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customXml/itemProps105.xml" ContentType="application/vnd.openxmlformats-officedocument.customXmlProperties+xml"/>
  <Override PartName="/customXml/itemProps106.xml" ContentType="application/vnd.openxmlformats-officedocument.customXmlProperties+xml"/>
  <Override PartName="/customXml/itemProps107.xml" ContentType="application/vnd.openxmlformats-officedocument.customXmlProperties+xml"/>
  <Override PartName="/customXml/itemProps108.xml" ContentType="application/vnd.openxmlformats-officedocument.customXmlProperties+xml"/>
  <Override PartName="/customXml/itemProps109.xml" ContentType="application/vnd.openxmlformats-officedocument.customXmlProperties+xml"/>
  <Override PartName="/customXml/itemProps110.xml" ContentType="application/vnd.openxmlformats-officedocument.customXmlProperties+xml"/>
  <Override PartName="/customXml/itemProps111.xml" ContentType="application/vnd.openxmlformats-officedocument.customXmlProperties+xml"/>
  <Override PartName="/customXml/itemProps112.xml" ContentType="application/vnd.openxmlformats-officedocument.customXmlProperties+xml"/>
  <Override PartName="/customXml/itemProps113.xml" ContentType="application/vnd.openxmlformats-officedocument.customXmlProperties+xml"/>
  <Override PartName="/customXml/itemProps114.xml" ContentType="application/vnd.openxmlformats-officedocument.customXmlProperties+xml"/>
  <Override PartName="/customXml/itemProps115.xml" ContentType="application/vnd.openxmlformats-officedocument.customXmlProperties+xml"/>
  <Override PartName="/customXml/itemProps116.xml" ContentType="application/vnd.openxmlformats-officedocument.customXmlProperties+xml"/>
  <Override PartName="/customXml/itemProps117.xml" ContentType="application/vnd.openxmlformats-officedocument.customXmlProperties+xml"/>
  <Override PartName="/customXml/itemProps118.xml" ContentType="application/vnd.openxmlformats-officedocument.customXmlProperties+xml"/>
  <Override PartName="/customXml/itemProps119.xml" ContentType="application/vnd.openxmlformats-officedocument.customXmlProperties+xml"/>
  <Override PartName="/customXml/itemProps120.xml" ContentType="application/vnd.openxmlformats-officedocument.customXmlProperties+xml"/>
  <Override PartName="/customXml/itemProps121.xml" ContentType="application/vnd.openxmlformats-officedocument.customXmlProperties+xml"/>
  <Override PartName="/customXml/itemProps122.xml" ContentType="application/vnd.openxmlformats-officedocument.customXmlProperties+xml"/>
  <Override PartName="/customXml/itemProps123.xml" ContentType="application/vnd.openxmlformats-officedocument.customXmlProperties+xml"/>
  <Override PartName="/customXml/itemProps124.xml" ContentType="application/vnd.openxmlformats-officedocument.customXmlProperties+xml"/>
  <Override PartName="/customXml/itemProps125.xml" ContentType="application/vnd.openxmlformats-officedocument.customXmlProperties+xml"/>
  <Override PartName="/customXml/itemProps126.xml" ContentType="application/vnd.openxmlformats-officedocument.customXmlProperties+xml"/>
  <Override PartName="/customXml/itemProps127.xml" ContentType="application/vnd.openxmlformats-officedocument.customXmlProperties+xml"/>
  <Override PartName="/customXml/itemProps128.xml" ContentType="application/vnd.openxmlformats-officedocument.customXmlProperties+xml"/>
  <Override PartName="/customXml/itemProps129.xml" ContentType="application/vnd.openxmlformats-officedocument.customXmlProperties+xml"/>
  <Override PartName="/customXml/itemProps130.xml" ContentType="application/vnd.openxmlformats-officedocument.customXmlProperties+xml"/>
  <Override PartName="/customXml/itemProps131.xml" ContentType="application/vnd.openxmlformats-officedocument.customXmlProperties+xml"/>
  <Override PartName="/customXml/itemProps132.xml" ContentType="application/vnd.openxmlformats-officedocument.customXmlProperties+xml"/>
  <Override PartName="/customXml/itemProps133.xml" ContentType="application/vnd.openxmlformats-officedocument.customXmlProperties+xml"/>
  <Override PartName="/customXml/itemProps134.xml" ContentType="application/vnd.openxmlformats-officedocument.customXmlProperties+xml"/>
  <Override PartName="/customXml/itemProps135.xml" ContentType="application/vnd.openxmlformats-officedocument.customXmlProperties+xml"/>
  <Override PartName="/customXml/itemProps136.xml" ContentType="application/vnd.openxmlformats-officedocument.customXmlProperties+xml"/>
  <Override PartName="/customXml/itemProps137.xml" ContentType="application/vnd.openxmlformats-officedocument.customXmlProperties+xml"/>
  <Override PartName="/customXml/itemProps138.xml" ContentType="application/vnd.openxmlformats-officedocument.customXmlProperties+xml"/>
  <Override PartName="/customXml/itemProps139.xml" ContentType="application/vnd.openxmlformats-officedocument.customXmlProperties+xml"/>
  <Override PartName="/customXml/itemProps140.xml" ContentType="application/vnd.openxmlformats-officedocument.customXmlProperties+xml"/>
  <Override PartName="/customXml/itemProps141.xml" ContentType="application/vnd.openxmlformats-officedocument.customXmlProperties+xml"/>
  <Override PartName="/customXml/itemProps142.xml" ContentType="application/vnd.openxmlformats-officedocument.customXmlProperties+xml"/>
  <Override PartName="/customXml/itemProps143.xml" ContentType="application/vnd.openxmlformats-officedocument.customXmlProperties+xml"/>
  <Override PartName="/customXml/itemProps144.xml" ContentType="application/vnd.openxmlformats-officedocument.customXmlProperties+xml"/>
  <Override PartName="/customXml/itemProps145.xml" ContentType="application/vnd.openxmlformats-officedocument.customXmlProperties+xml"/>
  <Override PartName="/customXml/itemProps146.xml" ContentType="application/vnd.openxmlformats-officedocument.customXmlProperties+xml"/>
  <Override PartName="/customXml/itemProps147.xml" ContentType="application/vnd.openxmlformats-officedocument.customXmlProperties+xml"/>
  <Override PartName="/customXml/itemProps148.xml" ContentType="application/vnd.openxmlformats-officedocument.customXmlProperties+xml"/>
  <Override PartName="/customXml/itemProps149.xml" ContentType="application/vnd.openxmlformats-officedocument.customXmlProperties+xml"/>
  <Override PartName="/customXml/itemProps150.xml" ContentType="application/vnd.openxmlformats-officedocument.customXmlProperties+xml"/>
  <Override PartName="/customXml/itemProps151.xml" ContentType="application/vnd.openxmlformats-officedocument.customXmlProperties+xml"/>
  <Override PartName="/customXml/itemProps152.xml" ContentType="application/vnd.openxmlformats-officedocument.customXmlProperties+xml"/>
  <Override PartName="/customXml/itemProps153.xml" ContentType="application/vnd.openxmlformats-officedocument.customXmlProperties+xml"/>
  <Override PartName="/customXml/itemProps154.xml" ContentType="application/vnd.openxmlformats-officedocument.customXmlProperties+xml"/>
  <Override PartName="/customXml/itemProps155.xml" ContentType="application/vnd.openxmlformats-officedocument.customXmlProperties+xml"/>
  <Override PartName="/customXml/itemProps156.xml" ContentType="application/vnd.openxmlformats-officedocument.customXmlProperties+xml"/>
  <Override PartName="/customXml/itemProps157.xml" ContentType="application/vnd.openxmlformats-officedocument.customXmlProperties+xml"/>
  <Override PartName="/customXml/itemProps158.xml" ContentType="application/vnd.openxmlformats-officedocument.customXmlProperties+xml"/>
  <Override PartName="/customXml/itemProps159.xml" ContentType="application/vnd.openxmlformats-officedocument.customXmlProperties+xml"/>
  <Override PartName="/customXml/itemProps160.xml" ContentType="application/vnd.openxmlformats-officedocument.customXmlProperties+xml"/>
  <Override PartName="/customXml/itemProps161.xml" ContentType="application/vnd.openxmlformats-officedocument.customXmlProperties+xml"/>
  <Override PartName="/customXml/itemProps162.xml" ContentType="application/vnd.openxmlformats-officedocument.customXmlProperties+xml"/>
  <Override PartName="/customXml/itemProps163.xml" ContentType="application/vnd.openxmlformats-officedocument.customXmlProperties+xml"/>
  <Override PartName="/customXml/itemProps164.xml" ContentType="application/vnd.openxmlformats-officedocument.customXmlProperties+xml"/>
  <Override PartName="/customXml/itemProps165.xml" ContentType="application/vnd.openxmlformats-officedocument.customXmlProperties+xml"/>
  <Override PartName="/customXml/itemProps166.xml" ContentType="application/vnd.openxmlformats-officedocument.customXmlProperties+xml"/>
  <Override PartName="/customXml/itemProps167.xml" ContentType="application/vnd.openxmlformats-officedocument.customXmlProperties+xml"/>
  <Override PartName="/customXml/itemProps168.xml" ContentType="application/vnd.openxmlformats-officedocument.customXmlProperties+xml"/>
  <Override PartName="/customXml/itemProps169.xml" ContentType="application/vnd.openxmlformats-officedocument.customXmlProperties+xml"/>
  <Override PartName="/customXml/itemProps170.xml" ContentType="application/vnd.openxmlformats-officedocument.customXmlProperties+xml"/>
  <Override PartName="/customXml/itemProps171.xml" ContentType="application/vnd.openxmlformats-officedocument.customXmlProperties+xml"/>
  <Override PartName="/customXml/itemProps172.xml" ContentType="application/vnd.openxmlformats-officedocument.customXmlProperties+xml"/>
  <Override PartName="/customXml/itemProps173.xml" ContentType="application/vnd.openxmlformats-officedocument.customXmlProperties+xml"/>
  <Override PartName="/customXml/itemProps174.xml" ContentType="application/vnd.openxmlformats-officedocument.customXmlProperties+xml"/>
  <Override PartName="/customXml/itemProps175.xml" ContentType="application/vnd.openxmlformats-officedocument.customXmlProperties+xml"/>
  <Override PartName="/customXml/itemProps176.xml" ContentType="application/vnd.openxmlformats-officedocument.customXmlProperties+xml"/>
  <Override PartName="/customXml/itemProps177.xml" ContentType="application/vnd.openxmlformats-officedocument.customXmlProperties+xml"/>
  <Override PartName="/customXml/itemProps178.xml" ContentType="application/vnd.openxmlformats-officedocument.customXmlProperties+xml"/>
  <Override PartName="/customXml/itemProps179.xml" ContentType="application/vnd.openxmlformats-officedocument.customXmlProperties+xml"/>
  <Override PartName="/customXml/itemProps180.xml" ContentType="application/vnd.openxmlformats-officedocument.customXmlProperties+xml"/>
  <Override PartName="/customXml/itemProps181.xml" ContentType="application/vnd.openxmlformats-officedocument.customXmlProperties+xml"/>
  <Override PartName="/customXml/itemProps182.xml" ContentType="application/vnd.openxmlformats-officedocument.customXmlProperties+xml"/>
  <Override PartName="/customXml/itemProps183.xml" ContentType="application/vnd.openxmlformats-officedocument.customXmlProperties+xml"/>
  <Override PartName="/customXml/itemProps184.xml" ContentType="application/vnd.openxmlformats-officedocument.customXmlProperties+xml"/>
  <Override PartName="/customXml/itemProps185.xml" ContentType="application/vnd.openxmlformats-officedocument.customXmlProperties+xml"/>
  <Override PartName="/customXml/itemProps186.xml" ContentType="application/vnd.openxmlformats-officedocument.customXmlProperties+xml"/>
  <Override PartName="/customXml/itemProps187.xml" ContentType="application/vnd.openxmlformats-officedocument.customXmlProperties+xml"/>
  <Override PartName="/customXml/itemProps188.xml" ContentType="application/vnd.openxmlformats-officedocument.customXmlProperties+xml"/>
  <Override PartName="/customXml/itemProps189.xml" ContentType="application/vnd.openxmlformats-officedocument.customXmlProperties+xml"/>
  <Override PartName="/customXml/itemProps190.xml" ContentType="application/vnd.openxmlformats-officedocument.customXmlProperties+xml"/>
  <Override PartName="/customXml/itemProps191.xml" ContentType="application/vnd.openxmlformats-officedocument.customXmlProperties+xml"/>
  <Override PartName="/customXml/itemProps192.xml" ContentType="application/vnd.openxmlformats-officedocument.customXmlProperties+xml"/>
  <Override PartName="/customXml/itemProps193.xml" ContentType="application/vnd.openxmlformats-officedocument.customXmlProperties+xml"/>
  <Override PartName="/customXml/itemProps194.xml" ContentType="application/vnd.openxmlformats-officedocument.customXmlProperties+xml"/>
  <Override PartName="/customXml/itemProps195.xml" ContentType="application/vnd.openxmlformats-officedocument.customXmlProperties+xml"/>
  <Override PartName="/customXml/itemProps196.xml" ContentType="application/vnd.openxmlformats-officedocument.customXmlProperties+xml"/>
  <Override PartName="/customXml/itemProps197.xml" ContentType="application/vnd.openxmlformats-officedocument.customXmlProperties+xml"/>
  <Override PartName="/customXml/itemProps198.xml" ContentType="application/vnd.openxmlformats-officedocument.customXmlProperties+xml"/>
  <Override PartName="/customXml/itemProps199.xml" ContentType="application/vnd.openxmlformats-officedocument.customXmlProperties+xml"/>
  <Override PartName="/customXml/itemProps200.xml" ContentType="application/vnd.openxmlformats-officedocument.customXmlProperties+xml"/>
  <Override PartName="/customXml/itemProps201.xml" ContentType="application/vnd.openxmlformats-officedocument.customXmlProperties+xml"/>
  <Override PartName="/customXml/itemProps202.xml" ContentType="application/vnd.openxmlformats-officedocument.customXmlProperties+xml"/>
  <Override PartName="/customXml/itemProps203.xml" ContentType="application/vnd.openxmlformats-officedocument.customXmlProperties+xml"/>
  <Override PartName="/customXml/itemProps204.xml" ContentType="application/vnd.openxmlformats-officedocument.customXmlProperties+xml"/>
  <Override PartName="/customXml/itemProps205.xml" ContentType="application/vnd.openxmlformats-officedocument.customXmlProperties+xml"/>
  <Override PartName="/customXml/itemProps206.xml" ContentType="application/vnd.openxmlformats-officedocument.customXmlProperties+xml"/>
  <Override PartName="/customXml/itemProps207.xml" ContentType="application/vnd.openxmlformats-officedocument.customXmlProperties+xml"/>
  <Override PartName="/customXml/itemProps208.xml" ContentType="application/vnd.openxmlformats-officedocument.customXmlProperties+xml"/>
  <Override PartName="/customXml/itemProps209.xml" ContentType="application/vnd.openxmlformats-officedocument.customXmlProperties+xml"/>
  <Override PartName="/customXml/itemProps210.xml" ContentType="application/vnd.openxmlformats-officedocument.customXmlProperties+xml"/>
  <Override PartName="/customXml/itemProps211.xml" ContentType="application/vnd.openxmlformats-officedocument.customXmlProperties+xml"/>
  <Override PartName="/customXml/itemProps212.xml" ContentType="application/vnd.openxmlformats-officedocument.customXmlProperties+xml"/>
  <Override PartName="/customXml/itemProps213.xml" ContentType="application/vnd.openxmlformats-officedocument.customXmlProperties+xml"/>
  <Override PartName="/customXml/itemProps214.xml" ContentType="application/vnd.openxmlformats-officedocument.customXmlProperties+xml"/>
  <Override PartName="/customXml/itemProps215.xml" ContentType="application/vnd.openxmlformats-officedocument.customXmlProperties+xml"/>
  <Override PartName="/customXml/itemProps216.xml" ContentType="application/vnd.openxmlformats-officedocument.customXmlProperties+xml"/>
  <Override PartName="/customXml/itemProps217.xml" ContentType="application/vnd.openxmlformats-officedocument.customXmlProperties+xml"/>
  <Override PartName="/customXml/itemProps218.xml" ContentType="application/vnd.openxmlformats-officedocument.customXmlProperties+xml"/>
  <Override PartName="/customXml/itemProps219.xml" ContentType="application/vnd.openxmlformats-officedocument.customXmlProperties+xml"/>
  <Override PartName="/customXml/itemProps220.xml" ContentType="application/vnd.openxmlformats-officedocument.customXmlProperties+xml"/>
  <Override PartName="/customXml/itemProps221.xml" ContentType="application/vnd.openxmlformats-officedocument.customXmlProperties+xml"/>
  <Override PartName="/customXml/itemProps222.xml" ContentType="application/vnd.openxmlformats-officedocument.customXmlProperties+xml"/>
  <Override PartName="/customXml/itemProps223.xml" ContentType="application/vnd.openxmlformats-officedocument.customXmlProperties+xml"/>
  <Override PartName="/customXml/itemProps224.xml" ContentType="application/vnd.openxmlformats-officedocument.customXmlProperties+xml"/>
  <Override PartName="/customXml/itemProps225.xml" ContentType="application/vnd.openxmlformats-officedocument.customXmlProperties+xml"/>
  <Override PartName="/customXml/itemProps226.xml" ContentType="application/vnd.openxmlformats-officedocument.customXmlProperties+xml"/>
  <Override PartName="/customXml/itemProps227.xml" ContentType="application/vnd.openxmlformats-officedocument.customXmlProperties+xml"/>
  <Override PartName="/customXml/itemProps228.xml" ContentType="application/vnd.openxmlformats-officedocument.customXmlProperties+xml"/>
  <Override PartName="/customXml/itemProps229.xml" ContentType="application/vnd.openxmlformats-officedocument.customXmlProperties+xml"/>
  <Override PartName="/customXml/itemProps230.xml" ContentType="application/vnd.openxmlformats-officedocument.customXmlProperties+xml"/>
  <Override PartName="/customXml/itemProps231.xml" ContentType="application/vnd.openxmlformats-officedocument.customXmlProperties+xml"/>
  <Override PartName="/customXml/itemProps232.xml" ContentType="application/vnd.openxmlformats-officedocument.customXmlProperties+xml"/>
  <Override PartName="/customXml/itemProps233.xml" ContentType="application/vnd.openxmlformats-officedocument.customXmlProperties+xml"/>
  <Override PartName="/customXml/itemProps234.xml" ContentType="application/vnd.openxmlformats-officedocument.customXmlProperties+xml"/>
  <Override PartName="/customXml/itemProps235.xml" ContentType="application/vnd.openxmlformats-officedocument.customXmlProperties+xml"/>
  <Override PartName="/customXml/itemProps236.xml" ContentType="application/vnd.openxmlformats-officedocument.customXmlProperties+xml"/>
  <Override PartName="/customXml/itemProps237.xml" ContentType="application/vnd.openxmlformats-officedocument.customXmlProperties+xml"/>
  <Override PartName="/customXml/itemProps238.xml" ContentType="application/vnd.openxmlformats-officedocument.customXmlProperties+xml"/>
  <Override PartName="/customXml/itemProps239.xml" ContentType="application/vnd.openxmlformats-officedocument.customXmlProperties+xml"/>
  <Override PartName="/customXml/itemProps240.xml" ContentType="application/vnd.openxmlformats-officedocument.customXmlProperties+xml"/>
  <Override PartName="/customXml/itemProps241.xml" ContentType="application/vnd.openxmlformats-officedocument.customXmlProperties+xml"/>
  <Override PartName="/customXml/itemProps242.xml" ContentType="application/vnd.openxmlformats-officedocument.customXmlProperties+xml"/>
  <Override PartName="/customXml/itemProps243.xml" ContentType="application/vnd.openxmlformats-officedocument.customXmlProperties+xml"/>
  <Override PartName="/customXml/itemProps244.xml" ContentType="application/vnd.openxmlformats-officedocument.customXmlProperties+xml"/>
  <Override PartName="/customXml/itemProps245.xml" ContentType="application/vnd.openxmlformats-officedocument.customXmlProperties+xml"/>
  <Override PartName="/customXml/itemProps246.xml" ContentType="application/vnd.openxmlformats-officedocument.customXmlProperties+xml"/>
  <Override PartName="/customXml/itemProps247.xml" ContentType="application/vnd.openxmlformats-officedocument.customXmlProperties+xml"/>
  <Override PartName="/customXml/itemProps248.xml" ContentType="application/vnd.openxmlformats-officedocument.customXmlProperties+xml"/>
  <Override PartName="/customXml/itemProps249.xml" ContentType="application/vnd.openxmlformats-officedocument.customXmlProperties+xml"/>
  <Override PartName="/customXml/itemProps250.xml" ContentType="application/vnd.openxmlformats-officedocument.customXmlProperties+xml"/>
  <Override PartName="/customXml/itemProps251.xml" ContentType="application/vnd.openxmlformats-officedocument.customXmlProperties+xml"/>
  <Override PartName="/customXml/itemProps252.xml" ContentType="application/vnd.openxmlformats-officedocument.customXmlProperties+xml"/>
  <Override PartName="/customXml/itemProps253.xml" ContentType="application/vnd.openxmlformats-officedocument.customXmlProperties+xml"/>
  <Override PartName="/customXml/itemProps254.xml" ContentType="application/vnd.openxmlformats-officedocument.customXmlProperties+xml"/>
  <Override PartName="/customXml/itemProps255.xml" ContentType="application/vnd.openxmlformats-officedocument.customXmlProperties+xml"/>
  <Override PartName="/customXml/itemProps256.xml" ContentType="application/vnd.openxmlformats-officedocument.customXmlProperties+xml"/>
  <Override PartName="/customXml/itemProps257.xml" ContentType="application/vnd.openxmlformats-officedocument.customXmlProperties+xml"/>
  <Override PartName="/customXml/itemProps258.xml" ContentType="application/vnd.openxmlformats-officedocument.customXmlProperties+xml"/>
  <Override PartName="/customXml/itemProps259.xml" ContentType="application/vnd.openxmlformats-officedocument.customXmlProperties+xml"/>
  <Override PartName="/customXml/itemProps260.xml" ContentType="application/vnd.openxmlformats-officedocument.customXmlProperties+xml"/>
  <Override PartName="/customXml/itemProps261.xml" ContentType="application/vnd.openxmlformats-officedocument.customXmlProperties+xml"/>
  <Override PartName="/customXml/itemProps262.xml" ContentType="application/vnd.openxmlformats-officedocument.customXmlProperties+xml"/>
  <Override PartName="/customXml/itemProps263.xml" ContentType="application/vnd.openxmlformats-officedocument.customXmlProperties+xml"/>
  <Override PartName="/customXml/itemProps264.xml" ContentType="application/vnd.openxmlformats-officedocument.customXmlProperties+xml"/>
  <Override PartName="/customXml/itemProps265.xml" ContentType="application/vnd.openxmlformats-officedocument.customXmlProperties+xml"/>
  <Override PartName="/customXml/itemProps266.xml" ContentType="application/vnd.openxmlformats-officedocument.customXmlProperties+xml"/>
  <Override PartName="/customXml/itemProps267.xml" ContentType="application/vnd.openxmlformats-officedocument.customXmlProperties+xml"/>
  <Override PartName="/customXml/itemProps268.xml" ContentType="application/vnd.openxmlformats-officedocument.customXmlProperties+xml"/>
  <Override PartName="/customXml/itemProps269.xml" ContentType="application/vnd.openxmlformats-officedocument.customXmlProperties+xml"/>
  <Override PartName="/customXml/itemProps270.xml" ContentType="application/vnd.openxmlformats-officedocument.customXmlProperties+xml"/>
  <Override PartName="/customXml/itemProps271.xml" ContentType="application/vnd.openxmlformats-officedocument.customXmlProperties+xml"/>
  <Override PartName="/customXml/itemProps272.xml" ContentType="application/vnd.openxmlformats-officedocument.customXmlProperties+xml"/>
  <Override PartName="/customXml/itemProps273.xml" ContentType="application/vnd.openxmlformats-officedocument.customXmlProperties+xml"/>
  <Override PartName="/customXml/itemProps274.xml" ContentType="application/vnd.openxmlformats-officedocument.customXmlProperties+xml"/>
  <Override PartName="/customXml/itemProps275.xml" ContentType="application/vnd.openxmlformats-officedocument.customXmlProperties+xml"/>
  <Override PartName="/customXml/itemProps276.xml" ContentType="application/vnd.openxmlformats-officedocument.customXmlProperties+xml"/>
  <Override PartName="/customXml/itemProps277.xml" ContentType="application/vnd.openxmlformats-officedocument.customXmlProperties+xml"/>
  <Override PartName="/customXml/itemProps278.xml" ContentType="application/vnd.openxmlformats-officedocument.customXmlProperties+xml"/>
  <Override PartName="/customXml/itemProps279.xml" ContentType="application/vnd.openxmlformats-officedocument.customXmlProperties+xml"/>
  <Override PartName="/customXml/itemProps280.xml" ContentType="application/vnd.openxmlformats-officedocument.customXmlProperties+xml"/>
  <Override PartName="/customXml/itemProps281.xml" ContentType="application/vnd.openxmlformats-officedocument.customXmlProperties+xml"/>
  <Override PartName="/customXml/itemProps282.xml" ContentType="application/vnd.openxmlformats-officedocument.customXmlProperties+xml"/>
  <Override PartName="/customXml/itemProps283.xml" ContentType="application/vnd.openxmlformats-officedocument.customXmlProperties+xml"/>
  <Override PartName="/customXml/itemProps284.xml" ContentType="application/vnd.openxmlformats-officedocument.customXmlProperties+xml"/>
  <Override PartName="/customXml/itemProps285.xml" ContentType="application/vnd.openxmlformats-officedocument.customXmlProperties+xml"/>
  <Override PartName="/customXml/itemProps286.xml" ContentType="application/vnd.openxmlformats-officedocument.customXmlProperties+xml"/>
  <Override PartName="/customXml/itemProps287.xml" ContentType="application/vnd.openxmlformats-officedocument.customXmlProperties+xml"/>
  <Override PartName="/customXml/itemProps288.xml" ContentType="application/vnd.openxmlformats-officedocument.customXmlProperties+xml"/>
  <Override PartName="/customXml/itemProps289.xml" ContentType="application/vnd.openxmlformats-officedocument.customXmlProperties+xml"/>
  <Override PartName="/customXml/itemProps290.xml" ContentType="application/vnd.openxmlformats-officedocument.customXmlProperties+xml"/>
  <Override PartName="/customXml/itemProps291.xml" ContentType="application/vnd.openxmlformats-officedocument.customXmlProperties+xml"/>
  <Override PartName="/customXml/itemProps292.xml" ContentType="application/vnd.openxmlformats-officedocument.customXmlProperties+xml"/>
  <Override PartName="/customXml/itemProps293.xml" ContentType="application/vnd.openxmlformats-officedocument.customXmlProperties+xml"/>
  <Override PartName="/customXml/itemProps294.xml" ContentType="application/vnd.openxmlformats-officedocument.customXmlProperties+xml"/>
  <Override PartName="/customXml/itemProps295.xml" ContentType="application/vnd.openxmlformats-officedocument.customXmlProperties+xml"/>
  <Override PartName="/customXml/itemProps296.xml" ContentType="application/vnd.openxmlformats-officedocument.customXmlProperties+xml"/>
  <Override PartName="/customXml/itemProps297.xml" ContentType="application/vnd.openxmlformats-officedocument.customXmlProperties+xml"/>
  <Override PartName="/customXml/itemProps298.xml" ContentType="application/vnd.openxmlformats-officedocument.customXmlProperties+xml"/>
  <Override PartName="/customXml/itemProps299.xml" ContentType="application/vnd.openxmlformats-officedocument.customXmlProperties+xml"/>
  <Override PartName="/customXml/itemProps300.xml" ContentType="application/vnd.openxmlformats-officedocument.customXmlProperties+xml"/>
  <Override PartName="/customXml/itemProps301.xml" ContentType="application/vnd.openxmlformats-officedocument.customXmlProperties+xml"/>
  <Override PartName="/customXml/itemProps302.xml" ContentType="application/vnd.openxmlformats-officedocument.customXmlProperties+xml"/>
  <Override PartName="/customXml/itemProps303.xml" ContentType="application/vnd.openxmlformats-officedocument.customXmlProperties+xml"/>
  <Override PartName="/customXml/itemProps304.xml" ContentType="application/vnd.openxmlformats-officedocument.customXmlProperties+xml"/>
  <Override PartName="/customXml/itemProps305.xml" ContentType="application/vnd.openxmlformats-officedocument.customXmlProperties+xml"/>
  <Override PartName="/customXml/itemProps306.xml" ContentType="application/vnd.openxmlformats-officedocument.customXmlProperties+xml"/>
  <Override PartName="/customXml/itemProps307.xml" ContentType="application/vnd.openxmlformats-officedocument.customXmlProperties+xml"/>
  <Override PartName="/customXml/itemProps308.xml" ContentType="application/vnd.openxmlformats-officedocument.customXmlProperties+xml"/>
  <Override PartName="/customXml/itemProps309.xml" ContentType="application/vnd.openxmlformats-officedocument.customXmlProperties+xml"/>
  <Override PartName="/customXml/itemProps310.xml" ContentType="application/vnd.openxmlformats-officedocument.customXmlProperties+xml"/>
  <Override PartName="/customXml/itemProps311.xml" ContentType="application/vnd.openxmlformats-officedocument.customXmlProperties+xml"/>
  <Override PartName="/customXml/itemProps312.xml" ContentType="application/vnd.openxmlformats-officedocument.customXmlProperties+xml"/>
  <Override PartName="/customXml/itemProps313.xml" ContentType="application/vnd.openxmlformats-officedocument.customXmlProperties+xml"/>
  <Override PartName="/customXml/itemProps314.xml" ContentType="application/vnd.openxmlformats-officedocument.customXmlProperties+xml"/>
  <Override PartName="/customXml/itemProps315.xml" ContentType="application/vnd.openxmlformats-officedocument.customXmlProperties+xml"/>
  <Override PartName="/customXml/itemProps316.xml" ContentType="application/vnd.openxmlformats-officedocument.customXmlProperties+xml"/>
  <Override PartName="/customXml/itemProps317.xml" ContentType="application/vnd.openxmlformats-officedocument.customXmlProperties+xml"/>
  <Override PartName="/customXml/itemProps318.xml" ContentType="application/vnd.openxmlformats-officedocument.customXmlProperties+xml"/>
  <Override PartName="/customXml/itemProps319.xml" ContentType="application/vnd.openxmlformats-officedocument.customXmlProperties+xml"/>
  <Override PartName="/customXml/itemProps320.xml" ContentType="application/vnd.openxmlformats-officedocument.customXmlProperties+xml"/>
  <Override PartName="/customXml/itemProps321.xml" ContentType="application/vnd.openxmlformats-officedocument.customXmlProperties+xml"/>
  <Override PartName="/customXml/itemProps322.xml" ContentType="application/vnd.openxmlformats-officedocument.customXmlProperties+xml"/>
  <Override PartName="/customXml/itemProps323.xml" ContentType="application/vnd.openxmlformats-officedocument.customXmlProperties+xml"/>
  <Override PartName="/customXml/itemProps324.xml" ContentType="application/vnd.openxmlformats-officedocument.customXmlProperties+xml"/>
  <Override PartName="/customXml/itemProps325.xml" ContentType="application/vnd.openxmlformats-officedocument.customXmlProperties+xml"/>
  <Override PartName="/customXml/itemProps326.xml" ContentType="application/vnd.openxmlformats-officedocument.customXmlProperties+xml"/>
  <Override PartName="/customXml/itemProps327.xml" ContentType="application/vnd.openxmlformats-officedocument.customXmlProperties+xml"/>
  <Override PartName="/customXml/itemProps328.xml" ContentType="application/vnd.openxmlformats-officedocument.customXmlProperties+xml"/>
  <Override PartName="/customXml/itemProps329.xml" ContentType="application/vnd.openxmlformats-officedocument.customXmlProperties+xml"/>
  <Override PartName="/customXml/itemProps330.xml" ContentType="application/vnd.openxmlformats-officedocument.customXmlProperties+xml"/>
  <Override PartName="/customXml/itemProps331.xml" ContentType="application/vnd.openxmlformats-officedocument.customXmlProperties+xml"/>
  <Override PartName="/customXml/itemProps332.xml" ContentType="application/vnd.openxmlformats-officedocument.customXmlProperties+xml"/>
  <Override PartName="/customXml/itemProps333.xml" ContentType="application/vnd.openxmlformats-officedocument.customXmlProperties+xml"/>
  <Override PartName="/customXml/itemProps334.xml" ContentType="application/vnd.openxmlformats-officedocument.customXmlProperties+xml"/>
  <Override PartName="/customXml/itemProps335.xml" ContentType="application/vnd.openxmlformats-officedocument.customXmlProperties+xml"/>
  <Override PartName="/customXml/itemProps336.xml" ContentType="application/vnd.openxmlformats-officedocument.customXmlProperties+xml"/>
  <Override PartName="/customXml/itemProps337.xml" ContentType="application/vnd.openxmlformats-officedocument.customXmlProperties+xml"/>
  <Override PartName="/customXml/itemProps338.xml" ContentType="application/vnd.openxmlformats-officedocument.customXmlProperties+xml"/>
  <Override PartName="/customXml/itemProps339.xml" ContentType="application/vnd.openxmlformats-officedocument.customXmlProperties+xml"/>
  <Override PartName="/customXml/itemProps340.xml" ContentType="application/vnd.openxmlformats-officedocument.customXmlProperties+xml"/>
  <Override PartName="/customXml/itemProps341.xml" ContentType="application/vnd.openxmlformats-officedocument.customXmlProperties+xml"/>
  <Override PartName="/customXml/itemProps342.xml" ContentType="application/vnd.openxmlformats-officedocument.customXmlProperties+xml"/>
  <Override PartName="/customXml/itemProps343.xml" ContentType="application/vnd.openxmlformats-officedocument.customXmlProperties+xml"/>
  <Override PartName="/customXml/itemProps344.xml" ContentType="application/vnd.openxmlformats-officedocument.customXmlProperties+xml"/>
  <Override PartName="/customXml/itemProps345.xml" ContentType="application/vnd.openxmlformats-officedocument.customXmlProperties+xml"/>
  <Override PartName="/customXml/itemProps346.xml" ContentType="application/vnd.openxmlformats-officedocument.customXmlProperties+xml"/>
  <Override PartName="/customXml/itemProps347.xml" ContentType="application/vnd.openxmlformats-officedocument.customXmlProperties+xml"/>
  <Override PartName="/customXml/itemProps348.xml" ContentType="application/vnd.openxmlformats-officedocument.customXmlProperties+xml"/>
  <Override PartName="/customXml/itemProps349.xml" ContentType="application/vnd.openxmlformats-officedocument.customXmlProperties+xml"/>
  <Override PartName="/customXml/itemProps350.xml" ContentType="application/vnd.openxmlformats-officedocument.customXmlProperties+xml"/>
  <Override PartName="/customXml/itemProps351.xml" ContentType="application/vnd.openxmlformats-officedocument.customXmlProperties+xml"/>
  <Override PartName="/customXml/itemProps352.xml" ContentType="application/vnd.openxmlformats-officedocument.customXmlProperties+xml"/>
  <Override PartName="/customXml/itemProps353.xml" ContentType="application/vnd.openxmlformats-officedocument.customXmlProperties+xml"/>
  <Override PartName="/customXml/itemProps354.xml" ContentType="application/vnd.openxmlformats-officedocument.customXmlProperties+xml"/>
  <Override PartName="/customXml/itemProps355.xml" ContentType="application/vnd.openxmlformats-officedocument.customXmlProperties+xml"/>
  <Override PartName="/customXml/itemProps356.xml" ContentType="application/vnd.openxmlformats-officedocument.customXmlProperties+xml"/>
  <Override PartName="/customXml/itemProps357.xml" ContentType="application/vnd.openxmlformats-officedocument.customXmlProperties+xml"/>
  <Override PartName="/customXml/itemProps358.xml" ContentType="application/vnd.openxmlformats-officedocument.customXmlProperties+xml"/>
  <Override PartName="/customXml/itemProps359.xml" ContentType="application/vnd.openxmlformats-officedocument.customXmlProperties+xml"/>
  <Override PartName="/customXml/itemProps360.xml" ContentType="application/vnd.openxmlformats-officedocument.customXmlProperties+xml"/>
  <Override PartName="/customXml/itemProps361.xml" ContentType="application/vnd.openxmlformats-officedocument.customXmlProperties+xml"/>
  <Override PartName="/customXml/itemProps362.xml" ContentType="application/vnd.openxmlformats-officedocument.customXmlProperties+xml"/>
  <Override PartName="/customXml/itemProps363.xml" ContentType="application/vnd.openxmlformats-officedocument.customXmlProperties+xml"/>
  <Override PartName="/customXml/itemProps364.xml" ContentType="application/vnd.openxmlformats-officedocument.customXmlProperties+xml"/>
  <Override PartName="/customXml/itemProps365.xml" ContentType="application/vnd.openxmlformats-officedocument.customXmlProperties+xml"/>
  <Override PartName="/customXml/itemProps366.xml" ContentType="application/vnd.openxmlformats-officedocument.customXmlProperties+xml"/>
  <Override PartName="/customXml/itemProps367.xml" ContentType="application/vnd.openxmlformats-officedocument.customXmlProperties+xml"/>
  <Override PartName="/customXml/itemProps368.xml" ContentType="application/vnd.openxmlformats-officedocument.customXmlProperties+xml"/>
  <Override PartName="/customXml/itemProps369.xml" ContentType="application/vnd.openxmlformats-officedocument.customXmlProperties+xml"/>
  <Override PartName="/customXml/itemProps370.xml" ContentType="application/vnd.openxmlformats-officedocument.customXmlProperties+xml"/>
  <Override PartName="/customXml/itemProps371.xml" ContentType="application/vnd.openxmlformats-officedocument.customXmlProperties+xml"/>
  <Override PartName="/customXml/itemProps372.xml" ContentType="application/vnd.openxmlformats-officedocument.customXmlProperties+xml"/>
  <Override PartName="/customXml/itemProps373.xml" ContentType="application/vnd.openxmlformats-officedocument.customXmlProperties+xml"/>
  <Override PartName="/customXml/itemProps374.xml" ContentType="application/vnd.openxmlformats-officedocument.customXmlProperties+xml"/>
  <Override PartName="/customXml/itemProps375.xml" ContentType="application/vnd.openxmlformats-officedocument.customXmlProperties+xml"/>
  <Override PartName="/customXml/itemProps376.xml" ContentType="application/vnd.openxmlformats-officedocument.customXmlProperties+xml"/>
  <Override PartName="/customXml/itemProps377.xml" ContentType="application/vnd.openxmlformats-officedocument.customXmlProperties+xml"/>
  <Override PartName="/customXml/itemProps378.xml" ContentType="application/vnd.openxmlformats-officedocument.customXmlProperties+xml"/>
  <Override PartName="/customXml/itemProps379.xml" ContentType="application/vnd.openxmlformats-officedocument.customXmlProperties+xml"/>
  <Override PartName="/customXml/itemProps380.xml" ContentType="application/vnd.openxmlformats-officedocument.customXmlProperties+xml"/>
  <Override PartName="/customXml/itemProps381.xml" ContentType="application/vnd.openxmlformats-officedocument.customXmlProperties+xml"/>
  <Override PartName="/customXml/itemProps382.xml" ContentType="application/vnd.openxmlformats-officedocument.customXmlProperties+xml"/>
  <Override PartName="/customXml/itemProps383.xml" ContentType="application/vnd.openxmlformats-officedocument.customXmlProperties+xml"/>
  <Override PartName="/customXml/itemProps384.xml" ContentType="application/vnd.openxmlformats-officedocument.customXmlProperties+xml"/>
  <Override PartName="/customXml/itemProps385.xml" ContentType="application/vnd.openxmlformats-officedocument.customXmlProperties+xml"/>
  <Override PartName="/customXml/itemProps386.xml" ContentType="application/vnd.openxmlformats-officedocument.customXmlProperties+xml"/>
  <Override PartName="/customXml/itemProps387.xml" ContentType="application/vnd.openxmlformats-officedocument.customXmlProperties+xml"/>
  <Override PartName="/customXml/itemProps388.xml" ContentType="application/vnd.openxmlformats-officedocument.customXmlProperties+xml"/>
  <Override PartName="/customXml/itemProps389.xml" ContentType="application/vnd.openxmlformats-officedocument.customXmlProperties+xml"/>
  <Override PartName="/customXml/itemProps390.xml" ContentType="application/vnd.openxmlformats-officedocument.customXmlProperties+xml"/>
  <Override PartName="/customXml/itemProps391.xml" ContentType="application/vnd.openxmlformats-officedocument.customXmlProperties+xml"/>
  <Override PartName="/customXml/itemProps392.xml" ContentType="application/vnd.openxmlformats-officedocument.customXmlProperties+xml"/>
  <Override PartName="/customXml/itemProps393.xml" ContentType="application/vnd.openxmlformats-officedocument.customXmlProperties+xml"/>
  <Override PartName="/customXml/itemProps394.xml" ContentType="application/vnd.openxmlformats-officedocument.customXmlProperties+xml"/>
  <Override PartName="/customXml/itemProps395.xml" ContentType="application/vnd.openxmlformats-officedocument.customXmlProperties+xml"/>
  <Override PartName="/customXml/itemProps396.xml" ContentType="application/vnd.openxmlformats-officedocument.customXmlProperties+xml"/>
  <Override PartName="/customXml/itemProps397.xml" ContentType="application/vnd.openxmlformats-officedocument.customXmlProperties+xml"/>
  <Override PartName="/customXml/itemProps398.xml" ContentType="application/vnd.openxmlformats-officedocument.customXmlProperties+xml"/>
  <Override PartName="/customXml/itemProps399.xml" ContentType="application/vnd.openxmlformats-officedocument.customXmlProperties+xml"/>
  <Override PartName="/customXml/itemProps400.xml" ContentType="application/vnd.openxmlformats-officedocument.customXmlProperties+xml"/>
  <Override PartName="/customXml/itemProps401.xml" ContentType="application/vnd.openxmlformats-officedocument.customXmlProperties+xml"/>
  <Override PartName="/customXml/itemProps402.xml" ContentType="application/vnd.openxmlformats-officedocument.customXmlProperties+xml"/>
  <Override PartName="/customXml/itemProps403.xml" ContentType="application/vnd.openxmlformats-officedocument.customXmlProperties+xml"/>
  <Override PartName="/customXml/itemProps404.xml" ContentType="application/vnd.openxmlformats-officedocument.customXmlProperties+xml"/>
  <Override PartName="/customXml/itemProps405.xml" ContentType="application/vnd.openxmlformats-officedocument.customXmlProperties+xml"/>
  <Override PartName="/customXml/itemProps406.xml" ContentType="application/vnd.openxmlformats-officedocument.customXmlProperties+xml"/>
  <Override PartName="/customXml/itemProps407.xml" ContentType="application/vnd.openxmlformats-officedocument.customXmlProperties+xml"/>
  <Override PartName="/customXml/itemProps408.xml" ContentType="application/vnd.openxmlformats-officedocument.customXmlProperties+xml"/>
  <Override PartName="/customXml/itemProps409.xml" ContentType="application/vnd.openxmlformats-officedocument.customXmlProperties+xml"/>
  <Override PartName="/customXml/itemProps410.xml" ContentType="application/vnd.openxmlformats-officedocument.customXmlProperties+xml"/>
  <Override PartName="/customXml/itemProps411.xml" ContentType="application/vnd.openxmlformats-officedocument.customXmlProperties+xml"/>
  <Override PartName="/customXml/itemProps412.xml" ContentType="application/vnd.openxmlformats-officedocument.customXmlProperties+xml"/>
  <Override PartName="/customXml/itemProps413.xml" ContentType="application/vnd.openxmlformats-officedocument.customXmlProperties+xml"/>
  <Override PartName="/customXml/itemProps414.xml" ContentType="application/vnd.openxmlformats-officedocument.customXmlProperties+xml"/>
  <Override PartName="/customXml/itemProps415.xml" ContentType="application/vnd.openxmlformats-officedocument.customXmlProperties+xml"/>
  <Override PartName="/customXml/itemProps416.xml" ContentType="application/vnd.openxmlformats-officedocument.customXmlProperties+xml"/>
  <Override PartName="/customXml/itemProps417.xml" ContentType="application/vnd.openxmlformats-officedocument.customXmlProperties+xml"/>
  <Override PartName="/customXml/itemProps418.xml" ContentType="application/vnd.openxmlformats-officedocument.customXmlProperties+xml"/>
  <Override PartName="/customXml/itemProps419.xml" ContentType="application/vnd.openxmlformats-officedocument.customXmlProperties+xml"/>
  <Override PartName="/customXml/itemProps420.xml" ContentType="application/vnd.openxmlformats-officedocument.customXmlProperties+xml"/>
  <Override PartName="/customXml/itemProps421.xml" ContentType="application/vnd.openxmlformats-officedocument.customXmlProperties+xml"/>
  <Override PartName="/customXml/itemProps422.xml" ContentType="application/vnd.openxmlformats-officedocument.customXmlProperties+xml"/>
  <Override PartName="/customXml/itemProps423.xml" ContentType="application/vnd.openxmlformats-officedocument.customXmlProperties+xml"/>
  <Override PartName="/customXml/itemProps424.xml" ContentType="application/vnd.openxmlformats-officedocument.customXmlProperties+xml"/>
  <Override PartName="/customXml/itemProps425.xml" ContentType="application/vnd.openxmlformats-officedocument.customXmlProperties+xml"/>
  <Override PartName="/customXml/itemProps426.xml" ContentType="application/vnd.openxmlformats-officedocument.customXmlProperties+xml"/>
  <Override PartName="/customXml/itemProps427.xml" ContentType="application/vnd.openxmlformats-officedocument.customXmlProperties+xml"/>
  <Override PartName="/customXml/itemProps428.xml" ContentType="application/vnd.openxmlformats-officedocument.customXmlProperties+xml"/>
  <Override PartName="/customXml/itemProps429.xml" ContentType="application/vnd.openxmlformats-officedocument.customXmlProperties+xml"/>
  <Override PartName="/customXml/itemProps430.xml" ContentType="application/vnd.openxmlformats-officedocument.customXmlProperties+xml"/>
  <Override PartName="/customXml/itemProps431.xml" ContentType="application/vnd.openxmlformats-officedocument.customXmlProperties+xml"/>
  <Override PartName="/customXml/itemProps432.xml" ContentType="application/vnd.openxmlformats-officedocument.customXmlProperties+xml"/>
  <Override PartName="/customXml/itemProps433.xml" ContentType="application/vnd.openxmlformats-officedocument.customXmlProperties+xml"/>
  <Override PartName="/customXml/itemProps434.xml" ContentType="application/vnd.openxmlformats-officedocument.customXmlProperties+xml"/>
  <Override PartName="/customXml/itemProps435.xml" ContentType="application/vnd.openxmlformats-officedocument.customXmlProperties+xml"/>
  <Override PartName="/customXml/itemProps436.xml" ContentType="application/vnd.openxmlformats-officedocument.customXmlProperties+xml"/>
  <Override PartName="/customXml/itemProps437.xml" ContentType="application/vnd.openxmlformats-officedocument.customXmlProperties+xml"/>
  <Override PartName="/customXml/itemProps438.xml" ContentType="application/vnd.openxmlformats-officedocument.customXmlProperties+xml"/>
  <Override PartName="/customXml/itemProps439.xml" ContentType="application/vnd.openxmlformats-officedocument.customXmlProperties+xml"/>
  <Override PartName="/customXml/itemProps440.xml" ContentType="application/vnd.openxmlformats-officedocument.customXmlProperties+xml"/>
  <Override PartName="/customXml/itemProps441.xml" ContentType="application/vnd.openxmlformats-officedocument.customXmlProperties+xml"/>
  <Override PartName="/customXml/itemProps442.xml" ContentType="application/vnd.openxmlformats-officedocument.customXmlProperties+xml"/>
  <Override PartName="/customXml/itemProps443.xml" ContentType="application/vnd.openxmlformats-officedocument.customXmlProperties+xml"/>
  <Override PartName="/customXml/itemProps444.xml" ContentType="application/vnd.openxmlformats-officedocument.customXmlProperties+xml"/>
  <Override PartName="/customXml/itemProps445.xml" ContentType="application/vnd.openxmlformats-officedocument.customXmlProperties+xml"/>
  <Override PartName="/customXml/itemProps446.xml" ContentType="application/vnd.openxmlformats-officedocument.customXmlProperties+xml"/>
  <Override PartName="/customXml/itemProps447.xml" ContentType="application/vnd.openxmlformats-officedocument.customXmlProperties+xml"/>
  <Override PartName="/customXml/itemProps448.xml" ContentType="application/vnd.openxmlformats-officedocument.customXmlProperties+xml"/>
  <Override PartName="/customXml/itemProps449.xml" ContentType="application/vnd.openxmlformats-officedocument.customXmlProperties+xml"/>
  <Override PartName="/customXml/itemProps450.xml" ContentType="application/vnd.openxmlformats-officedocument.customXmlProperties+xml"/>
  <Override PartName="/customXml/itemProps451.xml" ContentType="application/vnd.openxmlformats-officedocument.customXmlProperties+xml"/>
  <Override PartName="/customXml/itemProps452.xml" ContentType="application/vnd.openxmlformats-officedocument.customXmlProperties+xml"/>
  <Override PartName="/customXml/itemProps453.xml" ContentType="application/vnd.openxmlformats-officedocument.customXmlProperties+xml"/>
  <Override PartName="/customXml/itemProps454.xml" ContentType="application/vnd.openxmlformats-officedocument.customXmlProperties+xml"/>
  <Override PartName="/customXml/itemProps455.xml" ContentType="application/vnd.openxmlformats-officedocument.customXmlProperties+xml"/>
  <Override PartName="/customXml/itemProps456.xml" ContentType="application/vnd.openxmlformats-officedocument.customXmlProperties+xml"/>
  <Override PartName="/customXml/itemProps457.xml" ContentType="application/vnd.openxmlformats-officedocument.customXmlProperties+xml"/>
  <Override PartName="/customXml/itemProps458.xml" ContentType="application/vnd.openxmlformats-officedocument.customXmlProperties+xml"/>
  <Override PartName="/customXml/itemProps459.xml" ContentType="application/vnd.openxmlformats-officedocument.customXmlProperties+xml"/>
  <Override PartName="/customXml/itemProps460.xml" ContentType="application/vnd.openxmlformats-officedocument.customXmlProperties+xml"/>
  <Override PartName="/customXml/itemProps461.xml" ContentType="application/vnd.openxmlformats-officedocument.customXmlProperties+xml"/>
  <Override PartName="/customXml/itemProps462.xml" ContentType="application/vnd.openxmlformats-officedocument.customXmlProperties+xml"/>
  <Override PartName="/customXml/itemProps463.xml" ContentType="application/vnd.openxmlformats-officedocument.customXmlProperties+xml"/>
  <Override PartName="/customXml/itemProps464.xml" ContentType="application/vnd.openxmlformats-officedocument.customXmlProperties+xml"/>
  <Override PartName="/customXml/itemProps465.xml" ContentType="application/vnd.openxmlformats-officedocument.customXmlProperties+xml"/>
  <Override PartName="/customXml/itemProps466.xml" ContentType="application/vnd.openxmlformats-officedocument.customXmlProperties+xml"/>
  <Override PartName="/customXml/itemProps467.xml" ContentType="application/vnd.openxmlformats-officedocument.customXmlProperties+xml"/>
  <Override PartName="/customXml/itemProps468.xml" ContentType="application/vnd.openxmlformats-officedocument.customXmlProperties+xml"/>
  <Override PartName="/customXml/itemProps469.xml" ContentType="application/vnd.openxmlformats-officedocument.customXmlProperties+xml"/>
  <Override PartName="/customXml/itemProps470.xml" ContentType="application/vnd.openxmlformats-officedocument.customXmlProperties+xml"/>
  <Override PartName="/customXml/itemProps471.xml" ContentType="application/vnd.openxmlformats-officedocument.customXmlProperties+xml"/>
  <Override PartName="/customXml/itemProps472.xml" ContentType="application/vnd.openxmlformats-officedocument.customXmlProperties+xml"/>
  <Override PartName="/customXml/itemProps473.xml" ContentType="application/vnd.openxmlformats-officedocument.customXmlProperties+xml"/>
  <Override PartName="/customXml/itemProps474.xml" ContentType="application/vnd.openxmlformats-officedocument.customXmlProperties+xml"/>
  <Override PartName="/customXml/itemProps475.xml" ContentType="application/vnd.openxmlformats-officedocument.customXmlProperties+xml"/>
  <Override PartName="/customXml/itemProps476.xml" ContentType="application/vnd.openxmlformats-officedocument.customXmlProperties+xml"/>
  <Override PartName="/customXml/itemProps477.xml" ContentType="application/vnd.openxmlformats-officedocument.customXmlProperties+xml"/>
  <Override PartName="/customXml/itemProps478.xml" ContentType="application/vnd.openxmlformats-officedocument.customXmlProperties+xml"/>
  <Override PartName="/customXml/itemProps479.xml" ContentType="application/vnd.openxmlformats-officedocument.customXmlProperties+xml"/>
  <Override PartName="/customXml/itemProps480.xml" ContentType="application/vnd.openxmlformats-officedocument.customXmlProperties+xml"/>
  <Override PartName="/customXml/itemProps481.xml" ContentType="application/vnd.openxmlformats-officedocument.customXmlProperties+xml"/>
  <Override PartName="/customXml/itemProps482.xml" ContentType="application/vnd.openxmlformats-officedocument.customXmlProperties+xml"/>
  <Override PartName="/customXml/itemProps483.xml" ContentType="application/vnd.openxmlformats-officedocument.customXmlProperties+xml"/>
  <Override PartName="/customXml/itemProps484.xml" ContentType="application/vnd.openxmlformats-officedocument.customXmlProperties+xml"/>
  <Override PartName="/customXml/itemProps485.xml" ContentType="application/vnd.openxmlformats-officedocument.customXmlProperties+xml"/>
  <Override PartName="/customXml/itemProps486.xml" ContentType="application/vnd.openxmlformats-officedocument.customXmlProperties+xml"/>
  <Override PartName="/customXml/itemProps487.xml" ContentType="application/vnd.openxmlformats-officedocument.customXmlProperties+xml"/>
  <Override PartName="/customXml/itemProps488.xml" ContentType="application/vnd.openxmlformats-officedocument.customXmlProperties+xml"/>
  <Override PartName="/customXml/itemProps489.xml" ContentType="application/vnd.openxmlformats-officedocument.customXmlProperties+xml"/>
  <Override PartName="/customXml/itemProps490.xml" ContentType="application/vnd.openxmlformats-officedocument.customXmlProperties+xml"/>
  <Override PartName="/customXml/itemProps491.xml" ContentType="application/vnd.openxmlformats-officedocument.customXmlProperties+xml"/>
  <Override PartName="/customXml/itemProps492.xml" ContentType="application/vnd.openxmlformats-officedocument.customXmlProperties+xml"/>
  <Override PartName="/customXml/itemProps493.xml" ContentType="application/vnd.openxmlformats-officedocument.customXmlProperties+xml"/>
  <Override PartName="/customXml/itemProps494.xml" ContentType="application/vnd.openxmlformats-officedocument.customXmlProperties+xml"/>
  <Override PartName="/customXml/itemProps495.xml" ContentType="application/vnd.openxmlformats-officedocument.customXmlProperties+xml"/>
  <Override PartName="/customXml/itemProps496.xml" ContentType="application/vnd.openxmlformats-officedocument.customXmlProperties+xml"/>
  <Override PartName="/customXml/itemProps497.xml" ContentType="application/vnd.openxmlformats-officedocument.customXmlProperties+xml"/>
  <Override PartName="/customXml/itemProps498.xml" ContentType="application/vnd.openxmlformats-officedocument.customXmlProperties+xml"/>
  <Override PartName="/customXml/itemProps499.xml" ContentType="application/vnd.openxmlformats-officedocument.customXmlProperties+xml"/>
  <Override PartName="/customXml/itemProps500.xml" ContentType="application/vnd.openxmlformats-officedocument.customXmlProperties+xml"/>
  <Override PartName="/customXml/itemProps501.xml" ContentType="application/vnd.openxmlformats-officedocument.customXmlProperties+xml"/>
  <Override PartName="/customXml/itemProps502.xml" ContentType="application/vnd.openxmlformats-officedocument.customXmlProperties+xml"/>
  <Override PartName="/customXml/itemProps503.xml" ContentType="application/vnd.openxmlformats-officedocument.customXmlProperties+xml"/>
  <Override PartName="/customXml/itemProps504.xml" ContentType="application/vnd.openxmlformats-officedocument.customXmlProperties+xml"/>
  <Override PartName="/customXml/itemProps505.xml" ContentType="application/vnd.openxmlformats-officedocument.customXmlProperties+xml"/>
  <Override PartName="/customXml/itemProps506.xml" ContentType="application/vnd.openxmlformats-officedocument.customXmlProperties+xml"/>
  <Override PartName="/customXml/itemProps507.xml" ContentType="application/vnd.openxmlformats-officedocument.customXmlProperties+xml"/>
  <Override PartName="/customXml/itemProps508.xml" ContentType="application/vnd.openxmlformats-officedocument.customXmlProperties+xml"/>
  <Override PartName="/customXml/itemProps509.xml" ContentType="application/vnd.openxmlformats-officedocument.customXmlProperties+xml"/>
  <Override PartName="/customXml/itemProps510.xml" ContentType="application/vnd.openxmlformats-officedocument.customXmlProperties+xml"/>
  <Override PartName="/customXml/itemProps511.xml" ContentType="application/vnd.openxmlformats-officedocument.customXmlProperties+xml"/>
  <Override PartName="/customXml/itemProps512.xml" ContentType="application/vnd.openxmlformats-officedocument.customXmlProperties+xml"/>
  <Override PartName="/customXml/itemProps513.xml" ContentType="application/vnd.openxmlformats-officedocument.customXmlProperties+xml"/>
  <Override PartName="/customXml/itemProps514.xml" ContentType="application/vnd.openxmlformats-officedocument.customXmlProperties+xml"/>
  <Override PartName="/customXml/itemProps515.xml" ContentType="application/vnd.openxmlformats-officedocument.customXmlProperties+xml"/>
  <Override PartName="/customXml/itemProps516.xml" ContentType="application/vnd.openxmlformats-officedocument.customXmlProperties+xml"/>
  <Override PartName="/customXml/itemProps517.xml" ContentType="application/vnd.openxmlformats-officedocument.customXmlProperties+xml"/>
  <Override PartName="/customXml/itemProps518.xml" ContentType="application/vnd.openxmlformats-officedocument.customXmlProperties+xml"/>
  <Override PartName="/customXml/itemProps519.xml" ContentType="application/vnd.openxmlformats-officedocument.customXmlProperties+xml"/>
  <Override PartName="/customXml/itemProps520.xml" ContentType="application/vnd.openxmlformats-officedocument.customXmlProperties+xml"/>
  <Override PartName="/customXml/itemProps521.xml" ContentType="application/vnd.openxmlformats-officedocument.customXmlProperties+xml"/>
  <Override PartName="/customXml/itemProps522.xml" ContentType="application/vnd.openxmlformats-officedocument.customXmlProperties+xml"/>
  <Override PartName="/customXml/itemProps523.xml" ContentType="application/vnd.openxmlformats-officedocument.customXmlProperties+xml"/>
  <Override PartName="/customXml/itemProps524.xml" ContentType="application/vnd.openxmlformats-officedocument.customXmlProperties+xml"/>
  <Override PartName="/customXml/itemProps525.xml" ContentType="application/vnd.openxmlformats-officedocument.customXmlProperties+xml"/>
  <Override PartName="/customXml/itemProps526.xml" ContentType="application/vnd.openxmlformats-officedocument.customXmlProperties+xml"/>
  <Override PartName="/customXml/itemProps527.xml" ContentType="application/vnd.openxmlformats-officedocument.customXmlProperties+xml"/>
  <Override PartName="/customXml/itemProps528.xml" ContentType="application/vnd.openxmlformats-officedocument.customXmlProperties+xml"/>
  <Override PartName="/customXml/itemProps529.xml" ContentType="application/vnd.openxmlformats-officedocument.customXmlProperties+xml"/>
  <Override PartName="/customXml/itemProps530.xml" ContentType="application/vnd.openxmlformats-officedocument.customXmlProperties+xml"/>
  <Override PartName="/customXml/itemProps531.xml" ContentType="application/vnd.openxmlformats-officedocument.customXmlProperties+xml"/>
  <Override PartName="/customXml/itemProps532.xml" ContentType="application/vnd.openxmlformats-officedocument.customXmlProperties+xml"/>
  <Override PartName="/customXml/itemProps533.xml" ContentType="application/vnd.openxmlformats-officedocument.customXmlProperties+xml"/>
  <Override PartName="/customXml/itemProps534.xml" ContentType="application/vnd.openxmlformats-officedocument.customXmlProperties+xml"/>
  <Override PartName="/customXml/itemProps535.xml" ContentType="application/vnd.openxmlformats-officedocument.customXmlProperties+xml"/>
  <Override PartName="/customXml/itemProps536.xml" ContentType="application/vnd.openxmlformats-officedocument.customXmlProperties+xml"/>
  <Override PartName="/customXml/itemProps537.xml" ContentType="application/vnd.openxmlformats-officedocument.customXmlProperties+xml"/>
  <Override PartName="/customXml/itemProps538.xml" ContentType="application/vnd.openxmlformats-officedocument.customXmlProperties+xml"/>
  <Override PartName="/customXml/itemProps539.xml" ContentType="application/vnd.openxmlformats-officedocument.customXmlProperties+xml"/>
  <Override PartName="/customXml/itemProps540.xml" ContentType="application/vnd.openxmlformats-officedocument.customXmlProperties+xml"/>
  <Override PartName="/customXml/itemProps541.xml" ContentType="application/vnd.openxmlformats-officedocument.customXmlProperties+xml"/>
  <Override PartName="/customXml/itemProps542.xml" ContentType="application/vnd.openxmlformats-officedocument.customXmlProperties+xml"/>
  <Override PartName="/customXml/itemProps543.xml" ContentType="application/vnd.openxmlformats-officedocument.customXmlProperties+xml"/>
  <Override PartName="/customXml/itemProps544.xml" ContentType="application/vnd.openxmlformats-officedocument.customXmlProperties+xml"/>
  <Override PartName="/customXml/itemProps545.xml" ContentType="application/vnd.openxmlformats-officedocument.customXmlProperties+xml"/>
  <Override PartName="/customXml/itemProps546.xml" ContentType="application/vnd.openxmlformats-officedocument.customXmlProperties+xml"/>
  <Override PartName="/customXml/itemProps547.xml" ContentType="application/vnd.openxmlformats-officedocument.customXmlProperties+xml"/>
  <Override PartName="/customXml/itemProps548.xml" ContentType="application/vnd.openxmlformats-officedocument.customXmlProperties+xml"/>
  <Override PartName="/customXml/itemProps549.xml" ContentType="application/vnd.openxmlformats-officedocument.customXmlProperties+xml"/>
  <Override PartName="/customXml/itemProps550.xml" ContentType="application/vnd.openxmlformats-officedocument.customXmlProperties+xml"/>
  <Override PartName="/customXml/itemProps551.xml" ContentType="application/vnd.openxmlformats-officedocument.customXmlProperties+xml"/>
  <Override PartName="/customXml/itemProps552.xml" ContentType="application/vnd.openxmlformats-officedocument.customXmlProperties+xml"/>
  <Override PartName="/customXml/itemProps553.xml" ContentType="application/vnd.openxmlformats-officedocument.customXmlProperties+xml"/>
  <Override PartName="/customXml/itemProps554.xml" ContentType="application/vnd.openxmlformats-officedocument.customXmlProperties+xml"/>
  <Override PartName="/customXml/itemProps555.xml" ContentType="application/vnd.openxmlformats-officedocument.customXmlProperties+xml"/>
  <Override PartName="/customXml/itemProps556.xml" ContentType="application/vnd.openxmlformats-officedocument.customXmlProperties+xml"/>
  <Override PartName="/customXml/itemProps557.xml" ContentType="application/vnd.openxmlformats-officedocument.customXmlProperties+xml"/>
  <Override PartName="/customXml/itemProps558.xml" ContentType="application/vnd.openxmlformats-officedocument.customXmlProperties+xml"/>
  <Override PartName="/customXml/itemProps559.xml" ContentType="application/vnd.openxmlformats-officedocument.customXmlProperties+xml"/>
  <Override PartName="/customXml/itemProps560.xml" ContentType="application/vnd.openxmlformats-officedocument.customXmlProperties+xml"/>
  <Override PartName="/customXml/itemProps561.xml" ContentType="application/vnd.openxmlformats-officedocument.customXmlProperties+xml"/>
  <Override PartName="/customXml/itemProps562.xml" ContentType="application/vnd.openxmlformats-officedocument.customXmlProperties+xml"/>
  <Override PartName="/customXml/itemProps563.xml" ContentType="application/vnd.openxmlformats-officedocument.customXmlProperties+xml"/>
  <Override PartName="/customXml/itemProps564.xml" ContentType="application/vnd.openxmlformats-officedocument.customXmlProperties+xml"/>
  <Override PartName="/customXml/itemProps565.xml" ContentType="application/vnd.openxmlformats-officedocument.customXmlProperties+xml"/>
  <Override PartName="/customXml/itemProps566.xml" ContentType="application/vnd.openxmlformats-officedocument.customXmlProperties+xml"/>
  <Override PartName="/customXml/itemProps567.xml" ContentType="application/vnd.openxmlformats-officedocument.customXmlProperties+xml"/>
  <Override PartName="/customXml/itemProps568.xml" ContentType="application/vnd.openxmlformats-officedocument.customXmlProperties+xml"/>
  <Override PartName="/customXml/itemProps569.xml" ContentType="application/vnd.openxmlformats-officedocument.customXmlProperties+xml"/>
  <Override PartName="/customXml/itemProps570.xml" ContentType="application/vnd.openxmlformats-officedocument.customXmlProperties+xml"/>
  <Override PartName="/customXml/itemProps571.xml" ContentType="application/vnd.openxmlformats-officedocument.customXmlProperties+xml"/>
  <Override PartName="/customXml/itemProps572.xml" ContentType="application/vnd.openxmlformats-officedocument.customXmlProperties+xml"/>
  <Override PartName="/customXml/itemProps573.xml" ContentType="application/vnd.openxmlformats-officedocument.customXmlProperties+xml"/>
  <Override PartName="/customXml/itemProps574.xml" ContentType="application/vnd.openxmlformats-officedocument.customXmlProperties+xml"/>
  <Override PartName="/customXml/itemProps575.xml" ContentType="application/vnd.openxmlformats-officedocument.customXmlProperties+xml"/>
  <Override PartName="/customXml/itemProps576.xml" ContentType="application/vnd.openxmlformats-officedocument.customXmlProperties+xml"/>
  <Override PartName="/customXml/itemProps577.xml" ContentType="application/vnd.openxmlformats-officedocument.customXmlProperties+xml"/>
  <Override PartName="/customXml/itemProps578.xml" ContentType="application/vnd.openxmlformats-officedocument.customXmlProperties+xml"/>
  <Override PartName="/customXml/itemProps579.xml" ContentType="application/vnd.openxmlformats-officedocument.customXmlProperties+xml"/>
  <Override PartName="/customXml/itemProps580.xml" ContentType="application/vnd.openxmlformats-officedocument.customXmlProperties+xml"/>
  <Override PartName="/customXml/itemProps581.xml" ContentType="application/vnd.openxmlformats-officedocument.customXmlProperties+xml"/>
  <Override PartName="/customXml/itemProps582.xml" ContentType="application/vnd.openxmlformats-officedocument.customXmlProperties+xml"/>
  <Override PartName="/customXml/itemProps583.xml" ContentType="application/vnd.openxmlformats-officedocument.customXmlProperties+xml"/>
  <Override PartName="/customXml/itemProps584.xml" ContentType="application/vnd.openxmlformats-officedocument.customXmlProperties+xml"/>
  <Override PartName="/customXml/itemProps585.xml" ContentType="application/vnd.openxmlformats-officedocument.customXmlProperties+xml"/>
  <Override PartName="/customXml/itemProps586.xml" ContentType="application/vnd.openxmlformats-officedocument.customXmlProperties+xml"/>
  <Override PartName="/customXml/itemProps587.xml" ContentType="application/vnd.openxmlformats-officedocument.customXmlProperties+xml"/>
  <Override PartName="/customXml/itemProps588.xml" ContentType="application/vnd.openxmlformats-officedocument.customXmlProperties+xml"/>
  <Override PartName="/customXml/itemProps589.xml" ContentType="application/vnd.openxmlformats-officedocument.customXmlProperties+xml"/>
  <Override PartName="/customXml/itemProps590.xml" ContentType="application/vnd.openxmlformats-officedocument.customXmlProperties+xml"/>
  <Override PartName="/customXml/itemProps591.xml" ContentType="application/vnd.openxmlformats-officedocument.customXmlProperties+xml"/>
  <Override PartName="/customXml/itemProps592.xml" ContentType="application/vnd.openxmlformats-officedocument.customXmlProperties+xml"/>
  <Override PartName="/customXml/itemProps593.xml" ContentType="application/vnd.openxmlformats-officedocument.customXmlProperties+xml"/>
  <Override PartName="/customXml/itemProps594.xml" ContentType="application/vnd.openxmlformats-officedocument.customXmlProperties+xml"/>
  <Override PartName="/customXml/itemProps595.xml" ContentType="application/vnd.openxmlformats-officedocument.customXmlProperties+xml"/>
  <Override PartName="/customXml/itemProps596.xml" ContentType="application/vnd.openxmlformats-officedocument.customXmlProperties+xml"/>
  <Override PartName="/customXml/itemProps597.xml" ContentType="application/vnd.openxmlformats-officedocument.customXmlProperties+xml"/>
  <Override PartName="/customXml/itemProps598.xml" ContentType="application/vnd.openxmlformats-officedocument.customXmlProperties+xml"/>
  <Override PartName="/customXml/itemProps599.xml" ContentType="application/vnd.openxmlformats-officedocument.customXmlProperties+xml"/>
  <Override PartName="/customXml/itemProps600.xml" ContentType="application/vnd.openxmlformats-officedocument.customXmlProperties+xml"/>
  <Override PartName="/customXml/itemProps601.xml" ContentType="application/vnd.openxmlformats-officedocument.customXmlProperties+xml"/>
  <Override PartName="/customXml/itemProps602.xml" ContentType="application/vnd.openxmlformats-officedocument.customXmlProperties+xml"/>
  <Override PartName="/customXml/itemProps603.xml" ContentType="application/vnd.openxmlformats-officedocument.customXmlProperties+xml"/>
  <Override PartName="/customXml/itemProps604.xml" ContentType="application/vnd.openxmlformats-officedocument.customXmlProperties+xml"/>
  <Override PartName="/customXml/itemProps605.xml" ContentType="application/vnd.openxmlformats-officedocument.customXmlProperties+xml"/>
  <Override PartName="/customXml/itemProps606.xml" ContentType="application/vnd.openxmlformats-officedocument.customXmlProperties+xml"/>
  <Override PartName="/customXml/itemProps607.xml" ContentType="application/vnd.openxmlformats-officedocument.customXmlProperties+xml"/>
  <Override PartName="/customXml/itemProps608.xml" ContentType="application/vnd.openxmlformats-officedocument.customXmlProperties+xml"/>
  <Override PartName="/customXml/itemProps609.xml" ContentType="application/vnd.openxmlformats-officedocument.customXmlProperties+xml"/>
  <Override PartName="/customXml/itemProps610.xml" ContentType="application/vnd.openxmlformats-officedocument.customXmlProperties+xml"/>
  <Override PartName="/customXml/itemProps611.xml" ContentType="application/vnd.openxmlformats-officedocument.customXmlProperties+xml"/>
  <Override PartName="/customXml/itemProps612.xml" ContentType="application/vnd.openxmlformats-officedocument.customXmlProperties+xml"/>
  <Override PartName="/customXml/itemProps613.xml" ContentType="application/vnd.openxmlformats-officedocument.customXmlProperties+xml"/>
  <Override PartName="/customXml/itemProps614.xml" ContentType="application/vnd.openxmlformats-officedocument.customXmlProperties+xml"/>
  <Override PartName="/customXml/itemProps615.xml" ContentType="application/vnd.openxmlformats-officedocument.customXmlProperties+xml"/>
  <Override PartName="/customXml/itemProps616.xml" ContentType="application/vnd.openxmlformats-officedocument.customXmlProperties+xml"/>
  <Override PartName="/customXml/itemProps617.xml" ContentType="application/vnd.openxmlformats-officedocument.customXmlProperties+xml"/>
  <Override PartName="/customXml/itemProps618.xml" ContentType="application/vnd.openxmlformats-officedocument.customXmlProperties+xml"/>
  <Override PartName="/customXml/itemProps619.xml" ContentType="application/vnd.openxmlformats-officedocument.customXmlProperties+xml"/>
  <Override PartName="/customXml/itemProps620.xml" ContentType="application/vnd.openxmlformats-officedocument.customXmlProperties+xml"/>
  <Override PartName="/customXml/itemProps621.xml" ContentType="application/vnd.openxmlformats-officedocument.customXmlProperties+xml"/>
  <Override PartName="/customXml/itemProps622.xml" ContentType="application/vnd.openxmlformats-officedocument.customXmlProperties+xml"/>
  <Override PartName="/customXml/itemProps623.xml" ContentType="application/vnd.openxmlformats-officedocument.customXmlProperties+xml"/>
  <Override PartName="/customXml/itemProps624.xml" ContentType="application/vnd.openxmlformats-officedocument.customXmlProperties+xml"/>
  <Override PartName="/customXml/itemProps625.xml" ContentType="application/vnd.openxmlformats-officedocument.customXmlProperties+xml"/>
  <Override PartName="/customXml/itemProps626.xml" ContentType="application/vnd.openxmlformats-officedocument.customXmlProperties+xml"/>
  <Override PartName="/customXml/itemProps627.xml" ContentType="application/vnd.openxmlformats-officedocument.customXmlProperties+xml"/>
  <Override PartName="/customXml/itemProps628.xml" ContentType="application/vnd.openxmlformats-officedocument.customXmlProperties+xml"/>
  <Override PartName="/customXml/itemProps629.xml" ContentType="application/vnd.openxmlformats-officedocument.customXmlProperties+xml"/>
  <Override PartName="/customXml/itemProps630.xml" ContentType="application/vnd.openxmlformats-officedocument.customXmlProperties+xml"/>
  <Override PartName="/customXml/itemProps631.xml" ContentType="application/vnd.openxmlformats-officedocument.customXmlProperties+xml"/>
  <Override PartName="/customXml/itemProps632.xml" ContentType="application/vnd.openxmlformats-officedocument.customXmlProperties+xml"/>
  <Override PartName="/customXml/itemProps633.xml" ContentType="application/vnd.openxmlformats-officedocument.customXmlProperties+xml"/>
  <Override PartName="/customXml/itemProps634.xml" ContentType="application/vnd.openxmlformats-officedocument.customXmlProperties+xml"/>
  <Override PartName="/customXml/itemProps635.xml" ContentType="application/vnd.openxmlformats-officedocument.customXmlProperties+xml"/>
  <Override PartName="/customXml/itemProps636.xml" ContentType="application/vnd.openxmlformats-officedocument.customXmlProperties+xml"/>
  <Override PartName="/customXml/itemProps637.xml" ContentType="application/vnd.openxmlformats-officedocument.customXmlProperties+xml"/>
  <Override PartName="/customXml/itemProps638.xml" ContentType="application/vnd.openxmlformats-officedocument.customXmlProperties+xml"/>
  <Override PartName="/customXml/itemProps639.xml" ContentType="application/vnd.openxmlformats-officedocument.customXmlProperties+xml"/>
  <Override PartName="/customXml/itemProps640.xml" ContentType="application/vnd.openxmlformats-officedocument.customXmlProperties+xml"/>
  <Override PartName="/customXml/itemProps641.xml" ContentType="application/vnd.openxmlformats-officedocument.customXmlProperties+xml"/>
  <Override PartName="/customXml/itemProps642.xml" ContentType="application/vnd.openxmlformats-officedocument.customXmlProperties+xml"/>
  <Override PartName="/customXml/itemProps643.xml" ContentType="application/vnd.openxmlformats-officedocument.customXmlProperties+xml"/>
  <Override PartName="/customXml/itemProps644.xml" ContentType="application/vnd.openxmlformats-officedocument.customXmlProperties+xml"/>
  <Override PartName="/customXml/itemProps645.xml" ContentType="application/vnd.openxmlformats-officedocument.customXmlProperties+xml"/>
  <Override PartName="/customXml/itemProps646.xml" ContentType="application/vnd.openxmlformats-officedocument.customXmlProperties+xml"/>
  <Override PartName="/customXml/itemProps647.xml" ContentType="application/vnd.openxmlformats-officedocument.customXmlProperties+xml"/>
  <Override PartName="/customXml/itemProps648.xml" ContentType="application/vnd.openxmlformats-officedocument.customXmlProperties+xml"/>
  <Override PartName="/customXml/itemProps649.xml" ContentType="application/vnd.openxmlformats-officedocument.customXmlProperties+xml"/>
  <Override PartName="/customXml/itemProps650.xml" ContentType="application/vnd.openxmlformats-officedocument.customXmlProperties+xml"/>
  <Override PartName="/customXml/itemProps651.xml" ContentType="application/vnd.openxmlformats-officedocument.customXmlProperties+xml"/>
  <Override PartName="/customXml/itemProps652.xml" ContentType="application/vnd.openxmlformats-officedocument.customXmlProperties+xml"/>
  <Override PartName="/customXml/itemProps653.xml" ContentType="application/vnd.openxmlformats-officedocument.customXmlProperties+xml"/>
  <Override PartName="/customXml/itemProps654.xml" ContentType="application/vnd.openxmlformats-officedocument.customXmlProperties+xml"/>
  <Override PartName="/customXml/itemProps655.xml" ContentType="application/vnd.openxmlformats-officedocument.customXmlProperties+xml"/>
  <Override PartName="/customXml/itemProps656.xml" ContentType="application/vnd.openxmlformats-officedocument.customXmlProperties+xml"/>
  <Override PartName="/customXml/itemProps657.xml" ContentType="application/vnd.openxmlformats-officedocument.customXmlProperties+xml"/>
  <Override PartName="/customXml/itemProps658.xml" ContentType="application/vnd.openxmlformats-officedocument.customXmlProperties+xml"/>
  <Override PartName="/customXml/itemProps659.xml" ContentType="application/vnd.openxmlformats-officedocument.customXmlProperties+xml"/>
  <Override PartName="/customXml/itemProps660.xml" ContentType="application/vnd.openxmlformats-officedocument.customXmlProperties+xml"/>
  <Override PartName="/customXml/itemProps661.xml" ContentType="application/vnd.openxmlformats-officedocument.customXmlProperties+xml"/>
  <Override PartName="/customXml/itemProps662.xml" ContentType="application/vnd.openxmlformats-officedocument.customXmlProperties+xml"/>
  <Override PartName="/customXml/itemProps663.xml" ContentType="application/vnd.openxmlformats-officedocument.customXmlProperties+xml"/>
  <Override PartName="/customXml/itemProps664.xml" ContentType="application/vnd.openxmlformats-officedocument.customXmlProperties+xml"/>
  <Override PartName="/customXml/itemProps665.xml" ContentType="application/vnd.openxmlformats-officedocument.customXmlProperties+xml"/>
  <Override PartName="/customXml/itemProps666.xml" ContentType="application/vnd.openxmlformats-officedocument.customXmlProperties+xml"/>
  <Override PartName="/customXml/itemProps667.xml" ContentType="application/vnd.openxmlformats-officedocument.customXmlProperties+xml"/>
  <Override PartName="/customXml/itemProps668.xml" ContentType="application/vnd.openxmlformats-officedocument.customXmlProperties+xml"/>
  <Override PartName="/customXml/itemProps669.xml" ContentType="application/vnd.openxmlformats-officedocument.customXmlProperties+xml"/>
  <Override PartName="/customXml/itemProps670.xml" ContentType="application/vnd.openxmlformats-officedocument.customXmlProperties+xml"/>
  <Override PartName="/customXml/itemProps671.xml" ContentType="application/vnd.openxmlformats-officedocument.customXmlProperties+xml"/>
  <Override PartName="/customXml/itemProps672.xml" ContentType="application/vnd.openxmlformats-officedocument.customXmlProperties+xml"/>
  <Override PartName="/customXml/itemProps673.xml" ContentType="application/vnd.openxmlformats-officedocument.customXmlProperties+xml"/>
  <Override PartName="/customXml/itemProps674.xml" ContentType="application/vnd.openxmlformats-officedocument.customXmlProperties+xml"/>
  <Override PartName="/customXml/itemProps675.xml" ContentType="application/vnd.openxmlformats-officedocument.customXmlProperties+xml"/>
  <Override PartName="/customXml/itemProps676.xml" ContentType="application/vnd.openxmlformats-officedocument.customXmlProperties+xml"/>
  <Override PartName="/customXml/itemProps677.xml" ContentType="application/vnd.openxmlformats-officedocument.customXmlProperties+xml"/>
  <Override PartName="/customXml/itemProps678.xml" ContentType="application/vnd.openxmlformats-officedocument.customXmlProperties+xml"/>
  <Override PartName="/customXml/itemProps679.xml" ContentType="application/vnd.openxmlformats-officedocument.customXmlProperties+xml"/>
  <Override PartName="/customXml/itemProps680.xml" ContentType="application/vnd.openxmlformats-officedocument.customXmlProperties+xml"/>
  <Override PartName="/customXml/itemProps681.xml" ContentType="application/vnd.openxmlformats-officedocument.customXmlProperties+xml"/>
  <Override PartName="/customXml/itemProps682.xml" ContentType="application/vnd.openxmlformats-officedocument.customXmlProperties+xml"/>
  <Override PartName="/customXml/itemProps683.xml" ContentType="application/vnd.openxmlformats-officedocument.customXmlProperties+xml"/>
  <Override PartName="/customXml/itemProps684.xml" ContentType="application/vnd.openxmlformats-officedocument.customXmlProperties+xml"/>
  <Override PartName="/customXml/itemProps685.xml" ContentType="application/vnd.openxmlformats-officedocument.customXmlProperties+xml"/>
  <Override PartName="/customXml/itemProps686.xml" ContentType="application/vnd.openxmlformats-officedocument.customXmlProperties+xml"/>
  <Override PartName="/customXml/itemProps687.xml" ContentType="application/vnd.openxmlformats-officedocument.customXmlProperties+xml"/>
  <Override PartName="/customXml/itemProps688.xml" ContentType="application/vnd.openxmlformats-officedocument.customXmlProperties+xml"/>
  <Override PartName="/customXml/itemProps689.xml" ContentType="application/vnd.openxmlformats-officedocument.customXmlProperties+xml"/>
  <Override PartName="/customXml/itemProps690.xml" ContentType="application/vnd.openxmlformats-officedocument.customXmlProperties+xml"/>
  <Override PartName="/customXml/itemProps691.xml" ContentType="application/vnd.openxmlformats-officedocument.customXmlProperties+xml"/>
  <Override PartName="/customXml/itemProps692.xml" ContentType="application/vnd.openxmlformats-officedocument.customXmlProperties+xml"/>
  <Override PartName="/customXml/itemProps693.xml" ContentType="application/vnd.openxmlformats-officedocument.customXmlProperties+xml"/>
  <Override PartName="/customXml/itemProps694.xml" ContentType="application/vnd.openxmlformats-officedocument.customXmlProperties+xml"/>
  <Override PartName="/customXml/itemProps695.xml" ContentType="application/vnd.openxmlformats-officedocument.customXmlProperties+xml"/>
  <Override PartName="/customXml/itemProps696.xml" ContentType="application/vnd.openxmlformats-officedocument.customXmlProperties+xml"/>
  <Override PartName="/customXml/itemProps697.xml" ContentType="application/vnd.openxmlformats-officedocument.customXmlProperties+xml"/>
  <Override PartName="/customXml/itemProps698.xml" ContentType="application/vnd.openxmlformats-officedocument.customXmlProperties+xml"/>
  <Override PartName="/customXml/itemProps699.xml" ContentType="application/vnd.openxmlformats-officedocument.customXmlProperties+xml"/>
  <Override PartName="/customXml/itemProps700.xml" ContentType="application/vnd.openxmlformats-officedocument.customXmlProperties+xml"/>
  <Override PartName="/customXml/itemProps701.xml" ContentType="application/vnd.openxmlformats-officedocument.customXmlProperties+xml"/>
  <Override PartName="/customXml/itemProps702.xml" ContentType="application/vnd.openxmlformats-officedocument.customXmlProperties+xml"/>
  <Override PartName="/customXml/itemProps703.xml" ContentType="application/vnd.openxmlformats-officedocument.customXmlProperties+xml"/>
  <Override PartName="/customXml/itemProps704.xml" ContentType="application/vnd.openxmlformats-officedocument.customXmlProperties+xml"/>
  <Override PartName="/customXml/itemProps705.xml" ContentType="application/vnd.openxmlformats-officedocument.customXmlProperties+xml"/>
  <Override PartName="/customXml/itemProps706.xml" ContentType="application/vnd.openxmlformats-officedocument.customXmlProperties+xml"/>
  <Override PartName="/customXml/itemProps707.xml" ContentType="application/vnd.openxmlformats-officedocument.customXmlProperties+xml"/>
  <Override PartName="/customXml/itemProps708.xml" ContentType="application/vnd.openxmlformats-officedocument.customXmlProperties+xml"/>
  <Override PartName="/customXml/itemProps709.xml" ContentType="application/vnd.openxmlformats-officedocument.customXmlProperties+xml"/>
  <Override PartName="/customXml/itemProps710.xml" ContentType="application/vnd.openxmlformats-officedocument.customXmlProperties+xml"/>
  <Override PartName="/customXml/itemProps711.xml" ContentType="application/vnd.openxmlformats-officedocument.customXmlProperties+xml"/>
  <Override PartName="/customXml/itemProps712.xml" ContentType="application/vnd.openxmlformats-officedocument.customXmlProperties+xml"/>
  <Override PartName="/customXml/itemProps713.xml" ContentType="application/vnd.openxmlformats-officedocument.customXmlProperties+xml"/>
  <Override PartName="/customXml/itemProps714.xml" ContentType="application/vnd.openxmlformats-officedocument.customXmlProperties+xml"/>
  <Override PartName="/customXml/itemProps715.xml" ContentType="application/vnd.openxmlformats-officedocument.customXmlProperties+xml"/>
  <Override PartName="/customXml/itemProps716.xml" ContentType="application/vnd.openxmlformats-officedocument.customXmlProperties+xml"/>
  <Override PartName="/customXml/itemProps717.xml" ContentType="application/vnd.openxmlformats-officedocument.customXmlProperties+xml"/>
  <Override PartName="/customXml/itemProps718.xml" ContentType="application/vnd.openxmlformats-officedocument.customXmlProperties+xml"/>
  <Override PartName="/customXml/itemProps719.xml" ContentType="application/vnd.openxmlformats-officedocument.customXmlProperties+xml"/>
  <Override PartName="/customXml/itemProps720.xml" ContentType="application/vnd.openxmlformats-officedocument.customXmlProperties+xml"/>
  <Override PartName="/customXml/itemProps721.xml" ContentType="application/vnd.openxmlformats-officedocument.customXmlProperties+xml"/>
  <Override PartName="/customXml/itemProps722.xml" ContentType="application/vnd.openxmlformats-officedocument.customXmlProperties+xml"/>
  <Override PartName="/customXml/itemProps723.xml" ContentType="application/vnd.openxmlformats-officedocument.customXmlProperties+xml"/>
  <Override PartName="/customXml/itemProps724.xml" ContentType="application/vnd.openxmlformats-officedocument.customXmlProperties+xml"/>
  <Override PartName="/customXml/itemProps725.xml" ContentType="application/vnd.openxmlformats-officedocument.customXmlProperties+xml"/>
  <Override PartName="/customXml/itemProps726.xml" ContentType="application/vnd.openxmlformats-officedocument.customXmlProperties+xml"/>
  <Override PartName="/customXml/itemProps727.xml" ContentType="application/vnd.openxmlformats-officedocument.customXmlProperties+xml"/>
  <Override PartName="/customXml/itemProps728.xml" ContentType="application/vnd.openxmlformats-officedocument.customXmlProperties+xml"/>
  <Override PartName="/customXml/itemProps729.xml" ContentType="application/vnd.openxmlformats-officedocument.customXmlProperties+xml"/>
  <Override PartName="/customXml/itemProps730.xml" ContentType="application/vnd.openxmlformats-officedocument.customXmlProperties+xml"/>
  <Override PartName="/customXml/itemProps731.xml" ContentType="application/vnd.openxmlformats-officedocument.customXmlProperties+xml"/>
  <Override PartName="/customXml/itemProps732.xml" ContentType="application/vnd.openxmlformats-officedocument.customXmlProperties+xml"/>
  <Override PartName="/customXml/itemProps733.xml" ContentType="application/vnd.openxmlformats-officedocument.customXmlProperties+xml"/>
  <Override PartName="/customXml/itemProps734.xml" ContentType="application/vnd.openxmlformats-officedocument.customXmlProperties+xml"/>
  <Override PartName="/customXml/itemProps735.xml" ContentType="application/vnd.openxmlformats-officedocument.customXmlProperties+xml"/>
  <Override PartName="/customXml/itemProps736.xml" ContentType="application/vnd.openxmlformats-officedocument.customXmlProperties+xml"/>
  <Override PartName="/customXml/itemProps737.xml" ContentType="application/vnd.openxmlformats-officedocument.customXmlProperties+xml"/>
  <Override PartName="/customXml/itemProps738.xml" ContentType="application/vnd.openxmlformats-officedocument.customXmlProperties+xml"/>
  <Override PartName="/customXml/itemProps739.xml" ContentType="application/vnd.openxmlformats-officedocument.customXmlProperties+xml"/>
  <Override PartName="/customXml/itemProps740.xml" ContentType="application/vnd.openxmlformats-officedocument.customXmlProperties+xml"/>
  <Override PartName="/customXml/itemProps741.xml" ContentType="application/vnd.openxmlformats-officedocument.customXmlProperties+xml"/>
  <Override PartName="/customXml/itemProps742.xml" ContentType="application/vnd.openxmlformats-officedocument.customXmlProperties+xml"/>
  <Override PartName="/customXml/itemProps743.xml" ContentType="application/vnd.openxmlformats-officedocument.customXmlProperties+xml"/>
  <Override PartName="/customXml/itemProps744.xml" ContentType="application/vnd.openxmlformats-officedocument.customXmlProperties+xml"/>
  <Override PartName="/customXml/itemProps745.xml" ContentType="application/vnd.openxmlformats-officedocument.customXmlProperties+xml"/>
  <Override PartName="/customXml/itemProps746.xml" ContentType="application/vnd.openxmlformats-officedocument.customXmlProperties+xml"/>
  <Override PartName="/customXml/itemProps747.xml" ContentType="application/vnd.openxmlformats-officedocument.customXmlProperties+xml"/>
  <Override PartName="/customXml/itemProps748.xml" ContentType="application/vnd.openxmlformats-officedocument.customXmlProperties+xml"/>
  <Override PartName="/customXml/itemProps749.xml" ContentType="application/vnd.openxmlformats-officedocument.customXmlProperties+xml"/>
  <Override PartName="/customXml/itemProps750.xml" ContentType="application/vnd.openxmlformats-officedocument.customXmlProperties+xml"/>
  <Override PartName="/customXml/itemProps751.xml" ContentType="application/vnd.openxmlformats-officedocument.customXmlProperties+xml"/>
  <Override PartName="/customXml/itemProps752.xml" ContentType="application/vnd.openxmlformats-officedocument.customXmlProperties+xml"/>
  <Override PartName="/customXml/itemProps753.xml" ContentType="application/vnd.openxmlformats-officedocument.customXmlProperties+xml"/>
  <Override PartName="/customXml/itemProps754.xml" ContentType="application/vnd.openxmlformats-officedocument.customXmlProperties+xml"/>
  <Override PartName="/customXml/itemProps755.xml" ContentType="application/vnd.openxmlformats-officedocument.customXmlProperties+xml"/>
  <Override PartName="/customXml/itemProps756.xml" ContentType="application/vnd.openxmlformats-officedocument.customXmlProperties+xml"/>
  <Override PartName="/customXml/itemProps757.xml" ContentType="application/vnd.openxmlformats-officedocument.customXmlProperties+xml"/>
  <Override PartName="/customXml/itemProps758.xml" ContentType="application/vnd.openxmlformats-officedocument.customXmlProperties+xml"/>
  <Override PartName="/customXml/itemProps759.xml" ContentType="application/vnd.openxmlformats-officedocument.customXmlProperties+xml"/>
  <Override PartName="/customXml/itemProps760.xml" ContentType="application/vnd.openxmlformats-officedocument.customXmlProperties+xml"/>
  <Override PartName="/customXml/itemProps761.xml" ContentType="application/vnd.openxmlformats-officedocument.customXmlProperties+xml"/>
  <Override PartName="/customXml/itemProps762.xml" ContentType="application/vnd.openxmlformats-officedocument.customXmlProperties+xml"/>
  <Override PartName="/customXml/itemProps763.xml" ContentType="application/vnd.openxmlformats-officedocument.customXmlProperties+xml"/>
  <Override PartName="/customXml/itemProps764.xml" ContentType="application/vnd.openxmlformats-officedocument.customXmlProperties+xml"/>
  <Override PartName="/customXml/itemProps765.xml" ContentType="application/vnd.openxmlformats-officedocument.customXmlProperties+xml"/>
  <Override PartName="/customXml/itemProps766.xml" ContentType="application/vnd.openxmlformats-officedocument.customXmlProperties+xml"/>
  <Override PartName="/customXml/itemProps767.xml" ContentType="application/vnd.openxmlformats-officedocument.customXmlProperties+xml"/>
  <Override PartName="/customXml/itemProps768.xml" ContentType="application/vnd.openxmlformats-officedocument.customXmlProperties+xml"/>
  <Override PartName="/customXml/itemProps769.xml" ContentType="application/vnd.openxmlformats-officedocument.customXmlProperties+xml"/>
  <Override PartName="/customXml/itemProps770.xml" ContentType="application/vnd.openxmlformats-officedocument.customXmlProperties+xml"/>
  <Override PartName="/customXml/itemProps771.xml" ContentType="application/vnd.openxmlformats-officedocument.customXmlProperties+xml"/>
  <Override PartName="/customXml/itemProps772.xml" ContentType="application/vnd.openxmlformats-officedocument.customXmlProperties+xml"/>
  <Override PartName="/customXml/itemProps773.xml" ContentType="application/vnd.openxmlformats-officedocument.customXmlProperties+xml"/>
  <Override PartName="/customXml/itemProps774.xml" ContentType="application/vnd.openxmlformats-officedocument.customXmlProperties+xml"/>
  <Override PartName="/customXml/itemProps775.xml" ContentType="application/vnd.openxmlformats-officedocument.customXmlProperties+xml"/>
  <Override PartName="/customXml/itemProps776.xml" ContentType="application/vnd.openxmlformats-officedocument.customXmlProperties+xml"/>
  <Override PartName="/customXml/itemProps777.xml" ContentType="application/vnd.openxmlformats-officedocument.customXmlProperties+xml"/>
  <Override PartName="/customXml/itemProps778.xml" ContentType="application/vnd.openxmlformats-officedocument.customXmlProperties+xml"/>
  <Override PartName="/customXml/itemProps779.xml" ContentType="application/vnd.openxmlformats-officedocument.customXmlProperties+xml"/>
  <Override PartName="/customXml/itemProps780.xml" ContentType="application/vnd.openxmlformats-officedocument.customXmlProperties+xml"/>
  <Override PartName="/customXml/itemProps781.xml" ContentType="application/vnd.openxmlformats-officedocument.customXmlProperties+xml"/>
  <Override PartName="/customXml/itemProps782.xml" ContentType="application/vnd.openxmlformats-officedocument.customXmlProperties+xml"/>
  <Override PartName="/customXml/itemProps783.xml" ContentType="application/vnd.openxmlformats-officedocument.customXmlProperties+xml"/>
  <Override PartName="/customXml/itemProps784.xml" ContentType="application/vnd.openxmlformats-officedocument.customXmlProperties+xml"/>
  <Override PartName="/customXml/itemProps785.xml" ContentType="application/vnd.openxmlformats-officedocument.customXmlProperties+xml"/>
  <Override PartName="/customXml/itemProps786.xml" ContentType="application/vnd.openxmlformats-officedocument.customXmlProperties+xml"/>
  <Override PartName="/customXml/itemProps787.xml" ContentType="application/vnd.openxmlformats-officedocument.customXmlProperties+xml"/>
  <Override PartName="/customXml/itemProps788.xml" ContentType="application/vnd.openxmlformats-officedocument.customXmlProperties+xml"/>
  <Override PartName="/customXml/itemProps789.xml" ContentType="application/vnd.openxmlformats-officedocument.customXmlProperties+xml"/>
  <Override PartName="/customXml/itemProps790.xml" ContentType="application/vnd.openxmlformats-officedocument.customXmlProperties+xml"/>
  <Override PartName="/customXml/itemProps791.xml" ContentType="application/vnd.openxmlformats-officedocument.customXmlProperties+xml"/>
  <Override PartName="/customXml/itemProps792.xml" ContentType="application/vnd.openxmlformats-officedocument.customXmlProperties+xml"/>
  <Override PartName="/customXml/itemProps793.xml" ContentType="application/vnd.openxmlformats-officedocument.customXmlProperties+xml"/>
  <Override PartName="/customXml/itemProps794.xml" ContentType="application/vnd.openxmlformats-officedocument.customXmlProperties+xml"/>
  <Override PartName="/customXml/itemProps795.xml" ContentType="application/vnd.openxmlformats-officedocument.customXmlProperties+xml"/>
  <Override PartName="/customXml/itemProps796.xml" ContentType="application/vnd.openxmlformats-officedocument.customXmlProperties+xml"/>
  <Override PartName="/customXml/itemProps797.xml" ContentType="application/vnd.openxmlformats-officedocument.customXmlProperties+xml"/>
  <Override PartName="/customXml/itemProps798.xml" ContentType="application/vnd.openxmlformats-officedocument.customXmlProperties+xml"/>
  <Override PartName="/customXml/itemProps799.xml" ContentType="application/vnd.openxmlformats-officedocument.customXmlProperties+xml"/>
  <Override PartName="/customXml/itemProps800.xml" ContentType="application/vnd.openxmlformats-officedocument.customXmlProperties+xml"/>
  <Override PartName="/customXml/itemProps801.xml" ContentType="application/vnd.openxmlformats-officedocument.customXmlProperties+xml"/>
  <Override PartName="/customXml/itemProps802.xml" ContentType="application/vnd.openxmlformats-officedocument.customXmlProperties+xml"/>
  <Override PartName="/customXml/itemProps803.xml" ContentType="application/vnd.openxmlformats-officedocument.customXmlProperties+xml"/>
  <Override PartName="/customXml/itemProps804.xml" ContentType="application/vnd.openxmlformats-officedocument.customXmlProperties+xml"/>
  <Override PartName="/customXml/itemProps805.xml" ContentType="application/vnd.openxmlformats-officedocument.customXmlProperties+xml"/>
  <Override PartName="/customXml/itemProps806.xml" ContentType="application/vnd.openxmlformats-officedocument.customXmlProperties+xml"/>
  <Override PartName="/customXml/itemProps807.xml" ContentType="application/vnd.openxmlformats-officedocument.customXmlProperties+xml"/>
  <Override PartName="/customXml/itemProps808.xml" ContentType="application/vnd.openxmlformats-officedocument.customXmlProperties+xml"/>
  <Override PartName="/customXml/itemProps809.xml" ContentType="application/vnd.openxmlformats-officedocument.customXmlProperties+xml"/>
  <Override PartName="/customXml/itemProps810.xml" ContentType="application/vnd.openxmlformats-officedocument.customXmlProperties+xml"/>
  <Override PartName="/customXml/itemProps811.xml" ContentType="application/vnd.openxmlformats-officedocument.customXmlProperties+xml"/>
  <Override PartName="/customXml/itemProps812.xml" ContentType="application/vnd.openxmlformats-officedocument.customXmlProperties+xml"/>
  <Override PartName="/customXml/itemProps813.xml" ContentType="application/vnd.openxmlformats-officedocument.customXmlProperties+xml"/>
  <Override PartName="/customXml/itemProps814.xml" ContentType="application/vnd.openxmlformats-officedocument.customXmlProperties+xml"/>
  <Override PartName="/customXml/itemProps815.xml" ContentType="application/vnd.openxmlformats-officedocument.customXmlProperties+xml"/>
  <Override PartName="/customXml/itemProps816.xml" ContentType="application/vnd.openxmlformats-officedocument.customXmlProperties+xml"/>
  <Override PartName="/customXml/itemProps817.xml" ContentType="application/vnd.openxmlformats-officedocument.customXmlProperties+xml"/>
  <Override PartName="/customXml/itemProps818.xml" ContentType="application/vnd.openxmlformats-officedocument.customXmlProperties+xml"/>
  <Override PartName="/customXml/itemProps819.xml" ContentType="application/vnd.openxmlformats-officedocument.customXmlProperties+xml"/>
  <Override PartName="/customXml/itemProps820.xml" ContentType="application/vnd.openxmlformats-officedocument.customXmlProperties+xml"/>
  <Override PartName="/customXml/itemProps821.xml" ContentType="application/vnd.openxmlformats-officedocument.customXmlProperties+xml"/>
  <Override PartName="/customXml/itemProps822.xml" ContentType="application/vnd.openxmlformats-officedocument.customXmlProperties+xml"/>
  <Override PartName="/customXml/itemProps823.xml" ContentType="application/vnd.openxmlformats-officedocument.customXmlProperties+xml"/>
  <Override PartName="/customXml/itemProps824.xml" ContentType="application/vnd.openxmlformats-officedocument.customXmlProperties+xml"/>
  <Override PartName="/customXml/itemProps825.xml" ContentType="application/vnd.openxmlformats-officedocument.customXmlProperties+xml"/>
  <Override PartName="/customXml/itemProps826.xml" ContentType="application/vnd.openxmlformats-officedocument.customXmlProperties+xml"/>
  <Override PartName="/customXml/itemProps827.xml" ContentType="application/vnd.openxmlformats-officedocument.customXmlProperties+xml"/>
  <Override PartName="/customXml/itemProps828.xml" ContentType="application/vnd.openxmlformats-officedocument.customXmlProperties+xml"/>
  <Override PartName="/customXml/itemProps829.xml" ContentType="application/vnd.openxmlformats-officedocument.customXmlProperties+xml"/>
  <Override PartName="/customXml/itemProps830.xml" ContentType="application/vnd.openxmlformats-officedocument.customXmlProperties+xml"/>
  <Override PartName="/customXml/itemProps831.xml" ContentType="application/vnd.openxmlformats-officedocument.customXmlProperties+xml"/>
  <Override PartName="/customXml/itemProps832.xml" ContentType="application/vnd.openxmlformats-officedocument.customXmlProperties+xml"/>
  <Override PartName="/customXml/itemProps833.xml" ContentType="application/vnd.openxmlformats-officedocument.customXmlProperties+xml"/>
  <Override PartName="/customXml/itemProps834.xml" ContentType="application/vnd.openxmlformats-officedocument.customXmlProperties+xml"/>
  <Override PartName="/customXml/itemProps835.xml" ContentType="application/vnd.openxmlformats-officedocument.customXmlProperties+xml"/>
  <Override PartName="/customXml/itemProps836.xml" ContentType="application/vnd.openxmlformats-officedocument.customXmlProperties+xml"/>
  <Override PartName="/customXml/itemProps837.xml" ContentType="application/vnd.openxmlformats-officedocument.customXmlProperties+xml"/>
  <Override PartName="/customXml/itemProps838.xml" ContentType="application/vnd.openxmlformats-officedocument.customXmlProperties+xml"/>
  <Override PartName="/customXml/itemProps839.xml" ContentType="application/vnd.openxmlformats-officedocument.customXmlProperties+xml"/>
  <Override PartName="/customXml/itemProps840.xml" ContentType="application/vnd.openxmlformats-officedocument.customXmlProperties+xml"/>
  <Override PartName="/customXml/itemProps841.xml" ContentType="application/vnd.openxmlformats-officedocument.customXmlProperties+xml"/>
  <Override PartName="/customXml/itemProps842.xml" ContentType="application/vnd.openxmlformats-officedocument.customXmlProperties+xml"/>
  <Override PartName="/customXml/itemProps843.xml" ContentType="application/vnd.openxmlformats-officedocument.customXmlProperties+xml"/>
  <Override PartName="/customXml/itemProps844.xml" ContentType="application/vnd.openxmlformats-officedocument.customXmlProperties+xml"/>
  <Override PartName="/customXml/itemProps845.xml" ContentType="application/vnd.openxmlformats-officedocument.customXmlProperties+xml"/>
  <Override PartName="/customXml/itemProps846.xml" ContentType="application/vnd.openxmlformats-officedocument.customXmlProperties+xml"/>
  <Override PartName="/customXml/itemProps847.xml" ContentType="application/vnd.openxmlformats-officedocument.customXmlProperties+xml"/>
  <Override PartName="/customXml/itemProps848.xml" ContentType="application/vnd.openxmlformats-officedocument.customXmlProperties+xml"/>
  <Override PartName="/customXml/itemProps849.xml" ContentType="application/vnd.openxmlformats-officedocument.customXmlProperties+xml"/>
  <Override PartName="/customXml/itemProps850.xml" ContentType="application/vnd.openxmlformats-officedocument.customXmlProperties+xml"/>
  <Override PartName="/customXml/itemProps851.xml" ContentType="application/vnd.openxmlformats-officedocument.customXmlProperties+xml"/>
  <Override PartName="/customXml/itemProps852.xml" ContentType="application/vnd.openxmlformats-officedocument.customXmlProperties+xml"/>
  <Override PartName="/customXml/itemProps853.xml" ContentType="application/vnd.openxmlformats-officedocument.customXmlProperties+xml"/>
  <Override PartName="/customXml/itemProps854.xml" ContentType="application/vnd.openxmlformats-officedocument.customXmlProperties+xml"/>
  <Override PartName="/customXml/itemProps855.xml" ContentType="application/vnd.openxmlformats-officedocument.customXmlProperties+xml"/>
  <Override PartName="/customXml/itemProps856.xml" ContentType="application/vnd.openxmlformats-officedocument.customXmlProperties+xml"/>
  <Override PartName="/customXml/itemProps857.xml" ContentType="application/vnd.openxmlformats-officedocument.customXmlProperties+xml"/>
  <Override PartName="/customXml/itemProps858.xml" ContentType="application/vnd.openxmlformats-officedocument.customXmlProperties+xml"/>
  <Override PartName="/customXml/itemProps859.xml" ContentType="application/vnd.openxmlformats-officedocument.customXmlProperties+xml"/>
  <Override PartName="/customXml/itemProps860.xml" ContentType="application/vnd.openxmlformats-officedocument.customXmlProperties+xml"/>
  <Override PartName="/customXml/itemProps861.xml" ContentType="application/vnd.openxmlformats-officedocument.customXmlProperties+xml"/>
  <Override PartName="/customXml/itemProps862.xml" ContentType="application/vnd.openxmlformats-officedocument.customXmlProperties+xml"/>
  <Override PartName="/customXml/itemProps863.xml" ContentType="application/vnd.openxmlformats-officedocument.customXmlProperties+xml"/>
  <Override PartName="/customXml/itemProps864.xml" ContentType="application/vnd.openxmlformats-officedocument.customXmlProperties+xml"/>
  <Override PartName="/customXml/itemProps865.xml" ContentType="application/vnd.openxmlformats-officedocument.customXmlProperties+xml"/>
  <Override PartName="/customXml/itemProps866.xml" ContentType="application/vnd.openxmlformats-officedocument.customXmlProperties+xml"/>
  <Override PartName="/customXml/itemProps867.xml" ContentType="application/vnd.openxmlformats-officedocument.customXmlProperties+xml"/>
  <Override PartName="/customXml/itemProps868.xml" ContentType="application/vnd.openxmlformats-officedocument.customXmlProperties+xml"/>
  <Override PartName="/customXml/itemProps869.xml" ContentType="application/vnd.openxmlformats-officedocument.customXmlProperties+xml"/>
  <Override PartName="/customXml/itemProps870.xml" ContentType="application/vnd.openxmlformats-officedocument.customXmlProperties+xml"/>
  <Override PartName="/customXml/itemProps871.xml" ContentType="application/vnd.openxmlformats-officedocument.customXmlProperties+xml"/>
  <Override PartName="/customXml/itemProps872.xml" ContentType="application/vnd.openxmlformats-officedocument.customXmlProperties+xml"/>
  <Override PartName="/customXml/itemProps873.xml" ContentType="application/vnd.openxmlformats-officedocument.customXmlProperties+xml"/>
  <Override PartName="/customXml/itemProps874.xml" ContentType="application/vnd.openxmlformats-officedocument.customXmlProperties+xml"/>
  <Override PartName="/customXml/itemProps875.xml" ContentType="application/vnd.openxmlformats-officedocument.customXmlProperties+xml"/>
  <Override PartName="/customXml/itemProps876.xml" ContentType="application/vnd.openxmlformats-officedocument.customXmlProperties+xml"/>
  <Override PartName="/customXml/itemProps877.xml" ContentType="application/vnd.openxmlformats-officedocument.customXmlProperties+xml"/>
  <Override PartName="/customXml/itemProps878.xml" ContentType="application/vnd.openxmlformats-officedocument.customXmlProperties+xml"/>
  <Override PartName="/customXml/itemProps879.xml" ContentType="application/vnd.openxmlformats-officedocument.customXmlProperties+xml"/>
  <Override PartName="/customXml/itemProps880.xml" ContentType="application/vnd.openxmlformats-officedocument.customXmlProperties+xml"/>
  <Override PartName="/customXml/itemProps881.xml" ContentType="application/vnd.openxmlformats-officedocument.customXmlProperties+xml"/>
  <Override PartName="/customXml/itemProps882.xml" ContentType="application/vnd.openxmlformats-officedocument.customXmlProperties+xml"/>
  <Override PartName="/customXml/itemProps883.xml" ContentType="application/vnd.openxmlformats-officedocument.customXmlProperties+xml"/>
  <Override PartName="/customXml/itemProps884.xml" ContentType="application/vnd.openxmlformats-officedocument.customXmlProperties+xml"/>
  <Override PartName="/customXml/itemProps885.xml" ContentType="application/vnd.openxmlformats-officedocument.customXmlProperties+xml"/>
  <Override PartName="/customXml/itemProps886.xml" ContentType="application/vnd.openxmlformats-officedocument.customXmlProperties+xml"/>
  <Override PartName="/customXml/itemProps887.xml" ContentType="application/vnd.openxmlformats-officedocument.customXmlProperties+xml"/>
  <Override PartName="/customXml/itemProps888.xml" ContentType="application/vnd.openxmlformats-officedocument.customXmlProperties+xml"/>
  <Override PartName="/customXml/itemProps889.xml" ContentType="application/vnd.openxmlformats-officedocument.customXmlProperties+xml"/>
  <Override PartName="/customXml/itemProps890.xml" ContentType="application/vnd.openxmlformats-officedocument.customXmlProperties+xml"/>
  <Override PartName="/customXml/itemProps891.xml" ContentType="application/vnd.openxmlformats-officedocument.customXmlProperties+xml"/>
  <Override PartName="/customXml/itemProps892.xml" ContentType="application/vnd.openxmlformats-officedocument.customXmlProperties+xml"/>
  <Override PartName="/customXml/itemProps893.xml" ContentType="application/vnd.openxmlformats-officedocument.customXmlProperties+xml"/>
  <Override PartName="/customXml/itemProps894.xml" ContentType="application/vnd.openxmlformats-officedocument.customXmlProperties+xml"/>
  <Override PartName="/customXml/itemProps895.xml" ContentType="application/vnd.openxmlformats-officedocument.customXmlProperties+xml"/>
  <Override PartName="/customXml/itemProps896.xml" ContentType="application/vnd.openxmlformats-officedocument.customXmlProperties+xml"/>
  <Override PartName="/customXml/itemProps897.xml" ContentType="application/vnd.openxmlformats-officedocument.customXmlProperties+xml"/>
  <Override PartName="/customXml/itemProps898.xml" ContentType="application/vnd.openxmlformats-officedocument.customXmlProperties+xml"/>
  <Override PartName="/customXml/itemProps899.xml" ContentType="application/vnd.openxmlformats-officedocument.customXmlProperties+xml"/>
  <Override PartName="/customXml/itemProps900.xml" ContentType="application/vnd.openxmlformats-officedocument.customXmlProperties+xml"/>
  <Override PartName="/customXml/itemProps901.xml" ContentType="application/vnd.openxmlformats-officedocument.customXmlProperties+xml"/>
  <Override PartName="/customXml/itemProps902.xml" ContentType="application/vnd.openxmlformats-officedocument.customXmlProperties+xml"/>
  <Override PartName="/customXml/itemProps903.xml" ContentType="application/vnd.openxmlformats-officedocument.customXmlProperties+xml"/>
  <Override PartName="/customXml/itemProps904.xml" ContentType="application/vnd.openxmlformats-officedocument.customXmlProperties+xml"/>
  <Override PartName="/customXml/itemProps905.xml" ContentType="application/vnd.openxmlformats-officedocument.customXmlProperties+xml"/>
  <Override PartName="/customXml/itemProps906.xml" ContentType="application/vnd.openxmlformats-officedocument.customXmlProperties+xml"/>
  <Override PartName="/customXml/itemProps907.xml" ContentType="application/vnd.openxmlformats-officedocument.customXmlProperties+xml"/>
  <Override PartName="/customXml/itemProps908.xml" ContentType="application/vnd.openxmlformats-officedocument.customXmlProperties+xml"/>
  <Override PartName="/customXml/itemProps909.xml" ContentType="application/vnd.openxmlformats-officedocument.customXmlProperties+xml"/>
  <Override PartName="/customXml/itemProps910.xml" ContentType="application/vnd.openxmlformats-officedocument.customXmlProperties+xml"/>
  <Override PartName="/customXml/itemProps911.xml" ContentType="application/vnd.openxmlformats-officedocument.customXmlProperties+xml"/>
  <Override PartName="/customXml/itemProps912.xml" ContentType="application/vnd.openxmlformats-officedocument.customXmlProperties+xml"/>
  <Override PartName="/customXml/itemProps913.xml" ContentType="application/vnd.openxmlformats-officedocument.customXmlProperties+xml"/>
  <Override PartName="/customXml/itemProps914.xml" ContentType="application/vnd.openxmlformats-officedocument.customXmlProperties+xml"/>
  <Override PartName="/customXml/itemProps915.xml" ContentType="application/vnd.openxmlformats-officedocument.customXmlProperties+xml"/>
  <Override PartName="/customXml/itemProps916.xml" ContentType="application/vnd.openxmlformats-officedocument.customXmlProperties+xml"/>
  <Override PartName="/customXml/itemProps917.xml" ContentType="application/vnd.openxmlformats-officedocument.customXmlProperties+xml"/>
  <Override PartName="/customXml/itemProps918.xml" ContentType="application/vnd.openxmlformats-officedocument.customXmlProperties+xml"/>
  <Override PartName="/customXml/itemProps919.xml" ContentType="application/vnd.openxmlformats-officedocument.customXmlProperties+xml"/>
  <Override PartName="/customXml/itemProps920.xml" ContentType="application/vnd.openxmlformats-officedocument.customXmlProperties+xml"/>
  <Override PartName="/customXml/itemProps921.xml" ContentType="application/vnd.openxmlformats-officedocument.customXmlProperties+xml"/>
  <Override PartName="/customXml/itemProps922.xml" ContentType="application/vnd.openxmlformats-officedocument.customXmlProperties+xml"/>
  <Override PartName="/customXml/itemProps923.xml" ContentType="application/vnd.openxmlformats-officedocument.customXmlProperties+xml"/>
  <Override PartName="/customXml/itemProps924.xml" ContentType="application/vnd.openxmlformats-officedocument.customXmlProperties+xml"/>
  <Override PartName="/customXml/itemProps925.xml" ContentType="application/vnd.openxmlformats-officedocument.customXmlProperties+xml"/>
  <Override PartName="/customXml/itemProps926.xml" ContentType="application/vnd.openxmlformats-officedocument.customXmlProperties+xml"/>
  <Override PartName="/customXml/itemProps927.xml" ContentType="application/vnd.openxmlformats-officedocument.customXmlProperties+xml"/>
  <Override PartName="/customXml/itemProps928.xml" ContentType="application/vnd.openxmlformats-officedocument.customXmlProperties+xml"/>
  <Override PartName="/customXml/itemProps929.xml" ContentType="application/vnd.openxmlformats-officedocument.customXmlProperties+xml"/>
  <Override PartName="/customXml/itemProps930.xml" ContentType="application/vnd.openxmlformats-officedocument.customXmlProperties+xml"/>
  <Override PartName="/customXml/itemProps931.xml" ContentType="application/vnd.openxmlformats-officedocument.customXmlProperties+xml"/>
  <Override PartName="/customXml/itemProps932.xml" ContentType="application/vnd.openxmlformats-officedocument.customXmlProperties+xml"/>
  <Override PartName="/customXml/itemProps933.xml" ContentType="application/vnd.openxmlformats-officedocument.customXmlProperties+xml"/>
  <Override PartName="/customXml/itemProps934.xml" ContentType="application/vnd.openxmlformats-officedocument.customXmlProperties+xml"/>
  <Override PartName="/customXml/itemProps935.xml" ContentType="application/vnd.openxmlformats-officedocument.customXmlProperties+xml"/>
  <Override PartName="/customXml/itemProps936.xml" ContentType="application/vnd.openxmlformats-officedocument.customXmlProperties+xml"/>
  <Override PartName="/customXml/itemProps937.xml" ContentType="application/vnd.openxmlformats-officedocument.customXmlProperties+xml"/>
  <Override PartName="/customXml/itemProps938.xml" ContentType="application/vnd.openxmlformats-officedocument.customXmlProperties+xml"/>
  <Override PartName="/customXml/itemProps939.xml" ContentType="application/vnd.openxmlformats-officedocument.customXmlProperties+xml"/>
  <Override PartName="/customXml/itemProps940.xml" ContentType="application/vnd.openxmlformats-officedocument.customXmlProperties+xml"/>
  <Override PartName="/customXml/itemProps941.xml" ContentType="application/vnd.openxmlformats-officedocument.customXmlProperties+xml"/>
  <Override PartName="/customXml/itemProps942.xml" ContentType="application/vnd.openxmlformats-officedocument.customXmlProperties+xml"/>
  <Override PartName="/customXml/itemProps943.xml" ContentType="application/vnd.openxmlformats-officedocument.customXmlProperties+xml"/>
  <Override PartName="/customXml/itemProps944.xml" ContentType="application/vnd.openxmlformats-officedocument.customXmlProperties+xml"/>
  <Override PartName="/customXml/itemProps945.xml" ContentType="application/vnd.openxmlformats-officedocument.customXmlProperties+xml"/>
  <Override PartName="/customXml/itemProps946.xml" ContentType="application/vnd.openxmlformats-officedocument.customXmlProperties+xml"/>
  <Override PartName="/customXml/itemProps947.xml" ContentType="application/vnd.openxmlformats-officedocument.customXmlProperties+xml"/>
  <Override PartName="/customXml/itemProps948.xml" ContentType="application/vnd.openxmlformats-officedocument.customXmlProperties+xml"/>
  <Override PartName="/customXml/itemProps949.xml" ContentType="application/vnd.openxmlformats-officedocument.customXmlProperties+xml"/>
  <Override PartName="/customXml/itemProps950.xml" ContentType="application/vnd.openxmlformats-officedocument.customXmlProperties+xml"/>
  <Override PartName="/customXml/itemProps951.xml" ContentType="application/vnd.openxmlformats-officedocument.customXmlProperties+xml"/>
  <Override PartName="/customXml/itemProps952.xml" ContentType="application/vnd.openxmlformats-officedocument.customXmlProperties+xml"/>
  <Override PartName="/customXml/itemProps953.xml" ContentType="application/vnd.openxmlformats-officedocument.customXmlProperties+xml"/>
  <Override PartName="/customXml/itemProps954.xml" ContentType="application/vnd.openxmlformats-officedocument.customXmlProperties+xml"/>
  <Override PartName="/customXml/itemProps955.xml" ContentType="application/vnd.openxmlformats-officedocument.customXmlProperties+xml"/>
  <Override PartName="/customXml/itemProps956.xml" ContentType="application/vnd.openxmlformats-officedocument.customXmlProperties+xml"/>
  <Override PartName="/customXml/itemProps957.xml" ContentType="application/vnd.openxmlformats-officedocument.customXmlProperties+xml"/>
  <Override PartName="/customXml/itemProps958.xml" ContentType="application/vnd.openxmlformats-officedocument.customXmlProperties+xml"/>
  <Override PartName="/customXml/itemProps959.xml" ContentType="application/vnd.openxmlformats-officedocument.customXmlProperties+xml"/>
  <Override PartName="/customXml/itemProps960.xml" ContentType="application/vnd.openxmlformats-officedocument.customXmlProperties+xml"/>
  <Override PartName="/customXml/itemProps961.xml" ContentType="application/vnd.openxmlformats-officedocument.customXmlProperties+xml"/>
  <Override PartName="/customXml/itemProps962.xml" ContentType="application/vnd.openxmlformats-officedocument.customXmlProperties+xml"/>
  <Override PartName="/customXml/itemProps963.xml" ContentType="application/vnd.openxmlformats-officedocument.customXmlProperties+xml"/>
  <Override PartName="/customXml/itemProps964.xml" ContentType="application/vnd.openxmlformats-officedocument.customXmlProperties+xml"/>
  <Override PartName="/customXml/itemProps965.xml" ContentType="application/vnd.openxmlformats-officedocument.customXmlProperties+xml"/>
  <Override PartName="/customXml/itemProps966.xml" ContentType="application/vnd.openxmlformats-officedocument.customXmlProperties+xml"/>
  <Override PartName="/customXml/itemProps967.xml" ContentType="application/vnd.openxmlformats-officedocument.customXmlProperties+xml"/>
  <Override PartName="/customXml/itemProps968.xml" ContentType="application/vnd.openxmlformats-officedocument.customXmlProperties+xml"/>
  <Override PartName="/customXml/itemProps969.xml" ContentType="application/vnd.openxmlformats-officedocument.customXmlProperties+xml"/>
  <Override PartName="/customXml/itemProps970.xml" ContentType="application/vnd.openxmlformats-officedocument.customXmlProperties+xml"/>
  <Override PartName="/customXml/itemProps971.xml" ContentType="application/vnd.openxmlformats-officedocument.customXmlProperties+xml"/>
  <Override PartName="/customXml/itemProps972.xml" ContentType="application/vnd.openxmlformats-officedocument.customXmlProperties+xml"/>
  <Override PartName="/customXml/itemProps973.xml" ContentType="application/vnd.openxmlformats-officedocument.customXmlProperties+xml"/>
  <Override PartName="/customXml/itemProps974.xml" ContentType="application/vnd.openxmlformats-officedocument.customXmlProperties+xml"/>
  <Override PartName="/customXml/itemProps975.xml" ContentType="application/vnd.openxmlformats-officedocument.customXmlProperties+xml"/>
  <Override PartName="/customXml/itemProps976.xml" ContentType="application/vnd.openxmlformats-officedocument.customXmlProperties+xml"/>
  <Override PartName="/customXml/itemProps977.xml" ContentType="application/vnd.openxmlformats-officedocument.customXmlProperties+xml"/>
  <Override PartName="/customXml/itemProps978.xml" ContentType="application/vnd.openxmlformats-officedocument.customXmlProperties+xml"/>
  <Override PartName="/customXml/itemProps979.xml" ContentType="application/vnd.openxmlformats-officedocument.customXmlProperties+xml"/>
  <Override PartName="/customXml/itemProps980.xml" ContentType="application/vnd.openxmlformats-officedocument.customXmlProperties+xml"/>
  <Override PartName="/customXml/itemProps981.xml" ContentType="application/vnd.openxmlformats-officedocument.customXmlProperties+xml"/>
  <Override PartName="/customXml/itemProps982.xml" ContentType="application/vnd.openxmlformats-officedocument.customXmlProperties+xml"/>
  <Override PartName="/customXml/itemProps983.xml" ContentType="application/vnd.openxmlformats-officedocument.customXmlProperties+xml"/>
  <Override PartName="/customXml/itemProps984.xml" ContentType="application/vnd.openxmlformats-officedocument.customXmlProperties+xml"/>
  <Override PartName="/customXml/itemProps985.xml" ContentType="application/vnd.openxmlformats-officedocument.customXmlProperties+xml"/>
  <Override PartName="/customXml/itemProps986.xml" ContentType="application/vnd.openxmlformats-officedocument.customXmlProperties+xml"/>
  <Override PartName="/customXml/itemProps987.xml" ContentType="application/vnd.openxmlformats-officedocument.customXmlProperties+xml"/>
  <Override PartName="/customXml/itemProps988.xml" ContentType="application/vnd.openxmlformats-officedocument.customXmlProperties+xml"/>
  <Override PartName="/customXml/itemProps989.xml" ContentType="application/vnd.openxmlformats-officedocument.customXmlProperties+xml"/>
  <Override PartName="/customXml/itemProps990.xml" ContentType="application/vnd.openxmlformats-officedocument.customXmlProperties+xml"/>
  <Override PartName="/customXml/itemProps991.xml" ContentType="application/vnd.openxmlformats-officedocument.customXmlProperties+xml"/>
  <Override PartName="/customXml/itemProps992.xml" ContentType="application/vnd.openxmlformats-officedocument.customXmlProperties+xml"/>
  <Override PartName="/customXml/itemProps993.xml" ContentType="application/vnd.openxmlformats-officedocument.customXmlProperties+xml"/>
  <Override PartName="/customXml/itemProps994.xml" ContentType="application/vnd.openxmlformats-officedocument.customXmlProperties+xml"/>
  <Override PartName="/customXml/itemProps995.xml" ContentType="application/vnd.openxmlformats-officedocument.customXmlProperties+xml"/>
  <Override PartName="/customXml/itemProps996.xml" ContentType="application/vnd.openxmlformats-officedocument.customXmlProperties+xml"/>
  <Override PartName="/customXml/itemProps997.xml" ContentType="application/vnd.openxmlformats-officedocument.customXmlProperties+xml"/>
  <Override PartName="/customXml/itemProps998.xml" ContentType="application/vnd.openxmlformats-officedocument.customXmlProperties+xml"/>
  <Override PartName="/customXml/itemProps999.xml" ContentType="application/vnd.openxmlformats-officedocument.customXmlProperties+xml"/>
  <Override PartName="/customXml/itemProps1000.xml" ContentType="application/vnd.openxmlformats-officedocument.customXmlProperties+xml"/>
  <Override PartName="/customXml/itemProps1001.xml" ContentType="application/vnd.openxmlformats-officedocument.customXmlProperties+xml"/>
  <Override PartName="/customXml/itemProps1002.xml" ContentType="application/vnd.openxmlformats-officedocument.customXmlProperties+xml"/>
  <Override PartName="/customXml/itemProps1003.xml" ContentType="application/vnd.openxmlformats-officedocument.customXmlProperties+xml"/>
  <Override PartName="/customXml/itemProps1004.xml" ContentType="application/vnd.openxmlformats-officedocument.customXmlProperties+xml"/>
  <Override PartName="/customXml/itemProps1005.xml" ContentType="application/vnd.openxmlformats-officedocument.customXmlProperties+xml"/>
  <Override PartName="/customXml/itemProps1006.xml" ContentType="application/vnd.openxmlformats-officedocument.customXmlProperties+xml"/>
  <Override PartName="/customXml/itemProps1007.xml" ContentType="application/vnd.openxmlformats-officedocument.customXmlProperties+xml"/>
  <Override PartName="/customXml/itemProps1008.xml" ContentType="application/vnd.openxmlformats-officedocument.customXmlProperties+xml"/>
  <Override PartName="/customXml/itemProps1009.xml" ContentType="application/vnd.openxmlformats-officedocument.customXmlProperties+xml"/>
  <Override PartName="/customXml/itemProps1010.xml" ContentType="application/vnd.openxmlformats-officedocument.customXmlProperties+xml"/>
  <Override PartName="/customXml/itemProps1011.xml" ContentType="application/vnd.openxmlformats-officedocument.customXmlProperties+xml"/>
  <Override PartName="/customXml/itemProps1012.xml" ContentType="application/vnd.openxmlformats-officedocument.customXmlProperties+xml"/>
  <Override PartName="/customXml/itemProps1013.xml" ContentType="application/vnd.openxmlformats-officedocument.customXmlProperties+xml"/>
  <Override PartName="/customXml/itemProps1014.xml" ContentType="application/vnd.openxmlformats-officedocument.customXmlProperties+xml"/>
  <Override PartName="/customXml/itemProps1015.xml" ContentType="application/vnd.openxmlformats-officedocument.customXmlProperties+xml"/>
  <Override PartName="/customXml/itemProps1016.xml" ContentType="application/vnd.openxmlformats-officedocument.customXmlProperties+xml"/>
  <Override PartName="/customXml/itemProps1017.xml" ContentType="application/vnd.openxmlformats-officedocument.customXmlProperties+xml"/>
  <Override PartName="/customXml/itemProps1018.xml" ContentType="application/vnd.openxmlformats-officedocument.customXmlProperties+xml"/>
  <Override PartName="/customXml/itemProps1019.xml" ContentType="application/vnd.openxmlformats-officedocument.customXmlProperties+xml"/>
  <Override PartName="/customXml/itemProps1020.xml" ContentType="application/vnd.openxmlformats-officedocument.customXmlProperties+xml"/>
  <Override PartName="/customXml/itemProps1021.xml" ContentType="application/vnd.openxmlformats-officedocument.customXmlProperties+xml"/>
  <Override PartName="/customXml/itemProps1022.xml" ContentType="application/vnd.openxmlformats-officedocument.customXmlProperties+xml"/>
  <Override PartName="/customXml/itemProps1023.xml" ContentType="application/vnd.openxmlformats-officedocument.customXmlProperties+xml"/>
  <Override PartName="/customXml/itemProps1024.xml" ContentType="application/vnd.openxmlformats-officedocument.customXmlProperties+xml"/>
  <Override PartName="/customXml/itemProps1025.xml" ContentType="application/vnd.openxmlformats-officedocument.customXmlProperties+xml"/>
  <Override PartName="/customXml/itemProps1026.xml" ContentType="application/vnd.openxmlformats-officedocument.customXmlProperties+xml"/>
  <Override PartName="/customXml/itemProps1027.xml" ContentType="application/vnd.openxmlformats-officedocument.customXmlProperties+xml"/>
  <Override PartName="/customXml/itemProps1028.xml" ContentType="application/vnd.openxmlformats-officedocument.customXmlProperties+xml"/>
  <Override PartName="/customXml/itemProps1029.xml" ContentType="application/vnd.openxmlformats-officedocument.customXmlProperties+xml"/>
  <Override PartName="/customXml/itemProps1030.xml" ContentType="application/vnd.openxmlformats-officedocument.customXmlProperties+xml"/>
  <Override PartName="/customXml/itemProps1031.xml" ContentType="application/vnd.openxmlformats-officedocument.customXmlProperties+xml"/>
  <Override PartName="/customXml/itemProps1032.xml" ContentType="application/vnd.openxmlformats-officedocument.customXmlProperties+xml"/>
  <Override PartName="/customXml/itemProps1033.xml" ContentType="application/vnd.openxmlformats-officedocument.customXmlProperties+xml"/>
  <Override PartName="/customXml/itemProps1034.xml" ContentType="application/vnd.openxmlformats-officedocument.customXmlProperties+xml"/>
  <Override PartName="/customXml/itemProps1035.xml" ContentType="application/vnd.openxmlformats-officedocument.customXmlProperties+xml"/>
  <Override PartName="/customXml/itemProps1036.xml" ContentType="application/vnd.openxmlformats-officedocument.customXmlProperties+xml"/>
  <Override PartName="/customXml/itemProps1037.xml" ContentType="application/vnd.openxmlformats-officedocument.customXmlProperties+xml"/>
  <Override PartName="/customXml/itemProps1038.xml" ContentType="application/vnd.openxmlformats-officedocument.customXmlProperties+xml"/>
  <Override PartName="/customXml/itemProps1039.xml" ContentType="application/vnd.openxmlformats-officedocument.customXmlProperties+xml"/>
  <Override PartName="/customXml/itemProps1040.xml" ContentType="application/vnd.openxmlformats-officedocument.customXmlProperties+xml"/>
  <Override PartName="/customXml/itemProps1041.xml" ContentType="application/vnd.openxmlformats-officedocument.customXmlProperties+xml"/>
  <Override PartName="/customXml/itemProps1042.xml" ContentType="application/vnd.openxmlformats-officedocument.customXmlProperties+xml"/>
  <Override PartName="/customXml/itemProps1043.xml" ContentType="application/vnd.openxmlformats-officedocument.customXmlProperties+xml"/>
  <Override PartName="/customXml/itemProps1044.xml" ContentType="application/vnd.openxmlformats-officedocument.customXmlProperties+xml"/>
  <Override PartName="/customXml/itemProps1045.xml" ContentType="application/vnd.openxmlformats-officedocument.customXmlProperties+xml"/>
  <Override PartName="/customXml/itemProps1046.xml" ContentType="application/vnd.openxmlformats-officedocument.customXmlProperties+xml"/>
  <Override PartName="/customXml/itemProps1047.xml" ContentType="application/vnd.openxmlformats-officedocument.customXmlProperties+xml"/>
  <Override PartName="/customXml/itemProps1048.xml" ContentType="application/vnd.openxmlformats-officedocument.customXmlProperties+xml"/>
  <Override PartName="/customXml/itemProps1049.xml" ContentType="application/vnd.openxmlformats-officedocument.customXmlProperties+xml"/>
  <Override PartName="/customXml/itemProps1050.xml" ContentType="application/vnd.openxmlformats-officedocument.customXmlProperties+xml"/>
  <Override PartName="/customXml/itemProps1051.xml" ContentType="application/vnd.openxmlformats-officedocument.customXmlProperties+xml"/>
  <Override PartName="/customXml/itemProps1052.xml" ContentType="application/vnd.openxmlformats-officedocument.customXmlProperties+xml"/>
  <Override PartName="/customXml/itemProps1053.xml" ContentType="application/vnd.openxmlformats-officedocument.customXmlProperties+xml"/>
  <Override PartName="/customXml/itemProps1054.xml" ContentType="application/vnd.openxmlformats-officedocument.customXmlProperties+xml"/>
  <Override PartName="/customXml/itemProps1055.xml" ContentType="application/vnd.openxmlformats-officedocument.customXmlProperties+xml"/>
  <Override PartName="/customXml/itemProps1056.xml" ContentType="application/vnd.openxmlformats-officedocument.customXmlProperties+xml"/>
  <Override PartName="/customXml/itemProps1057.xml" ContentType="application/vnd.openxmlformats-officedocument.customXmlProperties+xml"/>
  <Override PartName="/customXml/itemProps1058.xml" ContentType="application/vnd.openxmlformats-officedocument.customXmlProperties+xml"/>
  <Override PartName="/customXml/itemProps1059.xml" ContentType="application/vnd.openxmlformats-officedocument.customXmlProperties+xml"/>
  <Override PartName="/customXml/itemProps1060.xml" ContentType="application/vnd.openxmlformats-officedocument.customXmlProperties+xml"/>
  <Override PartName="/customXml/itemProps1061.xml" ContentType="application/vnd.openxmlformats-officedocument.customXmlProperties+xml"/>
  <Override PartName="/customXml/itemProps1062.xml" ContentType="application/vnd.openxmlformats-officedocument.customXmlProperties+xml"/>
  <Override PartName="/customXml/itemProps1063.xml" ContentType="application/vnd.openxmlformats-officedocument.customXmlProperties+xml"/>
  <Override PartName="/customXml/itemProps1064.xml" ContentType="application/vnd.openxmlformats-officedocument.customXmlProperties+xml"/>
  <Override PartName="/customXml/itemProps1065.xml" ContentType="application/vnd.openxmlformats-officedocument.customXmlProperties+xml"/>
  <Override PartName="/customXml/itemProps1066.xml" ContentType="application/vnd.openxmlformats-officedocument.customXmlProperties+xml"/>
  <Override PartName="/customXml/itemProps1067.xml" ContentType="application/vnd.openxmlformats-officedocument.customXmlProperties+xml"/>
  <Override PartName="/customXml/itemProps1068.xml" ContentType="application/vnd.openxmlformats-officedocument.customXmlProperties+xml"/>
  <Override PartName="/customXml/itemProps1069.xml" ContentType="application/vnd.openxmlformats-officedocument.customXmlProperties+xml"/>
  <Override PartName="/customXml/itemProps1070.xml" ContentType="application/vnd.openxmlformats-officedocument.customXmlProperties+xml"/>
  <Override PartName="/customXml/itemProps1071.xml" ContentType="application/vnd.openxmlformats-officedocument.customXmlProperties+xml"/>
  <Override PartName="/customXml/itemProps1072.xml" ContentType="application/vnd.openxmlformats-officedocument.customXmlProperties+xml"/>
  <Override PartName="/customXml/itemProps1073.xml" ContentType="application/vnd.openxmlformats-officedocument.customXmlProperties+xml"/>
  <Override PartName="/customXml/itemProps1074.xml" ContentType="application/vnd.openxmlformats-officedocument.customXmlProperties+xml"/>
  <Override PartName="/customXml/itemProps1075.xml" ContentType="application/vnd.openxmlformats-officedocument.customXmlProperties+xml"/>
  <Override PartName="/customXml/itemProps1076.xml" ContentType="application/vnd.openxmlformats-officedocument.customXmlProperties+xml"/>
  <Override PartName="/customXml/itemProps1077.xml" ContentType="application/vnd.openxmlformats-officedocument.customXmlProperties+xml"/>
  <Override PartName="/customXml/itemProps1078.xml" ContentType="application/vnd.openxmlformats-officedocument.customXmlProperties+xml"/>
  <Override PartName="/customXml/itemProps1079.xml" ContentType="application/vnd.openxmlformats-officedocument.customXmlProperties+xml"/>
  <Override PartName="/customXml/itemProps1080.xml" ContentType="application/vnd.openxmlformats-officedocument.customXmlProperties+xml"/>
  <Override PartName="/customXml/itemProps1081.xml" ContentType="application/vnd.openxmlformats-officedocument.customXmlProperties+xml"/>
  <Override PartName="/customXml/itemProps1082.xml" ContentType="application/vnd.openxmlformats-officedocument.customXmlProperties+xml"/>
  <Override PartName="/customXml/itemProps1083.xml" ContentType="application/vnd.openxmlformats-officedocument.customXmlProperties+xml"/>
  <Override PartName="/customXml/itemProps1084.xml" ContentType="application/vnd.openxmlformats-officedocument.customXmlProperties+xml"/>
  <Override PartName="/customXml/itemProps1085.xml" ContentType="application/vnd.openxmlformats-officedocument.customXmlProperties+xml"/>
  <Override PartName="/customXml/itemProps1086.xml" ContentType="application/vnd.openxmlformats-officedocument.customXmlProperties+xml"/>
  <Override PartName="/customXml/itemProps1087.xml" ContentType="application/vnd.openxmlformats-officedocument.customXmlProperties+xml"/>
  <Override PartName="/customXml/itemProps1088.xml" ContentType="application/vnd.openxmlformats-officedocument.customXmlProperties+xml"/>
  <Override PartName="/customXml/itemProps1089.xml" ContentType="application/vnd.openxmlformats-officedocument.customXmlProperties+xml"/>
  <Override PartName="/customXml/itemProps1090.xml" ContentType="application/vnd.openxmlformats-officedocument.customXmlProperties+xml"/>
  <Override PartName="/customXml/itemProps1091.xml" ContentType="application/vnd.openxmlformats-officedocument.customXmlProperties+xml"/>
  <Override PartName="/customXml/itemProps1092.xml" ContentType="application/vnd.openxmlformats-officedocument.customXmlProperties+xml"/>
  <Override PartName="/customXml/itemProps1093.xml" ContentType="application/vnd.openxmlformats-officedocument.customXmlProperties+xml"/>
  <Override PartName="/customXml/itemProps1094.xml" ContentType="application/vnd.openxmlformats-officedocument.customXmlProperties+xml"/>
  <Override PartName="/customXml/itemProps1095.xml" ContentType="application/vnd.openxmlformats-officedocument.customXmlProperties+xml"/>
  <Override PartName="/customXml/itemProps1096.xml" ContentType="application/vnd.openxmlformats-officedocument.customXmlProperties+xml"/>
  <Override PartName="/customXml/itemProps1097.xml" ContentType="application/vnd.openxmlformats-officedocument.customXmlProperties+xml"/>
  <Override PartName="/customXml/itemProps1098.xml" ContentType="application/vnd.openxmlformats-officedocument.customXmlProperties+xml"/>
  <Override PartName="/customXml/itemProps1099.xml" ContentType="application/vnd.openxmlformats-officedocument.customXmlProperties+xml"/>
  <Override PartName="/customXml/itemProps1100.xml" ContentType="application/vnd.openxmlformats-officedocument.customXmlProperties+xml"/>
  <Override PartName="/customXml/itemProps1101.xml" ContentType="application/vnd.openxmlformats-officedocument.customXmlProperties+xml"/>
  <Override PartName="/customXml/itemProps1102.xml" ContentType="application/vnd.openxmlformats-officedocument.customXmlProperties+xml"/>
  <Override PartName="/customXml/itemProps1103.xml" ContentType="application/vnd.openxmlformats-officedocument.customXmlProperties+xml"/>
  <Override PartName="/customXml/itemProps1104.xml" ContentType="application/vnd.openxmlformats-officedocument.customXmlProperties+xml"/>
  <Override PartName="/customXml/itemProps1105.xml" ContentType="application/vnd.openxmlformats-officedocument.customXmlProperties+xml"/>
  <Override PartName="/customXml/itemProps1106.xml" ContentType="application/vnd.openxmlformats-officedocument.customXmlProperties+xml"/>
  <Override PartName="/customXml/itemProps1107.xml" ContentType="application/vnd.openxmlformats-officedocument.customXmlProperties+xml"/>
  <Override PartName="/customXml/itemProps1108.xml" ContentType="application/vnd.openxmlformats-officedocument.customXmlProperties+xml"/>
  <Override PartName="/customXml/itemProps1109.xml" ContentType="application/vnd.openxmlformats-officedocument.customXmlProperties+xml"/>
  <Override PartName="/customXml/itemProps1110.xml" ContentType="application/vnd.openxmlformats-officedocument.customXmlProperties+xml"/>
  <Override PartName="/customXml/itemProps1111.xml" ContentType="application/vnd.openxmlformats-officedocument.customXmlProperties+xml"/>
  <Override PartName="/customXml/itemProps1112.xml" ContentType="application/vnd.openxmlformats-officedocument.customXmlProperties+xml"/>
  <Override PartName="/customXml/itemProps1113.xml" ContentType="application/vnd.openxmlformats-officedocument.customXmlProperties+xml"/>
  <Override PartName="/customXml/itemProps1114.xml" ContentType="application/vnd.openxmlformats-officedocument.customXmlProperties+xml"/>
  <Override PartName="/customXml/itemProps1115.xml" ContentType="application/vnd.openxmlformats-officedocument.customXmlProperties+xml"/>
  <Override PartName="/customXml/itemProps1116.xml" ContentType="application/vnd.openxmlformats-officedocument.customXmlProperties+xml"/>
  <Override PartName="/customXml/itemProps1117.xml" ContentType="application/vnd.openxmlformats-officedocument.customXmlProperties+xml"/>
  <Override PartName="/customXml/itemProps1118.xml" ContentType="application/vnd.openxmlformats-officedocument.customXmlProperties+xml"/>
  <Override PartName="/customXml/itemProps1119.xml" ContentType="application/vnd.openxmlformats-officedocument.customXmlProperties+xml"/>
  <Override PartName="/customXml/itemProps1120.xml" ContentType="application/vnd.openxmlformats-officedocument.customXmlProperties+xml"/>
  <Override PartName="/customXml/itemProps1121.xml" ContentType="application/vnd.openxmlformats-officedocument.customXmlProperties+xml"/>
  <Override PartName="/customXml/itemProps1122.xml" ContentType="application/vnd.openxmlformats-officedocument.customXmlProperties+xml"/>
  <Override PartName="/customXml/itemProps1123.xml" ContentType="application/vnd.openxmlformats-officedocument.customXmlProperties+xml"/>
  <Override PartName="/customXml/itemProps1124.xml" ContentType="application/vnd.openxmlformats-officedocument.customXmlProperties+xml"/>
  <Override PartName="/customXml/itemProps1125.xml" ContentType="application/vnd.openxmlformats-officedocument.customXmlProperties+xml"/>
  <Override PartName="/customXml/itemProps1126.xml" ContentType="application/vnd.openxmlformats-officedocument.customXmlProperties+xml"/>
  <Override PartName="/customXml/itemProps1127.xml" ContentType="application/vnd.openxmlformats-officedocument.customXmlProperties+xml"/>
  <Override PartName="/customXml/itemProps1128.xml" ContentType="application/vnd.openxmlformats-officedocument.customXmlProperties+xml"/>
  <Override PartName="/customXml/itemProps1129.xml" ContentType="application/vnd.openxmlformats-officedocument.customXmlProperties+xml"/>
  <Override PartName="/customXml/itemProps1130.xml" ContentType="application/vnd.openxmlformats-officedocument.customXmlProperties+xml"/>
  <Override PartName="/customXml/itemProps1131.xml" ContentType="application/vnd.openxmlformats-officedocument.customXmlProperties+xml"/>
  <Override PartName="/customXml/itemProps1132.xml" ContentType="application/vnd.openxmlformats-officedocument.customXmlProperties+xml"/>
  <Override PartName="/customXml/itemProps1133.xml" ContentType="application/vnd.openxmlformats-officedocument.customXmlProperties+xml"/>
  <Override PartName="/customXml/itemProps1134.xml" ContentType="application/vnd.openxmlformats-officedocument.customXmlProperties+xml"/>
  <Override PartName="/customXml/itemProps1135.xml" ContentType="application/vnd.openxmlformats-officedocument.customXmlProperties+xml"/>
  <Override PartName="/customXml/itemProps1136.xml" ContentType="application/vnd.openxmlformats-officedocument.customXmlProperties+xml"/>
  <Override PartName="/customXml/itemProps1137.xml" ContentType="application/vnd.openxmlformats-officedocument.customXmlProperties+xml"/>
  <Override PartName="/customXml/itemProps1138.xml" ContentType="application/vnd.openxmlformats-officedocument.customXmlProperties+xml"/>
  <Override PartName="/customXml/itemProps1139.xml" ContentType="application/vnd.openxmlformats-officedocument.customXmlProperties+xml"/>
  <Override PartName="/customXml/itemProps1140.xml" ContentType="application/vnd.openxmlformats-officedocument.customXmlProperties+xml"/>
  <Override PartName="/customXml/itemProps1141.xml" ContentType="application/vnd.openxmlformats-officedocument.customXmlProperties+xml"/>
  <Override PartName="/customXml/itemProps1142.xml" ContentType="application/vnd.openxmlformats-officedocument.customXmlProperties+xml"/>
  <Override PartName="/customXml/itemProps1143.xml" ContentType="application/vnd.openxmlformats-officedocument.customXmlProperties+xml"/>
  <Override PartName="/customXml/itemProps1144.xml" ContentType="application/vnd.openxmlformats-officedocument.customXmlProperties+xml"/>
  <Override PartName="/customXml/itemProps1145.xml" ContentType="application/vnd.openxmlformats-officedocument.customXmlProperties+xml"/>
  <Override PartName="/customXml/itemProps1146.xml" ContentType="application/vnd.openxmlformats-officedocument.customXmlProperties+xml"/>
  <Override PartName="/customXml/itemProps1147.xml" ContentType="application/vnd.openxmlformats-officedocument.customXmlProperties+xml"/>
  <Override PartName="/customXml/itemProps1148.xml" ContentType="application/vnd.openxmlformats-officedocument.customXmlProperties+xml"/>
  <Override PartName="/customXml/itemProps1149.xml" ContentType="application/vnd.openxmlformats-officedocument.customXmlProperties+xml"/>
  <Override PartName="/customXml/itemProps1150.xml" ContentType="application/vnd.openxmlformats-officedocument.customXmlProperties+xml"/>
  <Override PartName="/customXml/itemProps1151.xml" ContentType="application/vnd.openxmlformats-officedocument.customXmlProperties+xml"/>
  <Override PartName="/customXml/itemProps1152.xml" ContentType="application/vnd.openxmlformats-officedocument.customXmlProperties+xml"/>
  <Override PartName="/customXml/itemProps1153.xml" ContentType="application/vnd.openxmlformats-officedocument.customXmlProperties+xml"/>
  <Override PartName="/customXml/itemProps1154.xml" ContentType="application/vnd.openxmlformats-officedocument.customXmlProperties+xml"/>
  <Override PartName="/customXml/itemProps1155.xml" ContentType="application/vnd.openxmlformats-officedocument.customXmlProperties+xml"/>
  <Override PartName="/customXml/itemProps1156.xml" ContentType="application/vnd.openxmlformats-officedocument.customXmlProperties+xml"/>
  <Override PartName="/customXml/itemProps1157.xml" ContentType="application/vnd.openxmlformats-officedocument.customXmlProperties+xml"/>
  <Override PartName="/customXml/itemProps1158.xml" ContentType="application/vnd.openxmlformats-officedocument.customXmlProperties+xml"/>
  <Override PartName="/customXml/itemProps1159.xml" ContentType="application/vnd.openxmlformats-officedocument.customXmlProperties+xml"/>
  <Override PartName="/customXml/itemProps1160.xml" ContentType="application/vnd.openxmlformats-officedocument.customXmlProperties+xml"/>
  <Override PartName="/customXml/itemProps1161.xml" ContentType="application/vnd.openxmlformats-officedocument.customXmlProperties+xml"/>
  <Override PartName="/customXml/itemProps1162.xml" ContentType="application/vnd.openxmlformats-officedocument.customXmlProperties+xml"/>
  <Override PartName="/customXml/itemProps1163.xml" ContentType="application/vnd.openxmlformats-officedocument.customXmlProperties+xml"/>
  <Override PartName="/customXml/itemProps1164.xml" ContentType="application/vnd.openxmlformats-officedocument.customXmlProperties+xml"/>
  <Override PartName="/customXml/itemProps1165.xml" ContentType="application/vnd.openxmlformats-officedocument.customXmlProperties+xml"/>
  <Override PartName="/customXml/itemProps1166.xml" ContentType="application/vnd.openxmlformats-officedocument.customXmlProperties+xml"/>
  <Override PartName="/customXml/itemProps1167.xml" ContentType="application/vnd.openxmlformats-officedocument.customXmlProperties+xml"/>
  <Override PartName="/customXml/itemProps1168.xml" ContentType="application/vnd.openxmlformats-officedocument.customXmlProperties+xml"/>
  <Override PartName="/customXml/itemProps1169.xml" ContentType="application/vnd.openxmlformats-officedocument.customXmlProperties+xml"/>
  <Override PartName="/customXml/itemProps1170.xml" ContentType="application/vnd.openxmlformats-officedocument.customXmlProperties+xml"/>
  <Override PartName="/customXml/itemProps1171.xml" ContentType="application/vnd.openxmlformats-officedocument.customXmlProperties+xml"/>
  <Override PartName="/customXml/itemProps1172.xml" ContentType="application/vnd.openxmlformats-officedocument.customXmlProperties+xml"/>
  <Override PartName="/customXml/itemProps1173.xml" ContentType="application/vnd.openxmlformats-officedocument.customXmlProperties+xml"/>
  <Override PartName="/customXml/itemProps1174.xml" ContentType="application/vnd.openxmlformats-officedocument.customXmlProperties+xml"/>
  <Override PartName="/customXml/itemProps1175.xml" ContentType="application/vnd.openxmlformats-officedocument.customXmlProperties+xml"/>
  <Override PartName="/customXml/itemProps1176.xml" ContentType="application/vnd.openxmlformats-officedocument.customXmlProperties+xml"/>
  <Override PartName="/customXml/itemProps1177.xml" ContentType="application/vnd.openxmlformats-officedocument.customXmlProperties+xml"/>
  <Override PartName="/customXml/itemProps1178.xml" ContentType="application/vnd.openxmlformats-officedocument.customXmlProperties+xml"/>
  <Override PartName="/customXml/itemProps1179.xml" ContentType="application/vnd.openxmlformats-officedocument.customXmlProperties+xml"/>
  <Override PartName="/customXml/itemProps1180.xml" ContentType="application/vnd.openxmlformats-officedocument.customXmlProperties+xml"/>
  <Override PartName="/customXml/itemProps1181.xml" ContentType="application/vnd.openxmlformats-officedocument.customXmlProperties+xml"/>
  <Override PartName="/customXml/itemProps1182.xml" ContentType="application/vnd.openxmlformats-officedocument.customXmlProperties+xml"/>
  <Override PartName="/customXml/itemProps1183.xml" ContentType="application/vnd.openxmlformats-officedocument.customXmlProperties+xml"/>
  <Override PartName="/customXml/itemProps1184.xml" ContentType="application/vnd.openxmlformats-officedocument.customXmlProperties+xml"/>
  <Override PartName="/customXml/itemProps1185.xml" ContentType="application/vnd.openxmlformats-officedocument.customXmlProperties+xml"/>
  <Override PartName="/customXml/itemProps1186.xml" ContentType="application/vnd.openxmlformats-officedocument.customXmlProperties+xml"/>
  <Override PartName="/customXml/itemProps1187.xml" ContentType="application/vnd.openxmlformats-officedocument.customXmlProperties+xml"/>
  <Override PartName="/customXml/itemProps1188.xml" ContentType="application/vnd.openxmlformats-officedocument.customXmlProperties+xml"/>
  <Override PartName="/customXml/itemProps1189.xml" ContentType="application/vnd.openxmlformats-officedocument.customXmlProperties+xml"/>
  <Override PartName="/customXml/itemProps1190.xml" ContentType="application/vnd.openxmlformats-officedocument.customXmlProperties+xml"/>
  <Override PartName="/customXml/itemProps1191.xml" ContentType="application/vnd.openxmlformats-officedocument.customXmlProperties+xml"/>
  <Override PartName="/customXml/itemProps1192.xml" ContentType="application/vnd.openxmlformats-officedocument.customXmlProperties+xml"/>
  <Override PartName="/customXml/itemProps1193.xml" ContentType="application/vnd.openxmlformats-officedocument.customXmlProperties+xml"/>
  <Override PartName="/customXml/itemProps1194.xml" ContentType="application/vnd.openxmlformats-officedocument.customXmlProperties+xml"/>
  <Override PartName="/customXml/itemProps1195.xml" ContentType="application/vnd.openxmlformats-officedocument.customXmlProperties+xml"/>
  <Override PartName="/customXml/itemProps1196.xml" ContentType="application/vnd.openxmlformats-officedocument.customXmlProperties+xml"/>
  <Override PartName="/customXml/itemProps1197.xml" ContentType="application/vnd.openxmlformats-officedocument.customXmlProperties+xml"/>
  <Override PartName="/customXml/itemProps1198.xml" ContentType="application/vnd.openxmlformats-officedocument.customXmlProperties+xml"/>
  <Override PartName="/customXml/itemProps1199.xml" ContentType="application/vnd.openxmlformats-officedocument.customXmlProperties+xml"/>
  <Override PartName="/customXml/itemProps1200.xml" ContentType="application/vnd.openxmlformats-officedocument.customXmlProperties+xml"/>
  <Override PartName="/customXml/itemProps1201.xml" ContentType="application/vnd.openxmlformats-officedocument.customXmlProperties+xml"/>
  <Override PartName="/customXml/itemProps1202.xml" ContentType="application/vnd.openxmlformats-officedocument.customXmlProperties+xml"/>
  <Override PartName="/customXml/itemProps1203.xml" ContentType="application/vnd.openxmlformats-officedocument.customXmlProperties+xml"/>
  <Override PartName="/customXml/itemProps1204.xml" ContentType="application/vnd.openxmlformats-officedocument.customXmlProperties+xml"/>
  <Override PartName="/customXml/itemProps1205.xml" ContentType="application/vnd.openxmlformats-officedocument.customXmlProperties+xml"/>
  <Override PartName="/customXml/itemProps1206.xml" ContentType="application/vnd.openxmlformats-officedocument.customXmlProperties+xml"/>
  <Override PartName="/customXml/itemProps1207.xml" ContentType="application/vnd.openxmlformats-officedocument.customXmlProperties+xml"/>
  <Override PartName="/customXml/itemProps1208.xml" ContentType="application/vnd.openxmlformats-officedocument.customXmlProperties+xml"/>
  <Override PartName="/customXml/itemProps1209.xml" ContentType="application/vnd.openxmlformats-officedocument.customXmlProperties+xml"/>
  <Override PartName="/customXml/itemProps1210.xml" ContentType="application/vnd.openxmlformats-officedocument.customXmlProperties+xml"/>
  <Override PartName="/customXml/itemProps1211.xml" ContentType="application/vnd.openxmlformats-officedocument.customXmlProperties+xml"/>
  <Override PartName="/customXml/itemProps1212.xml" ContentType="application/vnd.openxmlformats-officedocument.customXmlProperties+xml"/>
  <Override PartName="/customXml/itemProps1213.xml" ContentType="application/vnd.openxmlformats-officedocument.customXmlProperties+xml"/>
  <Override PartName="/customXml/itemProps1214.xml" ContentType="application/vnd.openxmlformats-officedocument.customXmlProperties+xml"/>
  <Override PartName="/customXml/itemProps1215.xml" ContentType="application/vnd.openxmlformats-officedocument.customXmlProperties+xml"/>
  <Override PartName="/customXml/itemProps1216.xml" ContentType="application/vnd.openxmlformats-officedocument.customXmlProperties+xml"/>
  <Override PartName="/customXml/itemProps1217.xml" ContentType="application/vnd.openxmlformats-officedocument.customXmlProperties+xml"/>
  <Override PartName="/customXml/itemProps1218.xml" ContentType="application/vnd.openxmlformats-officedocument.customXmlProperties+xml"/>
  <Override PartName="/customXml/itemProps1219.xml" ContentType="application/vnd.openxmlformats-officedocument.customXmlProperties+xml"/>
  <Override PartName="/customXml/itemProps1220.xml" ContentType="application/vnd.openxmlformats-officedocument.customXmlProperties+xml"/>
  <Override PartName="/customXml/itemProps1221.xml" ContentType="application/vnd.openxmlformats-officedocument.customXmlProperties+xml"/>
  <Override PartName="/customXml/itemProps1222.xml" ContentType="application/vnd.openxmlformats-officedocument.customXmlProperties+xml"/>
  <Override PartName="/customXml/itemProps1223.xml" ContentType="application/vnd.openxmlformats-officedocument.customXmlProperties+xml"/>
  <Override PartName="/customXml/itemProps1224.xml" ContentType="application/vnd.openxmlformats-officedocument.customXmlProperties+xml"/>
  <Override PartName="/customXml/itemProps1225.xml" ContentType="application/vnd.openxmlformats-officedocument.customXmlProperties+xml"/>
  <Override PartName="/customXml/itemProps1226.xml" ContentType="application/vnd.openxmlformats-officedocument.customXmlProperties+xml"/>
  <Override PartName="/customXml/itemProps1227.xml" ContentType="application/vnd.openxmlformats-officedocument.customXmlProperties+xml"/>
  <Override PartName="/customXml/itemProps1228.xml" ContentType="application/vnd.openxmlformats-officedocument.customXmlProperties+xml"/>
  <Override PartName="/customXml/itemProps1229.xml" ContentType="application/vnd.openxmlformats-officedocument.customXmlProperties+xml"/>
  <Override PartName="/customXml/itemProps1230.xml" ContentType="application/vnd.openxmlformats-officedocument.customXmlProperties+xml"/>
  <Override PartName="/customXml/itemProps1231.xml" ContentType="application/vnd.openxmlformats-officedocument.customXmlProperties+xml"/>
  <Override PartName="/customXml/itemProps1232.xml" ContentType="application/vnd.openxmlformats-officedocument.customXmlProperties+xml"/>
  <Override PartName="/customXml/itemProps1233.xml" ContentType="application/vnd.openxmlformats-officedocument.customXmlProperties+xml"/>
  <Override PartName="/customXml/itemProps1234.xml" ContentType="application/vnd.openxmlformats-officedocument.customXmlProperties+xml"/>
  <Override PartName="/customXml/itemProps1235.xml" ContentType="application/vnd.openxmlformats-officedocument.customXmlProperties+xml"/>
  <Override PartName="/customXml/itemProps1236.xml" ContentType="application/vnd.openxmlformats-officedocument.customXmlProperties+xml"/>
  <Override PartName="/customXml/itemProps1237.xml" ContentType="application/vnd.openxmlformats-officedocument.customXmlProperties+xml"/>
  <Override PartName="/customXml/itemProps1238.xml" ContentType="application/vnd.openxmlformats-officedocument.customXmlProperties+xml"/>
  <Override PartName="/customXml/itemProps1239.xml" ContentType="application/vnd.openxmlformats-officedocument.customXmlProperties+xml"/>
  <Override PartName="/customXml/itemProps1240.xml" ContentType="application/vnd.openxmlformats-officedocument.customXmlProperties+xml"/>
  <Override PartName="/customXml/itemProps1241.xml" ContentType="application/vnd.openxmlformats-officedocument.customXmlProperties+xml"/>
  <Override PartName="/customXml/itemProps1242.xml" ContentType="application/vnd.openxmlformats-officedocument.customXmlProperties+xml"/>
  <Override PartName="/customXml/itemProps1243.xml" ContentType="application/vnd.openxmlformats-officedocument.customXmlProperties+xml"/>
  <Override PartName="/customXml/itemProps1244.xml" ContentType="application/vnd.openxmlformats-officedocument.customXmlProperties+xml"/>
  <Override PartName="/customXml/itemProps1245.xml" ContentType="application/vnd.openxmlformats-officedocument.customXmlProperties+xml"/>
  <Override PartName="/customXml/itemProps1246.xml" ContentType="application/vnd.openxmlformats-officedocument.customXmlProperties+xml"/>
  <Override PartName="/customXml/itemProps1247.xml" ContentType="application/vnd.openxmlformats-officedocument.customXmlProperties+xml"/>
  <Override PartName="/customXml/itemProps1248.xml" ContentType="application/vnd.openxmlformats-officedocument.customXmlProperties+xml"/>
  <Override PartName="/customXml/itemProps1249.xml" ContentType="application/vnd.openxmlformats-officedocument.customXmlProperties+xml"/>
  <Override PartName="/customXml/itemProps1250.xml" ContentType="application/vnd.openxmlformats-officedocument.customXmlProperties+xml"/>
  <Override PartName="/customXml/itemProps1251.xml" ContentType="application/vnd.openxmlformats-officedocument.customXmlProperties+xml"/>
  <Override PartName="/customXml/itemProps1252.xml" ContentType="application/vnd.openxmlformats-officedocument.customXmlProperties+xml"/>
  <Override PartName="/customXml/itemProps1253.xml" ContentType="application/vnd.openxmlformats-officedocument.customXmlProperties+xml"/>
  <Override PartName="/customXml/itemProps1254.xml" ContentType="application/vnd.openxmlformats-officedocument.customXmlProperties+xml"/>
  <Override PartName="/customXml/itemProps1255.xml" ContentType="application/vnd.openxmlformats-officedocument.customXmlProperties+xml"/>
  <Override PartName="/customXml/itemProps1256.xml" ContentType="application/vnd.openxmlformats-officedocument.customXmlProperties+xml"/>
  <Override PartName="/customXml/itemProps1257.xml" ContentType="application/vnd.openxmlformats-officedocument.customXmlProperties+xml"/>
  <Override PartName="/customXml/itemProps1258.xml" ContentType="application/vnd.openxmlformats-officedocument.customXmlProperties+xml"/>
  <Override PartName="/customXml/itemProps1259.xml" ContentType="application/vnd.openxmlformats-officedocument.customXmlProperties+xml"/>
  <Override PartName="/customXml/itemProps1260.xml" ContentType="application/vnd.openxmlformats-officedocument.customXmlProperties+xml"/>
  <Override PartName="/customXml/itemProps1261.xml" ContentType="application/vnd.openxmlformats-officedocument.customXmlProperties+xml"/>
  <Override PartName="/customXml/itemProps1262.xml" ContentType="application/vnd.openxmlformats-officedocument.customXmlProperties+xml"/>
  <Override PartName="/customXml/itemProps1263.xml" ContentType="application/vnd.openxmlformats-officedocument.customXmlProperties+xml"/>
  <Override PartName="/customXml/itemProps1264.xml" ContentType="application/vnd.openxmlformats-officedocument.customXmlProperties+xml"/>
  <Override PartName="/customXml/itemProps1265.xml" ContentType="application/vnd.openxmlformats-officedocument.customXmlProperties+xml"/>
  <Override PartName="/customXml/itemProps1266.xml" ContentType="application/vnd.openxmlformats-officedocument.customXmlProperties+xml"/>
  <Override PartName="/customXml/itemProps1267.xml" ContentType="application/vnd.openxmlformats-officedocument.customXmlProperties+xml"/>
  <Override PartName="/customXml/itemProps1268.xml" ContentType="application/vnd.openxmlformats-officedocument.customXmlProperties+xml"/>
  <Override PartName="/customXml/itemProps1269.xml" ContentType="application/vnd.openxmlformats-officedocument.customXmlProperties+xml"/>
  <Override PartName="/customXml/itemProps1270.xml" ContentType="application/vnd.openxmlformats-officedocument.customXmlProperties+xml"/>
  <Override PartName="/customXml/itemProps1271.xml" ContentType="application/vnd.openxmlformats-officedocument.customXmlProperties+xml"/>
  <Override PartName="/customXml/itemProps1272.xml" ContentType="application/vnd.openxmlformats-officedocument.customXmlProperties+xml"/>
  <Override PartName="/customXml/itemProps1273.xml" ContentType="application/vnd.openxmlformats-officedocument.customXmlProperties+xml"/>
  <Override PartName="/customXml/itemProps1274.xml" ContentType="application/vnd.openxmlformats-officedocument.customXmlProperties+xml"/>
  <Override PartName="/customXml/itemProps1275.xml" ContentType="application/vnd.openxmlformats-officedocument.customXmlProperties+xml"/>
  <Override PartName="/customXml/itemProps1276.xml" ContentType="application/vnd.openxmlformats-officedocument.customXmlProperties+xml"/>
  <Override PartName="/customXml/itemProps1277.xml" ContentType="application/vnd.openxmlformats-officedocument.customXmlProperties+xml"/>
  <Override PartName="/customXml/itemProps1278.xml" ContentType="application/vnd.openxmlformats-officedocument.customXmlProperties+xml"/>
  <Override PartName="/customXml/itemProps1279.xml" ContentType="application/vnd.openxmlformats-officedocument.customXmlProperties+xml"/>
  <Override PartName="/customXml/itemProps1280.xml" ContentType="application/vnd.openxmlformats-officedocument.customXmlProperties+xml"/>
  <Override PartName="/customXml/itemProps1281.xml" ContentType="application/vnd.openxmlformats-officedocument.customXmlProperties+xml"/>
  <Override PartName="/customXml/itemProps1282.xml" ContentType="application/vnd.openxmlformats-officedocument.customXmlProperties+xml"/>
  <Override PartName="/customXml/itemProps1283.xml" ContentType="application/vnd.openxmlformats-officedocument.customXmlProperties+xml"/>
  <Override PartName="/customXml/itemProps1284.xml" ContentType="application/vnd.openxmlformats-officedocument.customXmlProperties+xml"/>
  <Override PartName="/customXml/itemProps1285.xml" ContentType="application/vnd.openxmlformats-officedocument.customXmlProperties+xml"/>
  <Override PartName="/customXml/itemProps1286.xml" ContentType="application/vnd.openxmlformats-officedocument.customXmlProperties+xml"/>
  <Override PartName="/customXml/itemProps1287.xml" ContentType="application/vnd.openxmlformats-officedocument.customXmlProperties+xml"/>
  <Override PartName="/customXml/itemProps1288.xml" ContentType="application/vnd.openxmlformats-officedocument.customXmlProperties+xml"/>
  <Override PartName="/customXml/itemProps1289.xml" ContentType="application/vnd.openxmlformats-officedocument.customXmlProperties+xml"/>
  <Override PartName="/customXml/itemProps1290.xml" ContentType="application/vnd.openxmlformats-officedocument.customXmlProperties+xml"/>
  <Override PartName="/customXml/itemProps1291.xml" ContentType="application/vnd.openxmlformats-officedocument.customXmlProperties+xml"/>
  <Override PartName="/customXml/itemProps1292.xml" ContentType="application/vnd.openxmlformats-officedocument.customXmlProperties+xml"/>
  <Override PartName="/customXml/itemProps1293.xml" ContentType="application/vnd.openxmlformats-officedocument.customXmlProperties+xml"/>
  <Override PartName="/customXml/itemProps1294.xml" ContentType="application/vnd.openxmlformats-officedocument.customXmlProperties+xml"/>
  <Override PartName="/customXml/itemProps1295.xml" ContentType="application/vnd.openxmlformats-officedocument.customXmlProperties+xml"/>
  <Override PartName="/customXml/itemProps1296.xml" ContentType="application/vnd.openxmlformats-officedocument.customXmlProperties+xml"/>
  <Override PartName="/customXml/itemProps1297.xml" ContentType="application/vnd.openxmlformats-officedocument.customXmlProperties+xml"/>
  <Override PartName="/customXml/itemProps1298.xml" ContentType="application/vnd.openxmlformats-officedocument.customXmlProperties+xml"/>
  <Override PartName="/customXml/itemProps1299.xml" ContentType="application/vnd.openxmlformats-officedocument.customXmlProperties+xml"/>
  <Override PartName="/customXml/itemProps1300.xml" ContentType="application/vnd.openxmlformats-officedocument.customXmlProperties+xml"/>
  <Override PartName="/customXml/itemProps1301.xml" ContentType="application/vnd.openxmlformats-officedocument.customXmlProperties+xml"/>
  <Override PartName="/customXml/itemProps1302.xml" ContentType="application/vnd.openxmlformats-officedocument.customXmlProperties+xml"/>
  <Override PartName="/customXml/itemProps1303.xml" ContentType="application/vnd.openxmlformats-officedocument.customXmlProperties+xml"/>
  <Override PartName="/customXml/itemProps1304.xml" ContentType="application/vnd.openxmlformats-officedocument.customXmlProperties+xml"/>
  <Override PartName="/customXml/itemProps1305.xml" ContentType="application/vnd.openxmlformats-officedocument.customXmlProperties+xml"/>
  <Override PartName="/customXml/itemProps1306.xml" ContentType="application/vnd.openxmlformats-officedocument.customXmlProperties+xml"/>
  <Override PartName="/customXml/itemProps1307.xml" ContentType="application/vnd.openxmlformats-officedocument.customXmlProperties+xml"/>
  <Override PartName="/customXml/itemProps1308.xml" ContentType="application/vnd.openxmlformats-officedocument.customXmlProperties+xml"/>
  <Override PartName="/customXml/itemProps1309.xml" ContentType="application/vnd.openxmlformats-officedocument.customXmlProperties+xml"/>
  <Override PartName="/customXml/itemProps1310.xml" ContentType="application/vnd.openxmlformats-officedocument.customXmlProperties+xml"/>
  <Override PartName="/customXml/itemProps1311.xml" ContentType="application/vnd.openxmlformats-officedocument.customXmlProperties+xml"/>
  <Override PartName="/customXml/itemProps1312.xml" ContentType="application/vnd.openxmlformats-officedocument.customXmlProperties+xml"/>
  <Override PartName="/customXml/itemProps1313.xml" ContentType="application/vnd.openxmlformats-officedocument.customXmlProperties+xml"/>
  <Override PartName="/customXml/itemProps1314.xml" ContentType="application/vnd.openxmlformats-officedocument.customXmlProperties+xml"/>
  <Override PartName="/customXml/itemProps1315.xml" ContentType="application/vnd.openxmlformats-officedocument.customXmlProperties+xml"/>
  <Override PartName="/customXml/itemProps1316.xml" ContentType="application/vnd.openxmlformats-officedocument.customXmlProperties+xml"/>
  <Override PartName="/customXml/itemProps1317.xml" ContentType="application/vnd.openxmlformats-officedocument.customXmlProperties+xml"/>
  <Override PartName="/customXml/itemProps1318.xml" ContentType="application/vnd.openxmlformats-officedocument.customXmlProperties+xml"/>
  <Override PartName="/customXml/itemProps1319.xml" ContentType="application/vnd.openxmlformats-officedocument.customXmlProperties+xml"/>
  <Override PartName="/customXml/itemProps1320.xml" ContentType="application/vnd.openxmlformats-officedocument.customXmlProperties+xml"/>
  <Override PartName="/customXml/itemProps1321.xml" ContentType="application/vnd.openxmlformats-officedocument.customXmlProperties+xml"/>
  <Override PartName="/customXml/itemProps1322.xml" ContentType="application/vnd.openxmlformats-officedocument.customXmlProperties+xml"/>
  <Override PartName="/customXml/itemProps1323.xml" ContentType="application/vnd.openxmlformats-officedocument.customXmlProperties+xml"/>
  <Override PartName="/customXml/itemProps1324.xml" ContentType="application/vnd.openxmlformats-officedocument.customXmlProperties+xml"/>
  <Override PartName="/customXml/itemProps1325.xml" ContentType="application/vnd.openxmlformats-officedocument.customXmlProperties+xml"/>
  <Override PartName="/customXml/itemProps1326.xml" ContentType="application/vnd.openxmlformats-officedocument.customXmlProperties+xml"/>
  <Override PartName="/customXml/itemProps1327.xml" ContentType="application/vnd.openxmlformats-officedocument.customXmlProperties+xml"/>
  <Override PartName="/customXml/itemProps1328.xml" ContentType="application/vnd.openxmlformats-officedocument.customXmlProperties+xml"/>
  <Override PartName="/customXml/itemProps1329.xml" ContentType="application/vnd.openxmlformats-officedocument.customXmlProperties+xml"/>
  <Override PartName="/customXml/itemProps1330.xml" ContentType="application/vnd.openxmlformats-officedocument.customXmlProperties+xml"/>
  <Override PartName="/customXml/itemProps1331.xml" ContentType="application/vnd.openxmlformats-officedocument.customXmlProperties+xml"/>
  <Override PartName="/customXml/itemProps1332.xml" ContentType="application/vnd.openxmlformats-officedocument.customXmlProperties+xml"/>
  <Override PartName="/customXml/itemProps1333.xml" ContentType="application/vnd.openxmlformats-officedocument.customXmlProperties+xml"/>
  <Override PartName="/customXml/itemProps1334.xml" ContentType="application/vnd.openxmlformats-officedocument.customXmlProperties+xml"/>
  <Override PartName="/customXml/itemProps1335.xml" ContentType="application/vnd.openxmlformats-officedocument.customXmlProperties+xml"/>
  <Override PartName="/customXml/itemProps1336.xml" ContentType="application/vnd.openxmlformats-officedocument.customXmlProperties+xml"/>
  <Override PartName="/customXml/itemProps1337.xml" ContentType="application/vnd.openxmlformats-officedocument.customXmlProperties+xml"/>
  <Override PartName="/customXml/itemProps1338.xml" ContentType="application/vnd.openxmlformats-officedocument.customXmlProperties+xml"/>
  <Override PartName="/customXml/itemProps1339.xml" ContentType="application/vnd.openxmlformats-officedocument.customXmlProperties+xml"/>
  <Override PartName="/customXml/itemProps1340.xml" ContentType="application/vnd.openxmlformats-officedocument.customXmlProperties+xml"/>
  <Override PartName="/customXml/itemProps1341.xml" ContentType="application/vnd.openxmlformats-officedocument.customXmlProperties+xml"/>
  <Override PartName="/customXml/itemProps1342.xml" ContentType="application/vnd.openxmlformats-officedocument.customXmlProperties+xml"/>
  <Override PartName="/customXml/itemProps1343.xml" ContentType="application/vnd.openxmlformats-officedocument.customXmlProperties+xml"/>
  <Override PartName="/customXml/itemProps1344.xml" ContentType="application/vnd.openxmlformats-officedocument.customXmlProperties+xml"/>
  <Override PartName="/customXml/itemProps1345.xml" ContentType="application/vnd.openxmlformats-officedocument.customXmlProperties+xml"/>
  <Override PartName="/customXml/itemProps1346.xml" ContentType="application/vnd.openxmlformats-officedocument.customXmlProperties+xml"/>
  <Override PartName="/customXml/itemProps1347.xml" ContentType="application/vnd.openxmlformats-officedocument.customXmlProperties+xml"/>
  <Override PartName="/customXml/itemProps1348.xml" ContentType="application/vnd.openxmlformats-officedocument.customXmlProperties+xml"/>
  <Override PartName="/customXml/itemProps1349.xml" ContentType="application/vnd.openxmlformats-officedocument.customXmlProperties+xml"/>
  <Override PartName="/customXml/itemProps1350.xml" ContentType="application/vnd.openxmlformats-officedocument.customXmlProperties+xml"/>
  <Override PartName="/customXml/itemProps1351.xml" ContentType="application/vnd.openxmlformats-officedocument.customXmlProperties+xml"/>
  <Override PartName="/customXml/itemProps1352.xml" ContentType="application/vnd.openxmlformats-officedocument.customXmlProperties+xml"/>
  <Override PartName="/customXml/itemProps1353.xml" ContentType="application/vnd.openxmlformats-officedocument.customXmlProperties+xml"/>
  <Override PartName="/customXml/itemProps1354.xml" ContentType="application/vnd.openxmlformats-officedocument.customXmlProperties+xml"/>
  <Override PartName="/customXml/itemProps1355.xml" ContentType="application/vnd.openxmlformats-officedocument.customXmlProperties+xml"/>
  <Override PartName="/customXml/itemProps1356.xml" ContentType="application/vnd.openxmlformats-officedocument.customXmlProperties+xml"/>
  <Override PartName="/customXml/itemProps1357.xml" ContentType="application/vnd.openxmlformats-officedocument.customXmlProperties+xml"/>
  <Override PartName="/customXml/itemProps1358.xml" ContentType="application/vnd.openxmlformats-officedocument.customXmlProperties+xml"/>
  <Override PartName="/customXml/itemProps1359.xml" ContentType="application/vnd.openxmlformats-officedocument.customXmlProperties+xml"/>
  <Override PartName="/customXml/itemProps1360.xml" ContentType="application/vnd.openxmlformats-officedocument.customXmlProperties+xml"/>
  <Override PartName="/customXml/itemProps1361.xml" ContentType="application/vnd.openxmlformats-officedocument.customXmlProperties+xml"/>
  <Override PartName="/customXml/itemProps1362.xml" ContentType="application/vnd.openxmlformats-officedocument.customXmlProperties+xml"/>
  <Override PartName="/customXml/itemProps1363.xml" ContentType="application/vnd.openxmlformats-officedocument.customXmlProperties+xml"/>
  <Override PartName="/customXml/itemProps1364.xml" ContentType="application/vnd.openxmlformats-officedocument.customXmlProperties+xml"/>
  <Override PartName="/customXml/itemProps1365.xml" ContentType="application/vnd.openxmlformats-officedocument.customXmlProperties+xml"/>
  <Override PartName="/customXml/itemProps1366.xml" ContentType="application/vnd.openxmlformats-officedocument.customXmlProperties+xml"/>
  <Override PartName="/customXml/itemProps1367.xml" ContentType="application/vnd.openxmlformats-officedocument.customXmlProperties+xml"/>
  <Override PartName="/customXml/itemProps1368.xml" ContentType="application/vnd.openxmlformats-officedocument.customXmlProperties+xml"/>
  <Override PartName="/customXml/itemProps1369.xml" ContentType="application/vnd.openxmlformats-officedocument.customXmlProperties+xml"/>
  <Override PartName="/customXml/itemProps1370.xml" ContentType="application/vnd.openxmlformats-officedocument.customXmlProperties+xml"/>
  <Override PartName="/customXml/itemProps1371.xml" ContentType="application/vnd.openxmlformats-officedocument.customXmlProperties+xml"/>
  <Override PartName="/customXml/itemProps1372.xml" ContentType="application/vnd.openxmlformats-officedocument.customXmlProperties+xml"/>
  <Override PartName="/customXml/itemProps1373.xml" ContentType="application/vnd.openxmlformats-officedocument.customXmlProperties+xml"/>
  <Override PartName="/customXml/itemProps1374.xml" ContentType="application/vnd.openxmlformats-officedocument.customXmlProperties+xml"/>
  <Override PartName="/customXml/itemProps1375.xml" ContentType="application/vnd.openxmlformats-officedocument.customXmlProperties+xml"/>
  <Override PartName="/customXml/itemProps1376.xml" ContentType="application/vnd.openxmlformats-officedocument.customXmlProperties+xml"/>
  <Override PartName="/customXml/itemProps1377.xml" ContentType="application/vnd.openxmlformats-officedocument.customXmlProperties+xml"/>
  <Override PartName="/customXml/itemProps1378.xml" ContentType="application/vnd.openxmlformats-officedocument.customXmlProperties+xml"/>
  <Override PartName="/customXml/itemProps1379.xml" ContentType="application/vnd.openxmlformats-officedocument.customXmlProperties+xml"/>
  <Override PartName="/customXml/itemProps1380.xml" ContentType="application/vnd.openxmlformats-officedocument.customXmlProperties+xml"/>
  <Override PartName="/customXml/itemProps1381.xml" ContentType="application/vnd.openxmlformats-officedocument.customXmlProperties+xml"/>
  <Override PartName="/customXml/itemProps1382.xml" ContentType="application/vnd.openxmlformats-officedocument.customXmlProperties+xml"/>
  <Override PartName="/customXml/itemProps1383.xml" ContentType="application/vnd.openxmlformats-officedocument.customXmlProperties+xml"/>
  <Override PartName="/customXml/itemProps1384.xml" ContentType="application/vnd.openxmlformats-officedocument.customXmlProperties+xml"/>
  <Override PartName="/customXml/itemProps1385.xml" ContentType="application/vnd.openxmlformats-officedocument.customXmlProperties+xml"/>
  <Override PartName="/customXml/itemProps1386.xml" ContentType="application/vnd.openxmlformats-officedocument.customXmlProperties+xml"/>
  <Override PartName="/customXml/itemProps1387.xml" ContentType="application/vnd.openxmlformats-officedocument.customXmlProperties+xml"/>
  <Override PartName="/customXml/itemProps1388.xml" ContentType="application/vnd.openxmlformats-officedocument.customXmlProperties+xml"/>
  <Override PartName="/customXml/itemProps1389.xml" ContentType="application/vnd.openxmlformats-officedocument.customXmlProperties+xml"/>
  <Override PartName="/customXml/itemProps1390.xml" ContentType="application/vnd.openxmlformats-officedocument.customXmlProperties+xml"/>
  <Override PartName="/customXml/itemProps1391.xml" ContentType="application/vnd.openxmlformats-officedocument.customXmlProperties+xml"/>
  <Override PartName="/customXml/itemProps1392.xml" ContentType="application/vnd.openxmlformats-officedocument.customXmlProperties+xml"/>
  <Override PartName="/customXml/itemProps1393.xml" ContentType="application/vnd.openxmlformats-officedocument.customXmlProperties+xml"/>
  <Override PartName="/customXml/itemProps1394.xml" ContentType="application/vnd.openxmlformats-officedocument.customXmlProperties+xml"/>
  <Override PartName="/customXml/itemProps1395.xml" ContentType="application/vnd.openxmlformats-officedocument.customXmlProperties+xml"/>
  <Override PartName="/customXml/itemProps1396.xml" ContentType="application/vnd.openxmlformats-officedocument.customXmlProperties+xml"/>
  <Override PartName="/customXml/itemProps1397.xml" ContentType="application/vnd.openxmlformats-officedocument.customXmlProperties+xml"/>
  <Override PartName="/customXml/itemProps1398.xml" ContentType="application/vnd.openxmlformats-officedocument.customXmlProperties+xml"/>
  <Override PartName="/customXml/itemProps1399.xml" ContentType="application/vnd.openxmlformats-officedocument.customXmlProperties+xml"/>
  <Override PartName="/customXml/itemProps1400.xml" ContentType="application/vnd.openxmlformats-officedocument.customXmlProperties+xml"/>
  <Override PartName="/customXml/itemProps1401.xml" ContentType="application/vnd.openxmlformats-officedocument.customXmlProperties+xml"/>
  <Override PartName="/customXml/itemProps1402.xml" ContentType="application/vnd.openxmlformats-officedocument.customXmlProperties+xml"/>
  <Override PartName="/customXml/itemProps1403.xml" ContentType="application/vnd.openxmlformats-officedocument.customXmlProperties+xml"/>
  <Override PartName="/customXml/itemProps1404.xml" ContentType="application/vnd.openxmlformats-officedocument.customXmlProperties+xml"/>
  <Override PartName="/customXml/itemProps1405.xml" ContentType="application/vnd.openxmlformats-officedocument.customXmlProperties+xml"/>
  <Override PartName="/customXml/itemProps1406.xml" ContentType="application/vnd.openxmlformats-officedocument.customXmlProperties+xml"/>
  <Override PartName="/customXml/itemProps1407.xml" ContentType="application/vnd.openxmlformats-officedocument.customXmlProperties+xml"/>
  <Override PartName="/customXml/itemProps1408.xml" ContentType="application/vnd.openxmlformats-officedocument.customXmlProperties+xml"/>
  <Override PartName="/customXml/itemProps1409.xml" ContentType="application/vnd.openxmlformats-officedocument.customXmlProperties+xml"/>
  <Override PartName="/customXml/itemProps1410.xml" ContentType="application/vnd.openxmlformats-officedocument.customXmlProperties+xml"/>
  <Override PartName="/customXml/itemProps1411.xml" ContentType="application/vnd.openxmlformats-officedocument.customXmlProperties+xml"/>
  <Override PartName="/customXml/itemProps1412.xml" ContentType="application/vnd.openxmlformats-officedocument.customXmlProperties+xml"/>
  <Override PartName="/customXml/itemProps1413.xml" ContentType="application/vnd.openxmlformats-officedocument.customXmlProperties+xml"/>
  <Override PartName="/customXml/itemProps1414.xml" ContentType="application/vnd.openxmlformats-officedocument.customXmlProperties+xml"/>
  <Override PartName="/customXml/itemProps1415.xml" ContentType="application/vnd.openxmlformats-officedocument.customXmlProperties+xml"/>
  <Override PartName="/customXml/itemProps1416.xml" ContentType="application/vnd.openxmlformats-officedocument.customXmlProperties+xml"/>
  <Override PartName="/customXml/itemProps1417.xml" ContentType="application/vnd.openxmlformats-officedocument.customXmlProperties+xml"/>
  <Override PartName="/customXml/itemProps1418.xml" ContentType="application/vnd.openxmlformats-officedocument.customXmlProperties+xml"/>
  <Override PartName="/customXml/itemProps1419.xml" ContentType="application/vnd.openxmlformats-officedocument.customXmlProperties+xml"/>
  <Override PartName="/customXml/itemProps1420.xml" ContentType="application/vnd.openxmlformats-officedocument.customXmlProperties+xml"/>
  <Override PartName="/customXml/itemProps1421.xml" ContentType="application/vnd.openxmlformats-officedocument.customXmlProperties+xml"/>
  <Override PartName="/customXml/itemProps1422.xml" ContentType="application/vnd.openxmlformats-officedocument.customXmlProperties+xml"/>
  <Override PartName="/customXml/itemProps1423.xml" ContentType="application/vnd.openxmlformats-officedocument.customXmlProperties+xml"/>
  <Override PartName="/customXml/itemProps1424.xml" ContentType="application/vnd.openxmlformats-officedocument.customXmlProperties+xml"/>
  <Override PartName="/customXml/itemProps1425.xml" ContentType="application/vnd.openxmlformats-officedocument.customXmlProperties+xml"/>
  <Override PartName="/customXml/itemProps1426.xml" ContentType="application/vnd.openxmlformats-officedocument.customXmlProperties+xml"/>
  <Override PartName="/customXml/itemProps1427.xml" ContentType="application/vnd.openxmlformats-officedocument.customXmlProperties+xml"/>
  <Override PartName="/customXml/itemProps1428.xml" ContentType="application/vnd.openxmlformats-officedocument.customXmlProperties+xml"/>
  <Override PartName="/customXml/itemProps1429.xml" ContentType="application/vnd.openxmlformats-officedocument.customXmlProperties+xml"/>
  <Override PartName="/customXml/itemProps1430.xml" ContentType="application/vnd.openxmlformats-officedocument.customXmlProperties+xml"/>
  <Override PartName="/customXml/itemProps1431.xml" ContentType="application/vnd.openxmlformats-officedocument.customXmlProperties+xml"/>
  <Override PartName="/customXml/itemProps1432.xml" ContentType="application/vnd.openxmlformats-officedocument.customXmlProperties+xml"/>
  <Override PartName="/customXml/itemProps1433.xml" ContentType="application/vnd.openxmlformats-officedocument.customXmlProperties+xml"/>
  <Override PartName="/customXml/itemProps1434.xml" ContentType="application/vnd.openxmlformats-officedocument.customXmlProperties+xml"/>
  <Override PartName="/customXml/itemProps1435.xml" ContentType="application/vnd.openxmlformats-officedocument.customXmlProperties+xml"/>
  <Override PartName="/customXml/itemProps1436.xml" ContentType="application/vnd.openxmlformats-officedocument.customXmlProperties+xml"/>
  <Override PartName="/customXml/itemProps1437.xml" ContentType="application/vnd.openxmlformats-officedocument.customXmlProperties+xml"/>
  <Override PartName="/customXml/itemProps1438.xml" ContentType="application/vnd.openxmlformats-officedocument.customXmlProperties+xml"/>
  <Override PartName="/customXml/itemProps1439.xml" ContentType="application/vnd.openxmlformats-officedocument.customXmlProperties+xml"/>
  <Override PartName="/customXml/itemProps1440.xml" ContentType="application/vnd.openxmlformats-officedocument.customXmlProperties+xml"/>
  <Override PartName="/customXml/itemProps1441.xml" ContentType="application/vnd.openxmlformats-officedocument.customXmlProperties+xml"/>
  <Override PartName="/customXml/itemProps1442.xml" ContentType="application/vnd.openxmlformats-officedocument.customXmlProperties+xml"/>
  <Override PartName="/customXml/itemProps1443.xml" ContentType="application/vnd.openxmlformats-officedocument.customXmlProperties+xml"/>
  <Override PartName="/customXml/itemProps1444.xml" ContentType="application/vnd.openxmlformats-officedocument.customXmlProperties+xml"/>
  <Override PartName="/customXml/itemProps1445.xml" ContentType="application/vnd.openxmlformats-officedocument.customXmlProperties+xml"/>
  <Override PartName="/customXml/itemProps1446.xml" ContentType="application/vnd.openxmlformats-officedocument.customXmlProperties+xml"/>
  <Override PartName="/customXml/itemProps1447.xml" ContentType="application/vnd.openxmlformats-officedocument.customXmlProperties+xml"/>
  <Override PartName="/customXml/itemProps1448.xml" ContentType="application/vnd.openxmlformats-officedocument.customXmlProperties+xml"/>
  <Override PartName="/customXml/itemProps1449.xml" ContentType="application/vnd.openxmlformats-officedocument.customXmlProperties+xml"/>
  <Override PartName="/customXml/itemProps1450.xml" ContentType="application/vnd.openxmlformats-officedocument.customXmlProperties+xml"/>
  <Override PartName="/customXml/itemProps1451.xml" ContentType="application/vnd.openxmlformats-officedocument.customXmlProperties+xml"/>
  <Override PartName="/customXml/itemProps1452.xml" ContentType="application/vnd.openxmlformats-officedocument.customXmlProperties+xml"/>
  <Override PartName="/customXml/itemProps1453.xml" ContentType="application/vnd.openxmlformats-officedocument.customXmlProperties+xml"/>
  <Override PartName="/customXml/itemProps1454.xml" ContentType="application/vnd.openxmlformats-officedocument.customXmlProperties+xml"/>
  <Override PartName="/customXml/itemProps1455.xml" ContentType="application/vnd.openxmlformats-officedocument.customXmlProperties+xml"/>
  <Override PartName="/customXml/itemProps1456.xml" ContentType="application/vnd.openxmlformats-officedocument.customXmlProperties+xml"/>
  <Override PartName="/customXml/itemProps1457.xml" ContentType="application/vnd.openxmlformats-officedocument.customXmlProperties+xml"/>
  <Override PartName="/customXml/itemProps1458.xml" ContentType="application/vnd.openxmlformats-officedocument.customXmlProperties+xml"/>
  <Override PartName="/customXml/itemProps1459.xml" ContentType="application/vnd.openxmlformats-officedocument.customXmlProperties+xml"/>
  <Override PartName="/customXml/itemProps1460.xml" ContentType="application/vnd.openxmlformats-officedocument.customXmlProperties+xml"/>
  <Override PartName="/customXml/itemProps1461.xml" ContentType="application/vnd.openxmlformats-officedocument.customXmlProperties+xml"/>
  <Override PartName="/customXml/itemProps1462.xml" ContentType="application/vnd.openxmlformats-officedocument.customXmlProperties+xml"/>
  <Override PartName="/customXml/itemProps1463.xml" ContentType="application/vnd.openxmlformats-officedocument.customXmlProperties+xml"/>
  <Override PartName="/customXml/itemProps1464.xml" ContentType="application/vnd.openxmlformats-officedocument.customXmlProperties+xml"/>
  <Override PartName="/customXml/itemProps1465.xml" ContentType="application/vnd.openxmlformats-officedocument.customXmlProperties+xml"/>
  <Override PartName="/customXml/itemProps1466.xml" ContentType="application/vnd.openxmlformats-officedocument.customXmlProperties+xml"/>
  <Override PartName="/customXml/itemProps1467.xml" ContentType="application/vnd.openxmlformats-officedocument.customXmlProperties+xml"/>
  <Override PartName="/customXml/itemProps1468.xml" ContentType="application/vnd.openxmlformats-officedocument.customXmlProperties+xml"/>
  <Override PartName="/customXml/itemProps1469.xml" ContentType="application/vnd.openxmlformats-officedocument.customXmlProperties+xml"/>
  <Override PartName="/customXml/itemProps1470.xml" ContentType="application/vnd.openxmlformats-officedocument.customXmlProperties+xml"/>
  <Override PartName="/customXml/itemProps1471.xml" ContentType="application/vnd.openxmlformats-officedocument.customXmlProperties+xml"/>
  <Override PartName="/customXml/itemProps1472.xml" ContentType="application/vnd.openxmlformats-officedocument.customXmlProperties+xml"/>
  <Override PartName="/customXml/itemProps1473.xml" ContentType="application/vnd.openxmlformats-officedocument.customXmlProperties+xml"/>
  <Override PartName="/customXml/itemProps1474.xml" ContentType="application/vnd.openxmlformats-officedocument.customXmlProperties+xml"/>
  <Override PartName="/customXml/itemProps1475.xml" ContentType="application/vnd.openxmlformats-officedocument.customXmlProperties+xml"/>
  <Override PartName="/customXml/itemProps1476.xml" ContentType="application/vnd.openxmlformats-officedocument.customXmlProperties+xml"/>
  <Override PartName="/customXml/itemProps1477.xml" ContentType="application/vnd.openxmlformats-officedocument.customXmlProperties+xml"/>
  <Override PartName="/customXml/itemProps1478.xml" ContentType="application/vnd.openxmlformats-officedocument.customXmlProperties+xml"/>
  <Override PartName="/customXml/itemProps1479.xml" ContentType="application/vnd.openxmlformats-officedocument.customXmlProperties+xml"/>
  <Override PartName="/customXml/itemProps1480.xml" ContentType="application/vnd.openxmlformats-officedocument.customXmlProperties+xml"/>
  <Override PartName="/customXml/itemProps1481.xml" ContentType="application/vnd.openxmlformats-officedocument.customXmlProperties+xml"/>
  <Override PartName="/customXml/itemProps1482.xml" ContentType="application/vnd.openxmlformats-officedocument.customXmlProperties+xml"/>
  <Override PartName="/customXml/itemProps1483.xml" ContentType="application/vnd.openxmlformats-officedocument.customXmlProperties+xml"/>
  <Override PartName="/customXml/itemProps1484.xml" ContentType="application/vnd.openxmlformats-officedocument.customXmlProperties+xml"/>
  <Override PartName="/customXml/itemProps1485.xml" ContentType="application/vnd.openxmlformats-officedocument.customXmlProperties+xml"/>
  <Override PartName="/customXml/itemProps1486.xml" ContentType="application/vnd.openxmlformats-officedocument.customXmlProperties+xml"/>
  <Override PartName="/customXml/itemProps1487.xml" ContentType="application/vnd.openxmlformats-officedocument.customXmlProperties+xml"/>
  <Override PartName="/customXml/itemProps1488.xml" ContentType="application/vnd.openxmlformats-officedocument.customXmlProperties+xml"/>
  <Override PartName="/customXml/itemProps1489.xml" ContentType="application/vnd.openxmlformats-officedocument.customXmlProperties+xml"/>
  <Override PartName="/customXml/itemProps1490.xml" ContentType="application/vnd.openxmlformats-officedocument.customXmlProperties+xml"/>
  <Override PartName="/customXml/itemProps1491.xml" ContentType="application/vnd.openxmlformats-officedocument.customXmlProperties+xml"/>
  <Override PartName="/customXml/itemProps1492.xml" ContentType="application/vnd.openxmlformats-officedocument.customXmlProperties+xml"/>
  <Override PartName="/customXml/itemProps1493.xml" ContentType="application/vnd.openxmlformats-officedocument.customXmlProperties+xml"/>
  <Override PartName="/customXml/itemProps1494.xml" ContentType="application/vnd.openxmlformats-officedocument.customXmlProperties+xml"/>
  <Override PartName="/customXml/itemProps1495.xml" ContentType="application/vnd.openxmlformats-officedocument.customXmlProperties+xml"/>
  <Override PartName="/customXml/itemProps1496.xml" ContentType="application/vnd.openxmlformats-officedocument.customXmlProperties+xml"/>
  <Override PartName="/customXml/itemProps1497.xml" ContentType="application/vnd.openxmlformats-officedocument.customXmlProperties+xml"/>
  <Override PartName="/customXml/itemProps1498.xml" ContentType="application/vnd.openxmlformats-officedocument.customXmlProperties+xml"/>
  <Override PartName="/customXml/itemProps1499.xml" ContentType="application/vnd.openxmlformats-officedocument.customXmlProperties+xml"/>
  <Override PartName="/customXml/itemProps1500.xml" ContentType="application/vnd.openxmlformats-officedocument.customXmlProperties+xml"/>
  <Override PartName="/customXml/itemProps1501.xml" ContentType="application/vnd.openxmlformats-officedocument.customXmlProperties+xml"/>
  <Override PartName="/customXml/itemProps1502.xml" ContentType="application/vnd.openxmlformats-officedocument.customXmlProperties+xml"/>
  <Override PartName="/customXml/itemProps1503.xml" ContentType="application/vnd.openxmlformats-officedocument.customXmlProperties+xml"/>
  <Override PartName="/customXml/itemProps1504.xml" ContentType="application/vnd.openxmlformats-officedocument.customXmlProperties+xml"/>
  <Override PartName="/customXml/itemProps1505.xml" ContentType="application/vnd.openxmlformats-officedocument.customXmlProperties+xml"/>
  <Override PartName="/customXml/itemProps1506.xml" ContentType="application/vnd.openxmlformats-officedocument.customXmlProperties+xml"/>
  <Override PartName="/customXml/itemProps1507.xml" ContentType="application/vnd.openxmlformats-officedocument.customXmlProperties+xml"/>
  <Override PartName="/customXml/itemProps1508.xml" ContentType="application/vnd.openxmlformats-officedocument.customXmlProperties+xml"/>
  <Override PartName="/customXml/itemProps1509.xml" ContentType="application/vnd.openxmlformats-officedocument.customXmlProperties+xml"/>
  <Override PartName="/customXml/itemProps1510.xml" ContentType="application/vnd.openxmlformats-officedocument.customXmlProperties+xml"/>
  <Override PartName="/customXml/itemProps1511.xml" ContentType="application/vnd.openxmlformats-officedocument.customXmlProperties+xml"/>
  <Override PartName="/customXml/itemProps1512.xml" ContentType="application/vnd.openxmlformats-officedocument.customXmlProperties+xml"/>
  <Override PartName="/customXml/itemProps1513.xml" ContentType="application/vnd.openxmlformats-officedocument.customXmlProperties+xml"/>
  <Override PartName="/customXml/itemProps1514.xml" ContentType="application/vnd.openxmlformats-officedocument.customXmlProperties+xml"/>
  <Override PartName="/customXml/itemProps1515.xml" ContentType="application/vnd.openxmlformats-officedocument.customXmlProperties+xml"/>
  <Override PartName="/customXml/itemProps1516.xml" ContentType="application/vnd.openxmlformats-officedocument.customXmlProperties+xml"/>
  <Override PartName="/customXml/itemProps1517.xml" ContentType="application/vnd.openxmlformats-officedocument.customXmlProperties+xml"/>
  <Override PartName="/customXml/itemProps1518.xml" ContentType="application/vnd.openxmlformats-officedocument.customXmlProperties+xml"/>
  <Override PartName="/customXml/itemProps1519.xml" ContentType="application/vnd.openxmlformats-officedocument.customXmlProperties+xml"/>
  <Override PartName="/customXml/itemProps1520.xml" ContentType="application/vnd.openxmlformats-officedocument.customXmlProperties+xml"/>
  <Override PartName="/customXml/itemProps1521.xml" ContentType="application/vnd.openxmlformats-officedocument.customXmlProperties+xml"/>
  <Override PartName="/customXml/itemProps1522.xml" ContentType="application/vnd.openxmlformats-officedocument.customXmlProperties+xml"/>
  <Override PartName="/customXml/itemProps1523.xml" ContentType="application/vnd.openxmlformats-officedocument.customXmlProperties+xml"/>
  <Override PartName="/customXml/itemProps1524.xml" ContentType="application/vnd.openxmlformats-officedocument.customXmlProperties+xml"/>
  <Override PartName="/customXml/itemProps1525.xml" ContentType="application/vnd.openxmlformats-officedocument.customXmlProperties+xml"/>
  <Override PartName="/customXml/itemProps1526.xml" ContentType="application/vnd.openxmlformats-officedocument.customXmlProperties+xml"/>
  <Override PartName="/customXml/itemProps1527.xml" ContentType="application/vnd.openxmlformats-officedocument.customXmlProperties+xml"/>
  <Override PartName="/customXml/itemProps1528.xml" ContentType="application/vnd.openxmlformats-officedocument.customXmlProperties+xml"/>
  <Override PartName="/customXml/itemProps1529.xml" ContentType="application/vnd.openxmlformats-officedocument.customXmlProperties+xml"/>
  <Override PartName="/customXml/itemProps1530.xml" ContentType="application/vnd.openxmlformats-officedocument.customXmlProperties+xml"/>
  <Override PartName="/customXml/itemProps1531.xml" ContentType="application/vnd.openxmlformats-officedocument.customXmlProperties+xml"/>
  <Override PartName="/customXml/itemProps1532.xml" ContentType="application/vnd.openxmlformats-officedocument.customXmlProperties+xml"/>
  <Override PartName="/customXml/itemProps1533.xml" ContentType="application/vnd.openxmlformats-officedocument.customXmlProperties+xml"/>
  <Override PartName="/customXml/itemProps1534.xml" ContentType="application/vnd.openxmlformats-officedocument.customXmlProperties+xml"/>
  <Override PartName="/customXml/itemProps1535.xml" ContentType="application/vnd.openxmlformats-officedocument.customXmlProperties+xml"/>
  <Override PartName="/customXml/itemProps1536.xml" ContentType="application/vnd.openxmlformats-officedocument.customXmlProperties+xml"/>
  <Override PartName="/customXml/itemProps1537.xml" ContentType="application/vnd.openxmlformats-officedocument.customXmlProperties+xml"/>
  <Override PartName="/customXml/itemProps1538.xml" ContentType="application/vnd.openxmlformats-officedocument.customXmlProperties+xml"/>
  <Override PartName="/customXml/itemProps1539.xml" ContentType="application/vnd.openxmlformats-officedocument.customXmlProperties+xml"/>
  <Override PartName="/customXml/itemProps1540.xml" ContentType="application/vnd.openxmlformats-officedocument.customXmlProperties+xml"/>
  <Override PartName="/customXml/itemProps1541.xml" ContentType="application/vnd.openxmlformats-officedocument.customXmlProperties+xml"/>
  <Override PartName="/customXml/itemProps1542.xml" ContentType="application/vnd.openxmlformats-officedocument.customXmlProperties+xml"/>
  <Override PartName="/customXml/itemProps1543.xml" ContentType="application/vnd.openxmlformats-officedocument.customXmlProperties+xml"/>
  <Override PartName="/customXml/itemProps1544.xml" ContentType="application/vnd.openxmlformats-officedocument.customXmlProperties+xml"/>
  <Override PartName="/customXml/itemProps1545.xml" ContentType="application/vnd.openxmlformats-officedocument.customXmlProperties+xml"/>
  <Override PartName="/customXml/itemProps1546.xml" ContentType="application/vnd.openxmlformats-officedocument.customXmlProperties+xml"/>
  <Override PartName="/customXml/itemProps1547.xml" ContentType="application/vnd.openxmlformats-officedocument.customXmlProperties+xml"/>
  <Override PartName="/customXml/itemProps1548.xml" ContentType="application/vnd.openxmlformats-officedocument.customXmlProperties+xml"/>
  <Override PartName="/customXml/itemProps1549.xml" ContentType="application/vnd.openxmlformats-officedocument.customXmlProperties+xml"/>
  <Override PartName="/customXml/itemProps1550.xml" ContentType="application/vnd.openxmlformats-officedocument.customXmlProperties+xml"/>
  <Override PartName="/customXml/itemProps1551.xml" ContentType="application/vnd.openxmlformats-officedocument.customXmlProperties+xml"/>
  <Override PartName="/customXml/itemProps1552.xml" ContentType="application/vnd.openxmlformats-officedocument.customXmlProperties+xml"/>
  <Override PartName="/customXml/itemProps1553.xml" ContentType="application/vnd.openxmlformats-officedocument.customXmlProperties+xml"/>
  <Override PartName="/customXml/itemProps1554.xml" ContentType="application/vnd.openxmlformats-officedocument.customXmlProperties+xml"/>
  <Override PartName="/customXml/itemProps1555.xml" ContentType="application/vnd.openxmlformats-officedocument.customXmlProperties+xml"/>
  <Override PartName="/customXml/itemProps1556.xml" ContentType="application/vnd.openxmlformats-officedocument.customXmlProperties+xml"/>
  <Override PartName="/customXml/itemProps1557.xml" ContentType="application/vnd.openxmlformats-officedocument.customXmlProperties+xml"/>
  <Override PartName="/customXml/itemProps1558.xml" ContentType="application/vnd.openxmlformats-officedocument.customXmlProperties+xml"/>
  <Override PartName="/customXml/itemProps1559.xml" ContentType="application/vnd.openxmlformats-officedocument.customXmlProperties+xml"/>
  <Override PartName="/customXml/itemProps1560.xml" ContentType="application/vnd.openxmlformats-officedocument.customXmlProperties+xml"/>
  <Override PartName="/customXml/itemProps1561.xml" ContentType="application/vnd.openxmlformats-officedocument.customXmlProperties+xml"/>
  <Override PartName="/customXml/itemProps1562.xml" ContentType="application/vnd.openxmlformats-officedocument.customXmlProperties+xml"/>
  <Override PartName="/customXml/itemProps1563.xml" ContentType="application/vnd.openxmlformats-officedocument.customXmlProperties+xml"/>
  <Override PartName="/customXml/itemProps1564.xml" ContentType="application/vnd.openxmlformats-officedocument.customXmlProperties+xml"/>
  <Override PartName="/customXml/itemProps1565.xml" ContentType="application/vnd.openxmlformats-officedocument.customXmlProperties+xml"/>
  <Override PartName="/customXml/itemProps1566.xml" ContentType="application/vnd.openxmlformats-officedocument.customXmlProperties+xml"/>
  <Override PartName="/customXml/itemProps1567.xml" ContentType="application/vnd.openxmlformats-officedocument.customXmlProperties+xml"/>
  <Override PartName="/customXml/itemProps1568.xml" ContentType="application/vnd.openxmlformats-officedocument.customXmlProperties+xml"/>
  <Override PartName="/customXml/itemProps1569.xml" ContentType="application/vnd.openxmlformats-officedocument.customXmlProperties+xml"/>
  <Override PartName="/customXml/itemProps1570.xml" ContentType="application/vnd.openxmlformats-officedocument.customXmlProperties+xml"/>
  <Override PartName="/customXml/itemProps1571.xml" ContentType="application/vnd.openxmlformats-officedocument.customXmlProperties+xml"/>
  <Override PartName="/customXml/itemProps1572.xml" ContentType="application/vnd.openxmlformats-officedocument.customXmlProperties+xml"/>
  <Override PartName="/customXml/itemProps1573.xml" ContentType="application/vnd.openxmlformats-officedocument.customXmlProperties+xml"/>
  <Override PartName="/customXml/itemProps1574.xml" ContentType="application/vnd.openxmlformats-officedocument.customXmlProperties+xml"/>
  <Override PartName="/customXml/itemProps1575.xml" ContentType="application/vnd.openxmlformats-officedocument.customXmlProperties+xml"/>
  <Override PartName="/customXml/itemProps1576.xml" ContentType="application/vnd.openxmlformats-officedocument.customXmlProperties+xml"/>
  <Override PartName="/customXml/itemProps1577.xml" ContentType="application/vnd.openxmlformats-officedocument.customXmlProperties+xml"/>
  <Override PartName="/customXml/itemProps1578.xml" ContentType="application/vnd.openxmlformats-officedocument.customXmlProperties+xml"/>
  <Override PartName="/customXml/itemProps1579.xml" ContentType="application/vnd.openxmlformats-officedocument.customXmlProperties+xml"/>
  <Override PartName="/customXml/itemProps1580.xml" ContentType="application/vnd.openxmlformats-officedocument.customXmlProperties+xml"/>
  <Override PartName="/customXml/itemProps1581.xml" ContentType="application/vnd.openxmlformats-officedocument.customXmlProperties+xml"/>
  <Override PartName="/customXml/itemProps1582.xml" ContentType="application/vnd.openxmlformats-officedocument.customXmlProperties+xml"/>
  <Override PartName="/customXml/itemProps1583.xml" ContentType="application/vnd.openxmlformats-officedocument.customXmlProperties+xml"/>
  <Override PartName="/customXml/itemProps1584.xml" ContentType="application/vnd.openxmlformats-officedocument.customXmlProperties+xml"/>
  <Override PartName="/customXml/itemProps1585.xml" ContentType="application/vnd.openxmlformats-officedocument.customXmlProperties+xml"/>
  <Override PartName="/customXml/itemProps1586.xml" ContentType="application/vnd.openxmlformats-officedocument.customXmlProperties+xml"/>
  <Override PartName="/customXml/itemProps1587.xml" ContentType="application/vnd.openxmlformats-officedocument.customXmlProperties+xml"/>
  <Override PartName="/customXml/itemProps1588.xml" ContentType="application/vnd.openxmlformats-officedocument.customXmlProperties+xml"/>
  <Override PartName="/customXml/itemProps1589.xml" ContentType="application/vnd.openxmlformats-officedocument.customXmlProperties+xml"/>
  <Override PartName="/customXml/itemProps1590.xml" ContentType="application/vnd.openxmlformats-officedocument.customXmlProperties+xml"/>
  <Override PartName="/customXml/itemProps1591.xml" ContentType="application/vnd.openxmlformats-officedocument.customXmlProperties+xml"/>
  <Override PartName="/customXml/itemProps1592.xml" ContentType="application/vnd.openxmlformats-officedocument.customXmlProperties+xml"/>
  <Override PartName="/customXml/itemProps1593.xml" ContentType="application/vnd.openxmlformats-officedocument.customXmlProperties+xml"/>
  <Override PartName="/customXml/itemProps1594.xml" ContentType="application/vnd.openxmlformats-officedocument.customXmlProperties+xml"/>
  <Override PartName="/customXml/itemProps1595.xml" ContentType="application/vnd.openxmlformats-officedocument.customXmlProperties+xml"/>
  <Override PartName="/customXml/itemProps1596.xml" ContentType="application/vnd.openxmlformats-officedocument.customXmlProperties+xml"/>
  <Override PartName="/customXml/itemProps1597.xml" ContentType="application/vnd.openxmlformats-officedocument.customXmlProperties+xml"/>
  <Override PartName="/customXml/itemProps1598.xml" ContentType="application/vnd.openxmlformats-officedocument.customXmlProperties+xml"/>
  <Override PartName="/customXml/itemProps1599.xml" ContentType="application/vnd.openxmlformats-officedocument.customXmlProperties+xml"/>
  <Override PartName="/customXml/itemProps1600.xml" ContentType="application/vnd.openxmlformats-officedocument.customXmlProperties+xml"/>
  <Override PartName="/customXml/itemProps1601.xml" ContentType="application/vnd.openxmlformats-officedocument.customXmlProperties+xml"/>
  <Override PartName="/customXml/itemProps1602.xml" ContentType="application/vnd.openxmlformats-officedocument.customXmlProperties+xml"/>
  <Override PartName="/customXml/itemProps1603.xml" ContentType="application/vnd.openxmlformats-officedocument.customXmlProperties+xml"/>
  <Override PartName="/customXml/itemProps1604.xml" ContentType="application/vnd.openxmlformats-officedocument.customXmlProperties+xml"/>
  <Override PartName="/customXml/itemProps1605.xml" ContentType="application/vnd.openxmlformats-officedocument.customXmlProperties+xml"/>
  <Override PartName="/customXml/itemProps1606.xml" ContentType="application/vnd.openxmlformats-officedocument.customXmlProperties+xml"/>
  <Override PartName="/customXml/itemProps1607.xml" ContentType="application/vnd.openxmlformats-officedocument.customXmlProperties+xml"/>
  <Override PartName="/customXml/itemProps1608.xml" ContentType="application/vnd.openxmlformats-officedocument.customXmlProperties+xml"/>
  <Override PartName="/customXml/itemProps1609.xml" ContentType="application/vnd.openxmlformats-officedocument.customXmlProperties+xml"/>
  <Override PartName="/customXml/itemProps1610.xml" ContentType="application/vnd.openxmlformats-officedocument.customXmlProperties+xml"/>
  <Override PartName="/customXml/itemProps1611.xml" ContentType="application/vnd.openxmlformats-officedocument.customXmlProperties+xml"/>
  <Override PartName="/customXml/itemProps1612.xml" ContentType="application/vnd.openxmlformats-officedocument.customXmlProperties+xml"/>
  <Override PartName="/customXml/itemProps1613.xml" ContentType="application/vnd.openxmlformats-officedocument.customXmlProperties+xml"/>
  <Override PartName="/customXml/itemProps1614.xml" ContentType="application/vnd.openxmlformats-officedocument.customXmlProperties+xml"/>
  <Override PartName="/customXml/itemProps1615.xml" ContentType="application/vnd.openxmlformats-officedocument.customXmlProperties+xml"/>
  <Override PartName="/customXml/itemProps1616.xml" ContentType="application/vnd.openxmlformats-officedocument.customXmlProperties+xml"/>
  <Override PartName="/customXml/itemProps1617.xml" ContentType="application/vnd.openxmlformats-officedocument.customXmlProperties+xml"/>
  <Override PartName="/customXml/itemProps1618.xml" ContentType="application/vnd.openxmlformats-officedocument.customXmlProperties+xml"/>
  <Override PartName="/customXml/itemProps1619.xml" ContentType="application/vnd.openxmlformats-officedocument.customXmlProperties+xml"/>
  <Override PartName="/customXml/itemProps1620.xml" ContentType="application/vnd.openxmlformats-officedocument.customXmlProperties+xml"/>
  <Override PartName="/customXml/itemProps1621.xml" ContentType="application/vnd.openxmlformats-officedocument.customXmlProperties+xml"/>
  <Override PartName="/customXml/itemProps1622.xml" ContentType="application/vnd.openxmlformats-officedocument.customXmlProperties+xml"/>
  <Override PartName="/customXml/itemProps1623.xml" ContentType="application/vnd.openxmlformats-officedocument.customXmlProperties+xml"/>
  <Override PartName="/customXml/itemProps1624.xml" ContentType="application/vnd.openxmlformats-officedocument.customXmlProperties+xml"/>
  <Override PartName="/customXml/itemProps1625.xml" ContentType="application/vnd.openxmlformats-officedocument.customXmlProperties+xml"/>
  <Override PartName="/customXml/itemProps1626.xml" ContentType="application/vnd.openxmlformats-officedocument.customXmlProperties+xml"/>
  <Override PartName="/customXml/itemProps1627.xml" ContentType="application/vnd.openxmlformats-officedocument.customXmlProperties+xml"/>
  <Override PartName="/customXml/itemProps1628.xml" ContentType="application/vnd.openxmlformats-officedocument.customXmlProperties+xml"/>
  <Override PartName="/customXml/itemProps1629.xml" ContentType="application/vnd.openxmlformats-officedocument.customXmlProperties+xml"/>
  <Override PartName="/customXml/itemProps1630.xml" ContentType="application/vnd.openxmlformats-officedocument.customXmlProperties+xml"/>
  <Override PartName="/customXml/itemProps1631.xml" ContentType="application/vnd.openxmlformats-officedocument.customXmlProperties+xml"/>
  <Override PartName="/customXml/itemProps1632.xml" ContentType="application/vnd.openxmlformats-officedocument.customXmlProperties+xml"/>
  <Override PartName="/customXml/itemProps1633.xml" ContentType="application/vnd.openxmlformats-officedocument.customXmlProperties+xml"/>
  <Override PartName="/customXml/itemProps1634.xml" ContentType="application/vnd.openxmlformats-officedocument.customXmlProperties+xml"/>
  <Override PartName="/customXml/itemProps1635.xml" ContentType="application/vnd.openxmlformats-officedocument.customXmlProperties+xml"/>
  <Override PartName="/customXml/itemProps1636.xml" ContentType="application/vnd.openxmlformats-officedocument.customXmlProperties+xml"/>
  <Override PartName="/customXml/itemProps1637.xml" ContentType="application/vnd.openxmlformats-officedocument.customXmlProperties+xml"/>
  <Override PartName="/customXml/itemProps1638.xml" ContentType="application/vnd.openxmlformats-officedocument.customXmlProperties+xml"/>
  <Override PartName="/customXml/itemProps1639.xml" ContentType="application/vnd.openxmlformats-officedocument.customXmlProperties+xml"/>
  <Override PartName="/customXml/itemProps1640.xml" ContentType="application/vnd.openxmlformats-officedocument.customXmlProperties+xml"/>
  <Override PartName="/customXml/itemProps1641.xml" ContentType="application/vnd.openxmlformats-officedocument.customXmlProperties+xml"/>
  <Override PartName="/customXml/itemProps1642.xml" ContentType="application/vnd.openxmlformats-officedocument.customXmlProperties+xml"/>
  <Override PartName="/customXml/itemProps1643.xml" ContentType="application/vnd.openxmlformats-officedocument.customXmlProperties+xml"/>
  <Override PartName="/customXml/itemProps1644.xml" ContentType="application/vnd.openxmlformats-officedocument.customXmlProperties+xml"/>
  <Override PartName="/customXml/itemProps1645.xml" ContentType="application/vnd.openxmlformats-officedocument.customXmlProperties+xml"/>
  <Override PartName="/customXml/itemProps1646.xml" ContentType="application/vnd.openxmlformats-officedocument.customXmlProperties+xml"/>
  <Override PartName="/customXml/itemProps1647.xml" ContentType="application/vnd.openxmlformats-officedocument.customXmlProperties+xml"/>
  <Override PartName="/customXml/itemProps1648.xml" ContentType="application/vnd.openxmlformats-officedocument.customXmlProperties+xml"/>
  <Override PartName="/customXml/itemProps1649.xml" ContentType="application/vnd.openxmlformats-officedocument.customXmlProperties+xml"/>
  <Override PartName="/customXml/itemProps1650.xml" ContentType="application/vnd.openxmlformats-officedocument.customXmlProperties+xml"/>
  <Override PartName="/customXml/itemProps1651.xml" ContentType="application/vnd.openxmlformats-officedocument.customXmlProperties+xml"/>
  <Override PartName="/customXml/itemProps1652.xml" ContentType="application/vnd.openxmlformats-officedocument.customXmlProperties+xml"/>
  <Override PartName="/customXml/itemProps1653.xml" ContentType="application/vnd.openxmlformats-officedocument.customXmlProperties+xml"/>
  <Override PartName="/customXml/itemProps1654.xml" ContentType="application/vnd.openxmlformats-officedocument.customXmlProperties+xml"/>
  <Override PartName="/customXml/itemProps1655.xml" ContentType="application/vnd.openxmlformats-officedocument.customXmlProperties+xml"/>
  <Override PartName="/customXml/itemProps1656.xml" ContentType="application/vnd.openxmlformats-officedocument.customXmlProperties+xml"/>
  <Override PartName="/customXml/itemProps1657.xml" ContentType="application/vnd.openxmlformats-officedocument.customXmlProperties+xml"/>
  <Override PartName="/customXml/itemProps1658.xml" ContentType="application/vnd.openxmlformats-officedocument.customXmlProperties+xml"/>
  <Override PartName="/customXml/itemProps1659.xml" ContentType="application/vnd.openxmlformats-officedocument.customXmlProperties+xml"/>
  <Override PartName="/customXml/itemProps1660.xml" ContentType="application/vnd.openxmlformats-officedocument.customXmlProperties+xml"/>
  <Override PartName="/customXml/itemProps1661.xml" ContentType="application/vnd.openxmlformats-officedocument.customXmlProperties+xml"/>
  <Override PartName="/customXml/itemProps1662.xml" ContentType="application/vnd.openxmlformats-officedocument.customXmlProperties+xml"/>
  <Override PartName="/customXml/itemProps1663.xml" ContentType="application/vnd.openxmlformats-officedocument.customXmlProperties+xml"/>
  <Override PartName="/customXml/itemProps1664.xml" ContentType="application/vnd.openxmlformats-officedocument.customXmlProperties+xml"/>
  <Override PartName="/customXml/itemProps1665.xml" ContentType="application/vnd.openxmlformats-officedocument.customXmlProperties+xml"/>
  <Override PartName="/customXml/itemProps1666.xml" ContentType="application/vnd.openxmlformats-officedocument.customXmlProperties+xml"/>
  <Override PartName="/customXml/itemProps1667.xml" ContentType="application/vnd.openxmlformats-officedocument.customXmlProperties+xml"/>
  <Override PartName="/customXml/itemProps1668.xml" ContentType="application/vnd.openxmlformats-officedocument.customXmlProperties+xml"/>
  <Override PartName="/customXml/itemProps1669.xml" ContentType="application/vnd.openxmlformats-officedocument.customXmlProperties+xml"/>
  <Override PartName="/customXml/itemProps1670.xml" ContentType="application/vnd.openxmlformats-officedocument.customXmlProperties+xml"/>
  <Override PartName="/customXml/itemProps1671.xml" ContentType="application/vnd.openxmlformats-officedocument.customXmlProperties+xml"/>
  <Override PartName="/customXml/itemProps1672.xml" ContentType="application/vnd.openxmlformats-officedocument.customXmlProperties+xml"/>
  <Override PartName="/customXml/itemProps1673.xml" ContentType="application/vnd.openxmlformats-officedocument.customXmlProperties+xml"/>
  <Override PartName="/customXml/itemProps1674.xml" ContentType="application/vnd.openxmlformats-officedocument.customXmlProperties+xml"/>
  <Override PartName="/customXml/itemProps1675.xml" ContentType="application/vnd.openxmlformats-officedocument.customXmlProperties+xml"/>
  <Override PartName="/customXml/itemProps1676.xml" ContentType="application/vnd.openxmlformats-officedocument.customXmlProperties+xml"/>
  <Override PartName="/customXml/itemProps1677.xml" ContentType="application/vnd.openxmlformats-officedocument.customXmlProperties+xml"/>
  <Override PartName="/customXml/itemProps1678.xml" ContentType="application/vnd.openxmlformats-officedocument.customXmlProperties+xml"/>
  <Override PartName="/customXml/itemProps1679.xml" ContentType="application/vnd.openxmlformats-officedocument.customXmlProperties+xml"/>
  <Override PartName="/customXml/itemProps1680.xml" ContentType="application/vnd.openxmlformats-officedocument.customXmlProperties+xml"/>
  <Override PartName="/customXml/itemProps1681.xml" ContentType="application/vnd.openxmlformats-officedocument.customXmlProperties+xml"/>
  <Override PartName="/customXml/itemProps1682.xml" ContentType="application/vnd.openxmlformats-officedocument.customXmlProperties+xml"/>
  <Override PartName="/customXml/itemProps1683.xml" ContentType="application/vnd.openxmlformats-officedocument.customXmlProperties+xml"/>
  <Override PartName="/customXml/itemProps1684.xml" ContentType="application/vnd.openxmlformats-officedocument.customXmlProperties+xml"/>
  <Override PartName="/customXml/itemProps1685.xml" ContentType="application/vnd.openxmlformats-officedocument.customXmlProperties+xml"/>
  <Override PartName="/customXml/itemProps1686.xml" ContentType="application/vnd.openxmlformats-officedocument.customXmlProperties+xml"/>
  <Override PartName="/customXml/itemProps1687.xml" ContentType="application/vnd.openxmlformats-officedocument.customXmlProperties+xml"/>
  <Override PartName="/customXml/itemProps1688.xml" ContentType="application/vnd.openxmlformats-officedocument.customXmlProperties+xml"/>
  <Override PartName="/customXml/itemProps1689.xml" ContentType="application/vnd.openxmlformats-officedocument.customXmlProperties+xml"/>
  <Override PartName="/customXml/itemProps1690.xml" ContentType="application/vnd.openxmlformats-officedocument.customXmlProperties+xml"/>
  <Override PartName="/customXml/itemProps1691.xml" ContentType="application/vnd.openxmlformats-officedocument.customXmlProperties+xml"/>
  <Override PartName="/customXml/itemProps1692.xml" ContentType="application/vnd.openxmlformats-officedocument.customXmlProperties+xml"/>
  <Override PartName="/customXml/itemProps1693.xml" ContentType="application/vnd.openxmlformats-officedocument.customXmlProperties+xml"/>
  <Override PartName="/customXml/itemProps1694.xml" ContentType="application/vnd.openxmlformats-officedocument.customXmlProperties+xml"/>
  <Override PartName="/customXml/itemProps1695.xml" ContentType="application/vnd.openxmlformats-officedocument.customXmlProperties+xml"/>
  <Override PartName="/customXml/itemProps1696.xml" ContentType="application/vnd.openxmlformats-officedocument.customXmlProperties+xml"/>
  <Override PartName="/customXml/itemProps1697.xml" ContentType="application/vnd.openxmlformats-officedocument.customXmlProperties+xml"/>
  <Override PartName="/customXml/itemProps1698.xml" ContentType="application/vnd.openxmlformats-officedocument.customXmlProperties+xml"/>
  <Override PartName="/customXml/itemProps1699.xml" ContentType="application/vnd.openxmlformats-officedocument.customXmlProperties+xml"/>
  <Override PartName="/customXml/itemProps1700.xml" ContentType="application/vnd.openxmlformats-officedocument.customXmlProperties+xml"/>
  <Override PartName="/customXml/itemProps1701.xml" ContentType="application/vnd.openxmlformats-officedocument.customXmlProperties+xml"/>
  <Override PartName="/customXml/itemProps1702.xml" ContentType="application/vnd.openxmlformats-officedocument.customXmlProperties+xml"/>
  <Override PartName="/customXml/itemProps1703.xml" ContentType="application/vnd.openxmlformats-officedocument.customXmlProperties+xml"/>
  <Override PartName="/customXml/itemProps1704.xml" ContentType="application/vnd.openxmlformats-officedocument.customXmlProperties+xml"/>
  <Override PartName="/customXml/itemProps1705.xml" ContentType="application/vnd.openxmlformats-officedocument.customXmlProperties+xml"/>
  <Override PartName="/customXml/itemProps1706.xml" ContentType="application/vnd.openxmlformats-officedocument.customXmlProperties+xml"/>
  <Override PartName="/customXml/itemProps1707.xml" ContentType="application/vnd.openxmlformats-officedocument.customXmlProperties+xml"/>
  <Override PartName="/customXml/itemProps1708.xml" ContentType="application/vnd.openxmlformats-officedocument.customXmlProperties+xml"/>
  <Override PartName="/customXml/itemProps1709.xml" ContentType="application/vnd.openxmlformats-officedocument.customXmlProperties+xml"/>
  <Override PartName="/customXml/itemProps1710.xml" ContentType="application/vnd.openxmlformats-officedocument.customXmlProperties+xml"/>
  <Override PartName="/customXml/itemProps1711.xml" ContentType="application/vnd.openxmlformats-officedocument.customXmlProperties+xml"/>
  <Override PartName="/customXml/itemProps1712.xml" ContentType="application/vnd.openxmlformats-officedocument.customXmlProperties+xml"/>
  <Override PartName="/customXml/itemProps1713.xml" ContentType="application/vnd.openxmlformats-officedocument.customXmlProperties+xml"/>
  <Override PartName="/customXml/itemProps1714.xml" ContentType="application/vnd.openxmlformats-officedocument.customXmlProperties+xml"/>
  <Override PartName="/customXml/itemProps1715.xml" ContentType="application/vnd.openxmlformats-officedocument.customXmlProperties+xml"/>
  <Override PartName="/customXml/itemProps1716.xml" ContentType="application/vnd.openxmlformats-officedocument.customXmlProperties+xml"/>
  <Override PartName="/customXml/itemProps1717.xml" ContentType="application/vnd.openxmlformats-officedocument.customXmlProperties+xml"/>
  <Override PartName="/customXml/itemProps1718.xml" ContentType="application/vnd.openxmlformats-officedocument.customXmlProperties+xml"/>
  <Override PartName="/customXml/itemProps1719.xml" ContentType="application/vnd.openxmlformats-officedocument.customXmlProperties+xml"/>
  <Override PartName="/customXml/itemProps1720.xml" ContentType="application/vnd.openxmlformats-officedocument.customXmlProperties+xml"/>
  <Override PartName="/customXml/itemProps1721.xml" ContentType="application/vnd.openxmlformats-officedocument.customXmlProperties+xml"/>
  <Override PartName="/customXml/itemProps1722.xml" ContentType="application/vnd.openxmlformats-officedocument.customXmlProperties+xml"/>
  <Override PartName="/customXml/itemProps1723.xml" ContentType="application/vnd.openxmlformats-officedocument.customXmlProperties+xml"/>
  <Override PartName="/customXml/itemProps1724.xml" ContentType="application/vnd.openxmlformats-officedocument.customXmlProperties+xml"/>
  <Override PartName="/customXml/itemProps1725.xml" ContentType="application/vnd.openxmlformats-officedocument.customXmlProperties+xml"/>
  <Override PartName="/customXml/itemProps1726.xml" ContentType="application/vnd.openxmlformats-officedocument.customXmlProperties+xml"/>
  <Override PartName="/customXml/itemProps1727.xml" ContentType="application/vnd.openxmlformats-officedocument.customXmlProperties+xml"/>
  <Override PartName="/customXml/itemProps1728.xml" ContentType="application/vnd.openxmlformats-officedocument.customXmlProperties+xml"/>
  <Override PartName="/customXml/itemProps1729.xml" ContentType="application/vnd.openxmlformats-officedocument.customXmlProperties+xml"/>
  <Override PartName="/customXml/itemProps1730.xml" ContentType="application/vnd.openxmlformats-officedocument.customXmlProperties+xml"/>
  <Override PartName="/customXml/itemProps1731.xml" ContentType="application/vnd.openxmlformats-officedocument.customXmlProperties+xml"/>
  <Override PartName="/customXml/itemProps1732.xml" ContentType="application/vnd.openxmlformats-officedocument.customXmlProperties+xml"/>
  <Override PartName="/customXml/itemProps1733.xml" ContentType="application/vnd.openxmlformats-officedocument.customXmlProperties+xml"/>
  <Override PartName="/customXml/itemProps1734.xml" ContentType="application/vnd.openxmlformats-officedocument.customXmlProperties+xml"/>
  <Override PartName="/customXml/itemProps1735.xml" ContentType="application/vnd.openxmlformats-officedocument.customXmlProperties+xml"/>
  <Override PartName="/customXml/itemProps1736.xml" ContentType="application/vnd.openxmlformats-officedocument.customXmlProperties+xml"/>
  <Override PartName="/customXml/itemProps1737.xml" ContentType="application/vnd.openxmlformats-officedocument.customXmlProperties+xml"/>
  <Override PartName="/customXml/itemProps1738.xml" ContentType="application/vnd.openxmlformats-officedocument.customXmlProperties+xml"/>
  <Override PartName="/customXml/itemProps1739.xml" ContentType="application/vnd.openxmlformats-officedocument.customXmlProperties+xml"/>
  <Override PartName="/customXml/itemProps1740.xml" ContentType="application/vnd.openxmlformats-officedocument.customXmlProperties+xml"/>
  <Override PartName="/customXml/itemProps1741.xml" ContentType="application/vnd.openxmlformats-officedocument.customXmlProperties+xml"/>
  <Override PartName="/customXml/itemProps1742.xml" ContentType="application/vnd.openxmlformats-officedocument.customXmlProperties+xml"/>
  <Override PartName="/customXml/itemProps1743.xml" ContentType="application/vnd.openxmlformats-officedocument.customXmlProperties+xml"/>
  <Override PartName="/customXml/itemProps1744.xml" ContentType="application/vnd.openxmlformats-officedocument.customXmlProperties+xml"/>
  <Override PartName="/customXml/itemProps1745.xml" ContentType="application/vnd.openxmlformats-officedocument.customXmlProperties+xml"/>
  <Override PartName="/customXml/itemProps1746.xml" ContentType="application/vnd.openxmlformats-officedocument.customXmlProperties+xml"/>
  <Override PartName="/customXml/itemProps1747.xml" ContentType="application/vnd.openxmlformats-officedocument.customXmlProperties+xml"/>
  <Override PartName="/customXml/itemProps1748.xml" ContentType="application/vnd.openxmlformats-officedocument.customXmlProperties+xml"/>
  <Override PartName="/customXml/itemProps1749.xml" ContentType="application/vnd.openxmlformats-officedocument.customXmlProperties+xml"/>
  <Override PartName="/customXml/itemProps1750.xml" ContentType="application/vnd.openxmlformats-officedocument.customXmlProperties+xml"/>
  <Override PartName="/customXml/itemProps1751.xml" ContentType="application/vnd.openxmlformats-officedocument.customXmlProperties+xml"/>
  <Override PartName="/customXml/itemProps1752.xml" ContentType="application/vnd.openxmlformats-officedocument.customXmlProperties+xml"/>
  <Override PartName="/customXml/itemProps1753.xml" ContentType="application/vnd.openxmlformats-officedocument.customXmlProperties+xml"/>
  <Override PartName="/customXml/itemProps1754.xml" ContentType="application/vnd.openxmlformats-officedocument.customXmlProperties+xml"/>
  <Override PartName="/customXml/itemProps1755.xml" ContentType="application/vnd.openxmlformats-officedocument.customXmlProperties+xml"/>
  <Override PartName="/customXml/itemProps1756.xml" ContentType="application/vnd.openxmlformats-officedocument.customXmlProperties+xml"/>
  <Override PartName="/customXml/itemProps1757.xml" ContentType="application/vnd.openxmlformats-officedocument.customXmlProperties+xml"/>
  <Override PartName="/customXml/itemProps1758.xml" ContentType="application/vnd.openxmlformats-officedocument.customXmlProperties+xml"/>
  <Override PartName="/customXml/itemProps1759.xml" ContentType="application/vnd.openxmlformats-officedocument.customXmlProperties+xml"/>
  <Override PartName="/customXml/itemProps1760.xml" ContentType="application/vnd.openxmlformats-officedocument.customXmlProperties+xml"/>
  <Override PartName="/customXml/itemProps1761.xml" ContentType="application/vnd.openxmlformats-officedocument.customXmlProperties+xml"/>
  <Override PartName="/customXml/itemProps1762.xml" ContentType="application/vnd.openxmlformats-officedocument.customXmlProperties+xml"/>
  <Override PartName="/customXml/itemProps1763.xml" ContentType="application/vnd.openxmlformats-officedocument.customXmlProperties+xml"/>
  <Override PartName="/customXml/itemProps1764.xml" ContentType="application/vnd.openxmlformats-officedocument.customXmlProperties+xml"/>
  <Override PartName="/customXml/itemProps1765.xml" ContentType="application/vnd.openxmlformats-officedocument.customXmlProperties+xml"/>
  <Override PartName="/customXml/itemProps1766.xml" ContentType="application/vnd.openxmlformats-officedocument.customXmlProperties+xml"/>
  <Override PartName="/customXml/itemProps1767.xml" ContentType="application/vnd.openxmlformats-officedocument.customXmlProperties+xml"/>
  <Override PartName="/customXml/itemProps1768.xml" ContentType="application/vnd.openxmlformats-officedocument.customXmlProperties+xml"/>
  <Override PartName="/customXml/itemProps1769.xml" ContentType="application/vnd.openxmlformats-officedocument.customXmlProperties+xml"/>
  <Override PartName="/customXml/itemProps1770.xml" ContentType="application/vnd.openxmlformats-officedocument.customXmlProperties+xml"/>
  <Override PartName="/customXml/itemProps1771.xml" ContentType="application/vnd.openxmlformats-officedocument.customXmlProperties+xml"/>
  <Override PartName="/customXml/itemProps1772.xml" ContentType="application/vnd.openxmlformats-officedocument.customXmlProperties+xml"/>
  <Override PartName="/customXml/itemProps1773.xml" ContentType="application/vnd.openxmlformats-officedocument.customXmlProperties+xml"/>
  <Override PartName="/customXml/itemProps1774.xml" ContentType="application/vnd.openxmlformats-officedocument.customXmlProperties+xml"/>
  <Override PartName="/customXml/itemProps1775.xml" ContentType="application/vnd.openxmlformats-officedocument.customXmlProperties+xml"/>
  <Override PartName="/customXml/itemProps1776.xml" ContentType="application/vnd.openxmlformats-officedocument.customXmlProperties+xml"/>
  <Override PartName="/customXml/itemProps1777.xml" ContentType="application/vnd.openxmlformats-officedocument.customXmlProperties+xml"/>
  <Override PartName="/customXml/itemProps1778.xml" ContentType="application/vnd.openxmlformats-officedocument.customXmlProperties+xml"/>
  <Override PartName="/customXml/itemProps1779.xml" ContentType="application/vnd.openxmlformats-officedocument.customXmlProperties+xml"/>
  <Override PartName="/customXml/itemProps1780.xml" ContentType="application/vnd.openxmlformats-officedocument.customXmlProperties+xml"/>
  <Override PartName="/customXml/itemProps1781.xml" ContentType="application/vnd.openxmlformats-officedocument.customXmlProperties+xml"/>
  <Override PartName="/customXml/itemProps1782.xml" ContentType="application/vnd.openxmlformats-officedocument.customXmlProperties+xml"/>
  <Override PartName="/customXml/itemProps1783.xml" ContentType="application/vnd.openxmlformats-officedocument.customXmlProperties+xml"/>
  <Override PartName="/customXml/itemProps1784.xml" ContentType="application/vnd.openxmlformats-officedocument.customXmlProperties+xml"/>
  <Override PartName="/customXml/itemProps1785.xml" ContentType="application/vnd.openxmlformats-officedocument.customXmlProperties+xml"/>
  <Override PartName="/customXml/itemProps1786.xml" ContentType="application/vnd.openxmlformats-officedocument.customXmlProperties+xml"/>
  <Override PartName="/customXml/itemProps1787.xml" ContentType="application/vnd.openxmlformats-officedocument.customXmlProperties+xml"/>
  <Override PartName="/customXml/itemProps1788.xml" ContentType="application/vnd.openxmlformats-officedocument.customXmlProperties+xml"/>
  <Override PartName="/customXml/itemProps1789.xml" ContentType="application/vnd.openxmlformats-officedocument.customXmlProperties+xml"/>
  <Override PartName="/customXml/itemProps1790.xml" ContentType="application/vnd.openxmlformats-officedocument.customXmlProperties+xml"/>
  <Override PartName="/customXml/itemProps1791.xml" ContentType="application/vnd.openxmlformats-officedocument.customXmlProperties+xml"/>
  <Override PartName="/customXml/itemProps1792.xml" ContentType="application/vnd.openxmlformats-officedocument.customXmlProperties+xml"/>
  <Override PartName="/customXml/itemProps1793.xml" ContentType="application/vnd.openxmlformats-officedocument.customXmlProperties+xml"/>
  <Override PartName="/customXml/itemProps1794.xml" ContentType="application/vnd.openxmlformats-officedocument.customXmlProperties+xml"/>
  <Override PartName="/customXml/itemProps1795.xml" ContentType="application/vnd.openxmlformats-officedocument.customXmlProperties+xml"/>
  <Override PartName="/customXml/itemProps1796.xml" ContentType="application/vnd.openxmlformats-officedocument.customXmlProperties+xml"/>
  <Override PartName="/customXml/itemProps1797.xml" ContentType="application/vnd.openxmlformats-officedocument.customXmlProperties+xml"/>
  <Override PartName="/customXml/itemProps1798.xml" ContentType="application/vnd.openxmlformats-officedocument.customXmlProperties+xml"/>
  <Override PartName="/customXml/itemProps1799.xml" ContentType="application/vnd.openxmlformats-officedocument.customXmlProperties+xml"/>
  <Override PartName="/customXml/itemProps1800.xml" ContentType="application/vnd.openxmlformats-officedocument.customXmlProperties+xml"/>
  <Override PartName="/customXml/itemProps1801.xml" ContentType="application/vnd.openxmlformats-officedocument.customXmlProperties+xml"/>
  <Override PartName="/customXml/itemProps1802.xml" ContentType="application/vnd.openxmlformats-officedocument.customXmlProperties+xml"/>
  <Override PartName="/customXml/itemProps1803.xml" ContentType="application/vnd.openxmlformats-officedocument.customXmlProperties+xml"/>
  <Override PartName="/customXml/itemProps1804.xml" ContentType="application/vnd.openxmlformats-officedocument.customXmlProperties+xml"/>
  <Override PartName="/customXml/itemProps1805.xml" ContentType="application/vnd.openxmlformats-officedocument.customXmlProperties+xml"/>
  <Override PartName="/customXml/itemProps1806.xml" ContentType="application/vnd.openxmlformats-officedocument.customXmlProperties+xml"/>
  <Override PartName="/customXml/itemProps1807.xml" ContentType="application/vnd.openxmlformats-officedocument.customXmlProperties+xml"/>
  <Override PartName="/customXml/itemProps1808.xml" ContentType="application/vnd.openxmlformats-officedocument.customXmlProperties+xml"/>
  <Override PartName="/customXml/itemProps1809.xml" ContentType="application/vnd.openxmlformats-officedocument.customXmlProperties+xml"/>
  <Override PartName="/customXml/itemProps1810.xml" ContentType="application/vnd.openxmlformats-officedocument.customXmlProperties+xml"/>
  <Override PartName="/customXml/itemProps1811.xml" ContentType="application/vnd.openxmlformats-officedocument.customXmlProperties+xml"/>
  <Override PartName="/customXml/itemProps1812.xml" ContentType="application/vnd.openxmlformats-officedocument.customXmlProperties+xml"/>
  <Override PartName="/customXml/itemProps1813.xml" ContentType="application/vnd.openxmlformats-officedocument.customXmlProperties+xml"/>
  <Override PartName="/customXml/itemProps1814.xml" ContentType="application/vnd.openxmlformats-officedocument.customXmlProperties+xml"/>
  <Override PartName="/customXml/itemProps1815.xml" ContentType="application/vnd.openxmlformats-officedocument.customXmlProperties+xml"/>
  <Override PartName="/customXml/itemProps1816.xml" ContentType="application/vnd.openxmlformats-officedocument.customXmlProperties+xml"/>
  <Override PartName="/customXml/itemProps1817.xml" ContentType="application/vnd.openxmlformats-officedocument.customXmlProperties+xml"/>
  <Override PartName="/customXml/itemProps1818.xml" ContentType="application/vnd.openxmlformats-officedocument.customXmlProperties+xml"/>
  <Override PartName="/customXml/itemProps1819.xml" ContentType="application/vnd.openxmlformats-officedocument.customXmlProperties+xml"/>
  <Override PartName="/customXml/itemProps1820.xml" ContentType="application/vnd.openxmlformats-officedocument.customXmlProperties+xml"/>
  <Override PartName="/customXml/itemProps1821.xml" ContentType="application/vnd.openxmlformats-officedocument.customXmlProperties+xml"/>
  <Override PartName="/customXml/itemProps1822.xml" ContentType="application/vnd.openxmlformats-officedocument.customXmlProperties+xml"/>
  <Override PartName="/customXml/itemProps1823.xml" ContentType="application/vnd.openxmlformats-officedocument.customXmlProperties+xml"/>
  <Override PartName="/customXml/itemProps1824.xml" ContentType="application/vnd.openxmlformats-officedocument.customXmlProperties+xml"/>
  <Override PartName="/customXml/itemProps1825.xml" ContentType="application/vnd.openxmlformats-officedocument.customXmlProperties+xml"/>
  <Override PartName="/customXml/itemProps1826.xml" ContentType="application/vnd.openxmlformats-officedocument.customXmlProperties+xml"/>
  <Override PartName="/customXml/itemProps1827.xml" ContentType="application/vnd.openxmlformats-officedocument.customXmlProperties+xml"/>
  <Override PartName="/customXml/itemProps1828.xml" ContentType="application/vnd.openxmlformats-officedocument.customXmlProperties+xml"/>
  <Override PartName="/customXml/itemProps1829.xml" ContentType="application/vnd.openxmlformats-officedocument.customXmlProperties+xml"/>
  <Override PartName="/customXml/itemProps1830.xml" ContentType="application/vnd.openxmlformats-officedocument.customXmlProperties+xml"/>
  <Override PartName="/customXml/itemProps1831.xml" ContentType="application/vnd.openxmlformats-officedocument.customXmlProperties+xml"/>
  <Override PartName="/customXml/itemProps1832.xml" ContentType="application/vnd.openxmlformats-officedocument.customXmlProperties+xml"/>
  <Override PartName="/customXml/itemProps1833.xml" ContentType="application/vnd.openxmlformats-officedocument.customXmlProperties+xml"/>
  <Override PartName="/customXml/itemProps1834.xml" ContentType="application/vnd.openxmlformats-officedocument.customXmlProperties+xml"/>
  <Override PartName="/customXml/itemProps1835.xml" ContentType="application/vnd.openxmlformats-officedocument.customXmlProperties+xml"/>
  <Override PartName="/customXml/itemProps1836.xml" ContentType="application/vnd.openxmlformats-officedocument.customXmlProperties+xml"/>
  <Override PartName="/customXml/itemProps1837.xml" ContentType="application/vnd.openxmlformats-officedocument.customXmlProperties+xml"/>
  <Override PartName="/customXml/itemProps1838.xml" ContentType="application/vnd.openxmlformats-officedocument.customXmlProperties+xml"/>
  <Override PartName="/customXml/itemProps1839.xml" ContentType="application/vnd.openxmlformats-officedocument.customXmlProperties+xml"/>
  <Override PartName="/customXml/itemProps1840.xml" ContentType="application/vnd.openxmlformats-officedocument.customXmlProperties+xml"/>
  <Override PartName="/customXml/itemProps1841.xml" ContentType="application/vnd.openxmlformats-officedocument.customXmlProperties+xml"/>
  <Override PartName="/customXml/itemProps1842.xml" ContentType="application/vnd.openxmlformats-officedocument.customXmlProperties+xml"/>
  <Override PartName="/customXml/itemProps1843.xml" ContentType="application/vnd.openxmlformats-officedocument.customXmlProperties+xml"/>
  <Override PartName="/customXml/itemProps1844.xml" ContentType="application/vnd.openxmlformats-officedocument.customXmlProperties+xml"/>
  <Override PartName="/customXml/itemProps1845.xml" ContentType="application/vnd.openxmlformats-officedocument.customXmlProperties+xml"/>
  <Override PartName="/customXml/itemProps1846.xml" ContentType="application/vnd.openxmlformats-officedocument.customXmlProperties+xml"/>
  <Override PartName="/customXml/itemProps1847.xml" ContentType="application/vnd.openxmlformats-officedocument.customXmlProperties+xml"/>
  <Override PartName="/customXml/itemProps1848.xml" ContentType="application/vnd.openxmlformats-officedocument.customXmlProperties+xml"/>
  <Override PartName="/customXml/itemProps1849.xml" ContentType="application/vnd.openxmlformats-officedocument.customXmlProperties+xml"/>
  <Override PartName="/customXml/itemProps1850.xml" ContentType="application/vnd.openxmlformats-officedocument.customXmlProperties+xml"/>
  <Override PartName="/customXml/itemProps1851.xml" ContentType="application/vnd.openxmlformats-officedocument.customXmlProperties+xml"/>
  <Override PartName="/customXml/itemProps1852.xml" ContentType="application/vnd.openxmlformats-officedocument.customXmlProperties+xml"/>
  <Override PartName="/customXml/itemProps1853.xml" ContentType="application/vnd.openxmlformats-officedocument.customXmlProperties+xml"/>
  <Override PartName="/customXml/itemProps1854.xml" ContentType="application/vnd.openxmlformats-officedocument.customXmlProperties+xml"/>
  <Override PartName="/customXml/itemProps1855.xml" ContentType="application/vnd.openxmlformats-officedocument.customXmlProperties+xml"/>
  <Override PartName="/customXml/itemProps1856.xml" ContentType="application/vnd.openxmlformats-officedocument.customXmlProperties+xml"/>
  <Override PartName="/customXml/itemProps1857.xml" ContentType="application/vnd.openxmlformats-officedocument.customXmlProperties+xml"/>
  <Override PartName="/customXml/itemProps1858.xml" ContentType="application/vnd.openxmlformats-officedocument.customXmlProperties+xml"/>
  <Override PartName="/customXml/itemProps1859.xml" ContentType="application/vnd.openxmlformats-officedocument.customXmlProperties+xml"/>
  <Override PartName="/customXml/itemProps1860.xml" ContentType="application/vnd.openxmlformats-officedocument.customXmlProperties+xml"/>
  <Override PartName="/customXml/itemProps1861.xml" ContentType="application/vnd.openxmlformats-officedocument.customXmlProperties+xml"/>
  <Override PartName="/customXml/itemProps1862.xml" ContentType="application/vnd.openxmlformats-officedocument.customXmlProperties+xml"/>
  <Override PartName="/customXml/itemProps1863.xml" ContentType="application/vnd.openxmlformats-officedocument.customXmlProperties+xml"/>
  <Override PartName="/customXml/itemProps1864.xml" ContentType="application/vnd.openxmlformats-officedocument.customXmlProperties+xml"/>
  <Override PartName="/customXml/itemProps1865.xml" ContentType="application/vnd.openxmlformats-officedocument.customXmlProperties+xml"/>
  <Override PartName="/customXml/itemProps1866.xml" ContentType="application/vnd.openxmlformats-officedocument.customXmlProperties+xml"/>
  <Override PartName="/customXml/itemProps1867.xml" ContentType="application/vnd.openxmlformats-officedocument.customXmlProperties+xml"/>
  <Override PartName="/customXml/itemProps1868.xml" ContentType="application/vnd.openxmlformats-officedocument.customXmlProperties+xml"/>
  <Override PartName="/customXml/itemProps1869.xml" ContentType="application/vnd.openxmlformats-officedocument.customXmlProperties+xml"/>
  <Override PartName="/customXml/itemProps1870.xml" ContentType="application/vnd.openxmlformats-officedocument.customXmlProperties+xml"/>
  <Override PartName="/customXml/itemProps1871.xml" ContentType="application/vnd.openxmlformats-officedocument.customXmlProperties+xml"/>
  <Override PartName="/customXml/itemProps1872.xml" ContentType="application/vnd.openxmlformats-officedocument.customXmlProperties+xml"/>
  <Override PartName="/customXml/itemProps1873.xml" ContentType="application/vnd.openxmlformats-officedocument.customXmlProperties+xml"/>
  <Override PartName="/customXml/itemProps1874.xml" ContentType="application/vnd.openxmlformats-officedocument.customXmlProperties+xml"/>
  <Override PartName="/customXml/itemProps1875.xml" ContentType="application/vnd.openxmlformats-officedocument.customXmlProperties+xml"/>
  <Override PartName="/customXml/itemProps1876.xml" ContentType="application/vnd.openxmlformats-officedocument.customXmlProperties+xml"/>
  <Override PartName="/customXml/itemProps1877.xml" ContentType="application/vnd.openxmlformats-officedocument.customXmlProperties+xml"/>
  <Override PartName="/customXml/itemProps1878.xml" ContentType="application/vnd.openxmlformats-officedocument.customXmlProperties+xml"/>
  <Override PartName="/customXml/itemProps1879.xml" ContentType="application/vnd.openxmlformats-officedocument.customXmlProperties+xml"/>
  <Override PartName="/customXml/itemProps1880.xml" ContentType="application/vnd.openxmlformats-officedocument.customXmlProperties+xml"/>
  <Override PartName="/customXml/itemProps1881.xml" ContentType="application/vnd.openxmlformats-officedocument.customXmlProperties+xml"/>
  <Override PartName="/customXml/itemProps1882.xml" ContentType="application/vnd.openxmlformats-officedocument.customXmlProperties+xml"/>
  <Override PartName="/customXml/itemProps1883.xml" ContentType="application/vnd.openxmlformats-officedocument.customXmlProperties+xml"/>
  <Override PartName="/customXml/itemProps1884.xml" ContentType="application/vnd.openxmlformats-officedocument.customXmlProperties+xml"/>
  <Override PartName="/customXml/itemProps1885.xml" ContentType="application/vnd.openxmlformats-officedocument.customXmlProperties+xml"/>
  <Override PartName="/customXml/itemProps1886.xml" ContentType="application/vnd.openxmlformats-officedocument.customXmlProperties+xml"/>
  <Override PartName="/customXml/itemProps1887.xml" ContentType="application/vnd.openxmlformats-officedocument.customXmlProperties+xml"/>
  <Override PartName="/customXml/itemProps1888.xml" ContentType="application/vnd.openxmlformats-officedocument.customXmlProperties+xml"/>
  <Override PartName="/customXml/itemProps1889.xml" ContentType="application/vnd.openxmlformats-officedocument.customXmlProperties+xml"/>
  <Override PartName="/customXml/itemProps1890.xml" ContentType="application/vnd.openxmlformats-officedocument.customXmlProperties+xml"/>
  <Override PartName="/customXml/itemProps1891.xml" ContentType="application/vnd.openxmlformats-officedocument.customXmlProperties+xml"/>
  <Override PartName="/customXml/itemProps1892.xml" ContentType="application/vnd.openxmlformats-officedocument.customXmlProperties+xml"/>
  <Override PartName="/customXml/itemProps1893.xml" ContentType="application/vnd.openxmlformats-officedocument.customXmlProperties+xml"/>
  <Override PartName="/customXml/itemProps1894.xml" ContentType="application/vnd.openxmlformats-officedocument.customXmlProperties+xml"/>
  <Override PartName="/customXml/itemProps1895.xml" ContentType="application/vnd.openxmlformats-officedocument.customXmlProperties+xml"/>
  <Override PartName="/customXml/itemProps1896.xml" ContentType="application/vnd.openxmlformats-officedocument.customXmlProperties+xml"/>
  <Override PartName="/customXml/itemProps1897.xml" ContentType="application/vnd.openxmlformats-officedocument.customXmlProperties+xml"/>
  <Override PartName="/customXml/itemProps1898.xml" ContentType="application/vnd.openxmlformats-officedocument.customXmlProperties+xml"/>
  <Override PartName="/customXml/itemProps1899.xml" ContentType="application/vnd.openxmlformats-officedocument.customXmlProperties+xml"/>
  <Override PartName="/customXml/itemProps1900.xml" ContentType="application/vnd.openxmlformats-officedocument.customXmlProperties+xml"/>
  <Override PartName="/customXml/itemProps1901.xml" ContentType="application/vnd.openxmlformats-officedocument.customXmlProperties+xml"/>
  <Override PartName="/customXml/itemProps1902.xml" ContentType="application/vnd.openxmlformats-officedocument.customXmlProperties+xml"/>
  <Override PartName="/customXml/itemProps1903.xml" ContentType="application/vnd.openxmlformats-officedocument.customXmlProperties+xml"/>
  <Override PartName="/customXml/itemProps1904.xml" ContentType="application/vnd.openxmlformats-officedocument.customXmlProperties+xml"/>
  <Override PartName="/customXml/itemProps1905.xml" ContentType="application/vnd.openxmlformats-officedocument.customXmlProperties+xml"/>
  <Override PartName="/customXml/itemProps1906.xml" ContentType="application/vnd.openxmlformats-officedocument.customXmlProperties+xml"/>
  <Override PartName="/customXml/itemProps1907.xml" ContentType="application/vnd.openxmlformats-officedocument.customXmlProperties+xml"/>
  <Override PartName="/customXml/itemProps1908.xml" ContentType="application/vnd.openxmlformats-officedocument.customXmlProperties+xml"/>
  <Override PartName="/customXml/itemProps1909.xml" ContentType="application/vnd.openxmlformats-officedocument.customXmlProperties+xml"/>
  <Override PartName="/customXml/itemProps1910.xml" ContentType="application/vnd.openxmlformats-officedocument.customXmlProperties+xml"/>
  <Override PartName="/customXml/itemProps1911.xml" ContentType="application/vnd.openxmlformats-officedocument.customXmlProperties+xml"/>
  <Override PartName="/customXml/itemProps1912.xml" ContentType="application/vnd.openxmlformats-officedocument.customXmlProperties+xml"/>
  <Override PartName="/customXml/itemProps1913.xml" ContentType="application/vnd.openxmlformats-officedocument.customXmlProperties+xml"/>
  <Override PartName="/customXml/itemProps1914.xml" ContentType="application/vnd.openxmlformats-officedocument.customXmlProperties+xml"/>
  <Override PartName="/customXml/itemProps1915.xml" ContentType="application/vnd.openxmlformats-officedocument.customXmlProperties+xml"/>
  <Override PartName="/customXml/itemProps1916.xml" ContentType="application/vnd.openxmlformats-officedocument.customXmlProperties+xml"/>
  <Override PartName="/customXml/itemProps1917.xml" ContentType="application/vnd.openxmlformats-officedocument.customXmlProperties+xml"/>
  <Override PartName="/customXml/itemProps1918.xml" ContentType="application/vnd.openxmlformats-officedocument.customXmlProperties+xml"/>
  <Override PartName="/customXml/itemProps1919.xml" ContentType="application/vnd.openxmlformats-officedocument.customXmlProperties+xml"/>
  <Override PartName="/customXml/itemProps1920.xml" ContentType="application/vnd.openxmlformats-officedocument.customXmlProperties+xml"/>
  <Override PartName="/customXml/itemProps1921.xml" ContentType="application/vnd.openxmlformats-officedocument.customXmlProperties+xml"/>
  <Override PartName="/customXml/itemProps1922.xml" ContentType="application/vnd.openxmlformats-officedocument.customXmlProperties+xml"/>
  <Override PartName="/customXml/itemProps1923.xml" ContentType="application/vnd.openxmlformats-officedocument.customXmlProperties+xml"/>
  <Override PartName="/customXml/itemProps1924.xml" ContentType="application/vnd.openxmlformats-officedocument.customXmlProperties+xml"/>
  <Override PartName="/customXml/itemProps1925.xml" ContentType="application/vnd.openxmlformats-officedocument.customXmlProperties+xml"/>
  <Override PartName="/customXml/itemProps1926.xml" ContentType="application/vnd.openxmlformats-officedocument.customXmlProperties+xml"/>
  <Override PartName="/customXml/itemProps1927.xml" ContentType="application/vnd.openxmlformats-officedocument.customXmlProperties+xml"/>
  <Override PartName="/customXml/itemProps1928.xml" ContentType="application/vnd.openxmlformats-officedocument.customXmlProperties+xml"/>
  <Override PartName="/customXml/itemProps1929.xml" ContentType="application/vnd.openxmlformats-officedocument.customXmlProperties+xml"/>
  <Override PartName="/customXml/itemProps1930.xml" ContentType="application/vnd.openxmlformats-officedocument.customXmlProperties+xml"/>
  <Override PartName="/customXml/itemProps1931.xml" ContentType="application/vnd.openxmlformats-officedocument.customXmlProperties+xml"/>
  <Override PartName="/customXml/itemProps1932.xml" ContentType="application/vnd.openxmlformats-officedocument.customXmlProperties+xml"/>
  <Override PartName="/customXml/itemProps1933.xml" ContentType="application/vnd.openxmlformats-officedocument.customXmlProperties+xml"/>
  <Override PartName="/customXml/itemProps1934.xml" ContentType="application/vnd.openxmlformats-officedocument.customXmlProperties+xml"/>
  <Override PartName="/customXml/itemProps1935.xml" ContentType="application/vnd.openxmlformats-officedocument.customXmlProperties+xml"/>
  <Override PartName="/customXml/itemProps1936.xml" ContentType="application/vnd.openxmlformats-officedocument.customXmlProperties+xml"/>
  <Override PartName="/customXml/itemProps1937.xml" ContentType="application/vnd.openxmlformats-officedocument.customXmlProperties+xml"/>
  <Override PartName="/customXml/itemProps1938.xml" ContentType="application/vnd.openxmlformats-officedocument.customXmlProperties+xml"/>
  <Override PartName="/customXml/itemProps1939.xml" ContentType="application/vnd.openxmlformats-officedocument.customXmlProperties+xml"/>
  <Override PartName="/customXml/itemProps1940.xml" ContentType="application/vnd.openxmlformats-officedocument.customXmlProperties+xml"/>
  <Override PartName="/customXml/itemProps1941.xml" ContentType="application/vnd.openxmlformats-officedocument.customXmlProperties+xml"/>
  <Override PartName="/customXml/itemProps1942.xml" ContentType="application/vnd.openxmlformats-officedocument.customXmlProperties+xml"/>
  <Override PartName="/customXml/itemProps1943.xml" ContentType="application/vnd.openxmlformats-officedocument.customXmlProperties+xml"/>
  <Override PartName="/customXml/itemProps1944.xml" ContentType="application/vnd.openxmlformats-officedocument.customXmlProperties+xml"/>
  <Override PartName="/customXml/itemProps1945.xml" ContentType="application/vnd.openxmlformats-officedocument.customXmlProperties+xml"/>
  <Override PartName="/customXml/itemProps1946.xml" ContentType="application/vnd.openxmlformats-officedocument.customXmlProperties+xml"/>
  <Override PartName="/customXml/itemProps1947.xml" ContentType="application/vnd.openxmlformats-officedocument.customXmlProperties+xml"/>
  <Override PartName="/customXml/itemProps1948.xml" ContentType="application/vnd.openxmlformats-officedocument.customXmlProperties+xml"/>
  <Override PartName="/customXml/itemProps1949.xml" ContentType="application/vnd.openxmlformats-officedocument.customXmlProperties+xml"/>
  <Override PartName="/customXml/itemProps1950.xml" ContentType="application/vnd.openxmlformats-officedocument.customXmlProperties+xml"/>
  <Override PartName="/customXml/itemProps1951.xml" ContentType="application/vnd.openxmlformats-officedocument.customXmlProperties+xml"/>
  <Override PartName="/customXml/itemProps1952.xml" ContentType="application/vnd.openxmlformats-officedocument.customXmlProperties+xml"/>
  <Override PartName="/customXml/itemProps1953.xml" ContentType="application/vnd.openxmlformats-officedocument.customXmlProperties+xml"/>
  <Override PartName="/customXml/itemProps1954.xml" ContentType="application/vnd.openxmlformats-officedocument.customXmlProperties+xml"/>
  <Override PartName="/customXml/itemProps1955.xml" ContentType="application/vnd.openxmlformats-officedocument.customXmlProperties+xml"/>
  <Override PartName="/customXml/itemProps1956.xml" ContentType="application/vnd.openxmlformats-officedocument.customXmlProperties+xml"/>
  <Override PartName="/customXml/itemProps1957.xml" ContentType="application/vnd.openxmlformats-officedocument.customXmlProperties+xml"/>
  <Override PartName="/customXml/itemProps1958.xml" ContentType="application/vnd.openxmlformats-officedocument.customXmlProperties+xml"/>
  <Override PartName="/customXml/itemProps1959.xml" ContentType="application/vnd.openxmlformats-officedocument.customXmlProperties+xml"/>
  <Override PartName="/customXml/itemProps1960.xml" ContentType="application/vnd.openxmlformats-officedocument.customXmlProperties+xml"/>
  <Override PartName="/customXml/itemProps1961.xml" ContentType="application/vnd.openxmlformats-officedocument.customXmlProperties+xml"/>
  <Override PartName="/customXml/itemProps1962.xml" ContentType="application/vnd.openxmlformats-officedocument.customXmlProperties+xml"/>
  <Override PartName="/customXml/itemProps1963.xml" ContentType="application/vnd.openxmlformats-officedocument.customXmlProperties+xml"/>
  <Override PartName="/customXml/itemProps1964.xml" ContentType="application/vnd.openxmlformats-officedocument.customXmlProperties+xml"/>
  <Override PartName="/customXml/itemProps1965.xml" ContentType="application/vnd.openxmlformats-officedocument.customXmlProperties+xml"/>
  <Override PartName="/customXml/itemProps1966.xml" ContentType="application/vnd.openxmlformats-officedocument.customXmlProperties+xml"/>
  <Override PartName="/customXml/itemProps1967.xml" ContentType="application/vnd.openxmlformats-officedocument.customXmlProperties+xml"/>
  <Override PartName="/customXml/itemProps1968.xml" ContentType="application/vnd.openxmlformats-officedocument.customXmlProperties+xml"/>
  <Override PartName="/customXml/itemProps1969.xml" ContentType="application/vnd.openxmlformats-officedocument.customXmlProperties+xml"/>
  <Override PartName="/customXml/itemProps1970.xml" ContentType="application/vnd.openxmlformats-officedocument.customXmlProperties+xml"/>
  <Override PartName="/customXml/itemProps1971.xml" ContentType="application/vnd.openxmlformats-officedocument.customXmlProperties+xml"/>
  <Override PartName="/customXml/itemProps1972.xml" ContentType="application/vnd.openxmlformats-officedocument.customXmlProperties+xml"/>
  <Override PartName="/customXml/itemProps1973.xml" ContentType="application/vnd.openxmlformats-officedocument.customXmlProperties+xml"/>
  <Override PartName="/customXml/itemProps1974.xml" ContentType="application/vnd.openxmlformats-officedocument.customXmlProperties+xml"/>
  <Override PartName="/customXml/itemProps1975.xml" ContentType="application/vnd.openxmlformats-officedocument.customXmlProperties+xml"/>
  <Override PartName="/customXml/itemProps1976.xml" ContentType="application/vnd.openxmlformats-officedocument.customXmlProperties+xml"/>
  <Override PartName="/customXml/itemProps1977.xml" ContentType="application/vnd.openxmlformats-officedocument.customXmlProperties+xml"/>
  <Override PartName="/customXml/itemProps1978.xml" ContentType="application/vnd.openxmlformats-officedocument.customXmlProperties+xml"/>
  <Override PartName="/customXml/itemProps1979.xml" ContentType="application/vnd.openxmlformats-officedocument.customXmlProperties+xml"/>
  <Override PartName="/customXml/itemProps1980.xml" ContentType="application/vnd.openxmlformats-officedocument.customXmlProperties+xml"/>
  <Override PartName="/customXml/itemProps1981.xml" ContentType="application/vnd.openxmlformats-officedocument.customXmlProperties+xml"/>
  <Override PartName="/customXml/itemProps1982.xml" ContentType="application/vnd.openxmlformats-officedocument.customXmlProperties+xml"/>
  <Override PartName="/customXml/itemProps1983.xml" ContentType="application/vnd.openxmlformats-officedocument.customXmlProperties+xml"/>
  <Override PartName="/customXml/itemProps1984.xml" ContentType="application/vnd.openxmlformats-officedocument.customXmlProperties+xml"/>
  <Override PartName="/customXml/itemProps1985.xml" ContentType="application/vnd.openxmlformats-officedocument.customXmlProperties+xml"/>
  <Override PartName="/customXml/itemProps1986.xml" ContentType="application/vnd.openxmlformats-officedocument.customXmlProperties+xml"/>
  <Override PartName="/customXml/itemProps1987.xml" ContentType="application/vnd.openxmlformats-officedocument.customXmlProperties+xml"/>
  <Override PartName="/customXml/itemProps1988.xml" ContentType="application/vnd.openxmlformats-officedocument.customXmlProperties+xml"/>
  <Override PartName="/customXml/itemProps1989.xml" ContentType="application/vnd.openxmlformats-officedocument.customXmlProperties+xml"/>
  <Override PartName="/customXml/itemProps1990.xml" ContentType="application/vnd.openxmlformats-officedocument.customXmlProperties+xml"/>
  <Override PartName="/customXml/itemProps1991.xml" ContentType="application/vnd.openxmlformats-officedocument.customXmlProperties+xml"/>
  <Override PartName="/customXml/itemProps1992.xml" ContentType="application/vnd.openxmlformats-officedocument.customXmlProperties+xml"/>
  <Override PartName="/customXml/itemProps1993.xml" ContentType="application/vnd.openxmlformats-officedocument.customXmlProperties+xml"/>
  <Override PartName="/customXml/itemProps1994.xml" ContentType="application/vnd.openxmlformats-officedocument.customXmlProperties+xml"/>
  <Override PartName="/customXml/itemProps1995.xml" ContentType="application/vnd.openxmlformats-officedocument.customXmlProperties+xml"/>
  <Override PartName="/customXml/itemProps1996.xml" ContentType="application/vnd.openxmlformats-officedocument.customXmlProperties+xml"/>
  <Override PartName="/customXml/itemProps1997.xml" ContentType="application/vnd.openxmlformats-officedocument.customXmlProperties+xml"/>
  <Override PartName="/customXml/itemProps1998.xml" ContentType="application/vnd.openxmlformats-officedocument.customXmlProperties+xml"/>
  <Override PartName="/customXml/itemProps1999.xml" ContentType="application/vnd.openxmlformats-officedocument.customXmlProperties+xml"/>
  <Override PartName="/customXml/itemProps2000.xml" ContentType="application/vnd.openxmlformats-officedocument.customXmlProperties+xml"/>
  <Override PartName="/customXml/itemProps2001.xml" ContentType="application/vnd.openxmlformats-officedocument.customXmlProperties+xml"/>
  <Override PartName="/customXml/itemProps2002.xml" ContentType="application/vnd.openxmlformats-officedocument.customXmlProperties+xml"/>
  <Override PartName="/customXml/itemProps2003.xml" ContentType="application/vnd.openxmlformats-officedocument.customXmlProperties+xml"/>
  <Override PartName="/customXml/itemProps2004.xml" ContentType="application/vnd.openxmlformats-officedocument.customXmlProperties+xml"/>
  <Override PartName="/customXml/itemProps2005.xml" ContentType="application/vnd.openxmlformats-officedocument.customXmlProperties+xml"/>
  <Override PartName="/customXml/itemProps2006.xml" ContentType="application/vnd.openxmlformats-officedocument.customXmlProperties+xml"/>
  <Override PartName="/customXml/itemProps2007.xml" ContentType="application/vnd.openxmlformats-officedocument.customXmlProperties+xml"/>
  <Override PartName="/customXml/itemProps2008.xml" ContentType="application/vnd.openxmlformats-officedocument.customXmlProperties+xml"/>
  <Override PartName="/customXml/itemProps2009.xml" ContentType="application/vnd.openxmlformats-officedocument.customXmlProperties+xml"/>
  <Override PartName="/customXml/itemProps2010.xml" ContentType="application/vnd.openxmlformats-officedocument.customXmlProperties+xml"/>
  <Override PartName="/customXml/itemProps2011.xml" ContentType="application/vnd.openxmlformats-officedocument.customXmlProperties+xml"/>
  <Override PartName="/customXml/itemProps2012.xml" ContentType="application/vnd.openxmlformats-officedocument.customXmlProperties+xml"/>
  <Override PartName="/customXml/itemProps2013.xml" ContentType="application/vnd.openxmlformats-officedocument.customXmlProperties+xml"/>
  <Override PartName="/customXml/itemProps2014.xml" ContentType="application/vnd.openxmlformats-officedocument.customXmlProperties+xml"/>
  <Override PartName="/customXml/itemProps2015.xml" ContentType="application/vnd.openxmlformats-officedocument.customXmlProperties+xml"/>
  <Override PartName="/customXml/itemProps2016.xml" ContentType="application/vnd.openxmlformats-officedocument.customXmlProperties+xml"/>
  <Override PartName="/customXml/itemProps2017.xml" ContentType="application/vnd.openxmlformats-officedocument.customXmlProperties+xml"/>
  <Override PartName="/customXml/itemProps2018.xml" ContentType="application/vnd.openxmlformats-officedocument.customXmlProperties+xml"/>
  <Override PartName="/customXml/itemProps2019.xml" ContentType="application/vnd.openxmlformats-officedocument.customXmlProperties+xml"/>
  <Override PartName="/customXml/itemProps2020.xml" ContentType="application/vnd.openxmlformats-officedocument.customXmlProperties+xml"/>
  <Override PartName="/customXml/itemProps2021.xml" ContentType="application/vnd.openxmlformats-officedocument.customXmlProperties+xml"/>
  <Override PartName="/customXml/itemProps2022.xml" ContentType="application/vnd.openxmlformats-officedocument.customXmlProperties+xml"/>
  <Override PartName="/customXml/itemProps2023.xml" ContentType="application/vnd.openxmlformats-officedocument.customXmlProperties+xml"/>
  <Override PartName="/customXml/itemProps2024.xml" ContentType="application/vnd.openxmlformats-officedocument.customXmlProperties+xml"/>
  <Override PartName="/customXml/itemProps2025.xml" ContentType="application/vnd.openxmlformats-officedocument.customXmlProperties+xml"/>
  <Override PartName="/customXml/itemProps2026.xml" ContentType="application/vnd.openxmlformats-officedocument.customXmlProperties+xml"/>
  <Override PartName="/customXml/itemProps2027.xml" ContentType="application/vnd.openxmlformats-officedocument.customXmlProperties+xml"/>
  <Override PartName="/customXml/itemProps2028.xml" ContentType="application/vnd.openxmlformats-officedocument.customXmlProperties+xml"/>
  <Override PartName="/customXml/itemProps2029.xml" ContentType="application/vnd.openxmlformats-officedocument.customXmlProperties+xml"/>
  <Override PartName="/customXml/itemProps2030.xml" ContentType="application/vnd.openxmlformats-officedocument.customXmlProperties+xml"/>
  <Override PartName="/customXml/itemProps2031.xml" ContentType="application/vnd.openxmlformats-officedocument.customXmlProperties+xml"/>
  <Override PartName="/customXml/itemProps2032.xml" ContentType="application/vnd.openxmlformats-officedocument.customXmlProperties+xml"/>
  <Override PartName="/customXml/itemProps2033.xml" ContentType="application/vnd.openxmlformats-officedocument.customXmlProperties+xml"/>
  <Override PartName="/customXml/itemProps2034.xml" ContentType="application/vnd.openxmlformats-officedocument.customXmlProperties+xml"/>
  <Override PartName="/customXml/itemProps2035.xml" ContentType="application/vnd.openxmlformats-officedocument.customXmlProperties+xml"/>
  <Override PartName="/customXml/itemProps2036.xml" ContentType="application/vnd.openxmlformats-officedocument.customXmlProperties+xml"/>
  <Override PartName="/customXml/itemProps2037.xml" ContentType="application/vnd.openxmlformats-officedocument.customXmlProperties+xml"/>
  <Override PartName="/customXml/itemProps2038.xml" ContentType="application/vnd.openxmlformats-officedocument.customXmlProperties+xml"/>
  <Override PartName="/customXml/itemProps2039.xml" ContentType="application/vnd.openxmlformats-officedocument.customXmlProperties+xml"/>
  <Override PartName="/customXml/itemProps2040.xml" ContentType="application/vnd.openxmlformats-officedocument.customXmlProperties+xml"/>
  <Override PartName="/customXml/itemProps2041.xml" ContentType="application/vnd.openxmlformats-officedocument.customXmlProperties+xml"/>
  <Override PartName="/customXml/itemProps2042.xml" ContentType="application/vnd.openxmlformats-officedocument.customXmlProperties+xml"/>
  <Override PartName="/customXml/itemProps2043.xml" ContentType="application/vnd.openxmlformats-officedocument.customXmlProperties+xml"/>
  <Override PartName="/customXml/itemProps2044.xml" ContentType="application/vnd.openxmlformats-officedocument.customXmlProperties+xml"/>
  <Override PartName="/customXml/itemProps2045.xml" ContentType="application/vnd.openxmlformats-officedocument.customXmlProperties+xml"/>
  <Override PartName="/customXml/itemProps2046.xml" ContentType="application/vnd.openxmlformats-officedocument.customXmlProperties+xml"/>
  <Override PartName="/customXml/itemProps2047.xml" ContentType="application/vnd.openxmlformats-officedocument.customXmlProperties+xml"/>
  <Override PartName="/customXml/itemProps2048.xml" ContentType="application/vnd.openxmlformats-officedocument.customXmlProperties+xml"/>
  <Override PartName="/customXml/itemProps2049.xml" ContentType="application/vnd.openxmlformats-officedocument.customXmlProperties+xml"/>
  <Override PartName="/customXml/itemProps2050.xml" ContentType="application/vnd.openxmlformats-officedocument.customXmlProperties+xml"/>
  <Override PartName="/customXml/itemProps2051.xml" ContentType="application/vnd.openxmlformats-officedocument.customXmlProperties+xml"/>
  <Override PartName="/customXml/itemProps2052.xml" ContentType="application/vnd.openxmlformats-officedocument.customXmlProperties+xml"/>
  <Override PartName="/customXml/itemProps2053.xml" ContentType="application/vnd.openxmlformats-officedocument.customXmlProperties+xml"/>
  <Override PartName="/customXml/itemProps2054.xml" ContentType="application/vnd.openxmlformats-officedocument.customXmlProperties+xml"/>
  <Override PartName="/customXml/itemProps2055.xml" ContentType="application/vnd.openxmlformats-officedocument.customXmlProperties+xml"/>
  <Override PartName="/customXml/itemProps2056.xml" ContentType="application/vnd.openxmlformats-officedocument.customXmlProperties+xml"/>
  <Override PartName="/customXml/itemProps2057.xml" ContentType="application/vnd.openxmlformats-officedocument.customXmlProperties+xml"/>
  <Override PartName="/customXml/itemProps2058.xml" ContentType="application/vnd.openxmlformats-officedocument.customXmlProperties+xml"/>
  <Override PartName="/customXml/itemProps2059.xml" ContentType="application/vnd.openxmlformats-officedocument.customXmlProperties+xml"/>
  <Override PartName="/customXml/itemProps2060.xml" ContentType="application/vnd.openxmlformats-officedocument.customXmlProperties+xml"/>
  <Override PartName="/customXml/itemProps2061.xml" ContentType="application/vnd.openxmlformats-officedocument.customXmlProperties+xml"/>
  <Override PartName="/customXml/itemProps2062.xml" ContentType="application/vnd.openxmlformats-officedocument.customXmlProperties+xml"/>
  <Override PartName="/customXml/itemProps2063.xml" ContentType="application/vnd.openxmlformats-officedocument.customXmlProperties+xml"/>
  <Override PartName="/customXml/itemProps2064.xml" ContentType="application/vnd.openxmlformats-officedocument.customXmlProperties+xml"/>
  <Override PartName="/customXml/itemProps2065.xml" ContentType="application/vnd.openxmlformats-officedocument.customXmlProperties+xml"/>
  <Override PartName="/customXml/itemProps2066.xml" ContentType="application/vnd.openxmlformats-officedocument.customXmlProperties+xml"/>
  <Override PartName="/customXml/itemProps2067.xml" ContentType="application/vnd.openxmlformats-officedocument.customXmlProperties+xml"/>
  <Override PartName="/customXml/itemProps2068.xml" ContentType="application/vnd.openxmlformats-officedocument.customXmlProperties+xml"/>
  <Override PartName="/customXml/itemProps2069.xml" ContentType="application/vnd.openxmlformats-officedocument.customXmlProperties+xml"/>
  <Override PartName="/customXml/itemProps2070.xml" ContentType="application/vnd.openxmlformats-officedocument.customXmlProperties+xml"/>
  <Override PartName="/customXml/itemProps2071.xml" ContentType="application/vnd.openxmlformats-officedocument.customXmlProperties+xml"/>
  <Override PartName="/customXml/itemProps2072.xml" ContentType="application/vnd.openxmlformats-officedocument.customXmlProperties+xml"/>
  <Override PartName="/customXml/itemProps2073.xml" ContentType="application/vnd.openxmlformats-officedocument.customXmlProperties+xml"/>
  <Override PartName="/customXml/itemProps2074.xml" ContentType="application/vnd.openxmlformats-officedocument.customXmlProperties+xml"/>
  <Override PartName="/customXml/itemProps2075.xml" ContentType="application/vnd.openxmlformats-officedocument.customXmlProperties+xml"/>
  <Override PartName="/customXml/itemProps2076.xml" ContentType="application/vnd.openxmlformats-officedocument.customXmlProperties+xml"/>
  <Override PartName="/customXml/itemProps2077.xml" ContentType="application/vnd.openxmlformats-officedocument.customXmlProperties+xml"/>
  <Override PartName="/customXml/itemProps2078.xml" ContentType="application/vnd.openxmlformats-officedocument.customXmlProperties+xml"/>
  <Override PartName="/customXml/itemProps2079.xml" ContentType="application/vnd.openxmlformats-officedocument.customXmlProperties+xml"/>
  <Override PartName="/customXml/itemProps2080.xml" ContentType="application/vnd.openxmlformats-officedocument.customXmlProperties+xml"/>
  <Override PartName="/customXml/itemProps2081.xml" ContentType="application/vnd.openxmlformats-officedocument.customXmlProperties+xml"/>
  <Override PartName="/customXml/itemProps2082.xml" ContentType="application/vnd.openxmlformats-officedocument.customXmlProperties+xml"/>
  <Override PartName="/customXml/itemProps2083.xml" ContentType="application/vnd.openxmlformats-officedocument.customXmlProperties+xml"/>
  <Override PartName="/customXml/itemProps2084.xml" ContentType="application/vnd.openxmlformats-officedocument.customXmlProperties+xml"/>
  <Override PartName="/customXml/itemProps2085.xml" ContentType="application/vnd.openxmlformats-officedocument.customXmlProperties+xml"/>
  <Override PartName="/customXml/itemProps2086.xml" ContentType="application/vnd.openxmlformats-officedocument.customXmlProperties+xml"/>
  <Override PartName="/customXml/itemProps2087.xml" ContentType="application/vnd.openxmlformats-officedocument.customXmlProperties+xml"/>
  <Override PartName="/customXml/itemProps2088.xml" ContentType="application/vnd.openxmlformats-officedocument.customXmlProperties+xml"/>
  <Override PartName="/customXml/itemProps2089.xml" ContentType="application/vnd.openxmlformats-officedocument.customXmlProperties+xml"/>
  <Override PartName="/customXml/itemProps2090.xml" ContentType="application/vnd.openxmlformats-officedocument.customXmlProperties+xml"/>
  <Override PartName="/customXml/itemProps2091.xml" ContentType="application/vnd.openxmlformats-officedocument.customXmlProperties+xml"/>
  <Override PartName="/customXml/itemProps2092.xml" ContentType="application/vnd.openxmlformats-officedocument.customXmlProperties+xml"/>
  <Override PartName="/customXml/itemProps2093.xml" ContentType="application/vnd.openxmlformats-officedocument.customXmlProperties+xml"/>
  <Override PartName="/customXml/itemProps2094.xml" ContentType="application/vnd.openxmlformats-officedocument.customXmlProperties+xml"/>
  <Override PartName="/customXml/itemProps2095.xml" ContentType="application/vnd.openxmlformats-officedocument.customXmlProperties+xml"/>
  <Override PartName="/customXml/itemProps2096.xml" ContentType="application/vnd.openxmlformats-officedocument.customXmlProperties+xml"/>
  <Override PartName="/customXml/itemProps2097.xml" ContentType="application/vnd.openxmlformats-officedocument.customXmlProperties+xml"/>
  <Override PartName="/customXml/itemProps2098.xml" ContentType="application/vnd.openxmlformats-officedocument.customXmlProperties+xml"/>
  <Override PartName="/customXml/itemProps2099.xml" ContentType="application/vnd.openxmlformats-officedocument.customXmlProperties+xml"/>
  <Override PartName="/customXml/itemProps2100.xml" ContentType="application/vnd.openxmlformats-officedocument.customXmlProperties+xml"/>
  <Override PartName="/customXml/itemProps2101.xml" ContentType="application/vnd.openxmlformats-officedocument.customXmlProperties+xml"/>
  <Override PartName="/customXml/itemProps2102.xml" ContentType="application/vnd.openxmlformats-officedocument.customXmlProperties+xml"/>
  <Override PartName="/customXml/itemProps2103.xml" ContentType="application/vnd.openxmlformats-officedocument.customXmlProperties+xml"/>
  <Override PartName="/customXml/itemProps2104.xml" ContentType="application/vnd.openxmlformats-officedocument.customXmlProperties+xml"/>
  <Override PartName="/customXml/itemProps2105.xml" ContentType="application/vnd.openxmlformats-officedocument.customXmlProperties+xml"/>
  <Override PartName="/customXml/itemProps2106.xml" ContentType="application/vnd.openxmlformats-officedocument.customXmlProperties+xml"/>
  <Override PartName="/customXml/itemProps2107.xml" ContentType="application/vnd.openxmlformats-officedocument.customXmlProperties+xml"/>
  <Override PartName="/customXml/itemProps2108.xml" ContentType="application/vnd.openxmlformats-officedocument.customXmlProperties+xml"/>
  <Override PartName="/customXml/itemProps2109.xml" ContentType="application/vnd.openxmlformats-officedocument.customXmlProperties+xml"/>
  <Override PartName="/customXml/itemProps2110.xml" ContentType="application/vnd.openxmlformats-officedocument.customXmlProperties+xml"/>
  <Override PartName="/customXml/itemProps2111.xml" ContentType="application/vnd.openxmlformats-officedocument.customXmlProperties+xml"/>
  <Override PartName="/customXml/itemProps2112.xml" ContentType="application/vnd.openxmlformats-officedocument.customXmlProperties+xml"/>
  <Override PartName="/customXml/itemProps2113.xml" ContentType="application/vnd.openxmlformats-officedocument.customXmlProperties+xml"/>
  <Override PartName="/customXml/itemProps2114.xml" ContentType="application/vnd.openxmlformats-officedocument.customXmlProperties+xml"/>
  <Override PartName="/customXml/itemProps2115.xml" ContentType="application/vnd.openxmlformats-officedocument.customXmlProperties+xml"/>
  <Override PartName="/customXml/itemProps2116.xml" ContentType="application/vnd.openxmlformats-officedocument.customXmlProperties+xml"/>
  <Override PartName="/customXml/itemProps2117.xml" ContentType="application/vnd.openxmlformats-officedocument.customXmlProperties+xml"/>
  <Override PartName="/customXml/itemProps2118.xml" ContentType="application/vnd.openxmlformats-officedocument.customXmlProperties+xml"/>
  <Override PartName="/customXml/itemProps2119.xml" ContentType="application/vnd.openxmlformats-officedocument.customXmlProperties+xml"/>
  <Override PartName="/customXml/itemProps2120.xml" ContentType="application/vnd.openxmlformats-officedocument.customXmlProperties+xml"/>
  <Override PartName="/customXml/itemProps2121.xml" ContentType="application/vnd.openxmlformats-officedocument.customXmlProperties+xml"/>
  <Override PartName="/customXml/itemProps2122.xml" ContentType="application/vnd.openxmlformats-officedocument.customXmlProperties+xml"/>
  <Override PartName="/customXml/itemProps2123.xml" ContentType="application/vnd.openxmlformats-officedocument.customXmlProperties+xml"/>
  <Override PartName="/customXml/itemProps2124.xml" ContentType="application/vnd.openxmlformats-officedocument.customXmlProperties+xml"/>
  <Override PartName="/customXml/itemProps2125.xml" ContentType="application/vnd.openxmlformats-officedocument.customXmlProperties+xml"/>
  <Override PartName="/customXml/itemProps2126.xml" ContentType="application/vnd.openxmlformats-officedocument.customXmlProperties+xml"/>
  <Override PartName="/customXml/itemProps2127.xml" ContentType="application/vnd.openxmlformats-officedocument.customXmlProperties+xml"/>
  <Override PartName="/customXml/itemProps2128.xml" ContentType="application/vnd.openxmlformats-officedocument.customXmlProperties+xml"/>
  <Override PartName="/customXml/itemProps2129.xml" ContentType="application/vnd.openxmlformats-officedocument.customXmlProperties+xml"/>
  <Override PartName="/customXml/itemProps2130.xml" ContentType="application/vnd.openxmlformats-officedocument.customXmlProperties+xml"/>
  <Override PartName="/customXml/itemProps2131.xml" ContentType="application/vnd.openxmlformats-officedocument.customXmlProperties+xml"/>
  <Override PartName="/customXml/itemProps2132.xml" ContentType="application/vnd.openxmlformats-officedocument.customXmlProperties+xml"/>
  <Override PartName="/customXml/itemProps2133.xml" ContentType="application/vnd.openxmlformats-officedocument.customXmlProperties+xml"/>
  <Override PartName="/customXml/itemProps2134.xml" ContentType="application/vnd.openxmlformats-officedocument.customXmlProperties+xml"/>
  <Override PartName="/customXml/itemProps2135.xml" ContentType="application/vnd.openxmlformats-officedocument.customXmlProperties+xml"/>
  <Override PartName="/customXml/itemProps2136.xml" ContentType="application/vnd.openxmlformats-officedocument.customXmlProperties+xml"/>
  <Override PartName="/customXml/itemProps2137.xml" ContentType="application/vnd.openxmlformats-officedocument.customXmlProperties+xml"/>
  <Override PartName="/customXml/itemProps2138.xml" ContentType="application/vnd.openxmlformats-officedocument.customXmlProperties+xml"/>
  <Override PartName="/customXml/itemProps2139.xml" ContentType="application/vnd.openxmlformats-officedocument.customXmlProperties+xml"/>
  <Override PartName="/customXml/itemProps2140.xml" ContentType="application/vnd.openxmlformats-officedocument.customXmlProperties+xml"/>
  <Override PartName="/customXml/itemProps2141.xml" ContentType="application/vnd.openxmlformats-officedocument.customXmlProperties+xml"/>
  <Override PartName="/customXml/itemProps2142.xml" ContentType="application/vnd.openxmlformats-officedocument.customXmlProperties+xml"/>
  <Override PartName="/customXml/itemProps2143.xml" ContentType="application/vnd.openxmlformats-officedocument.customXmlProperties+xml"/>
  <Override PartName="/customXml/itemProps2144.xml" ContentType="application/vnd.openxmlformats-officedocument.customXmlProperties+xml"/>
  <Override PartName="/customXml/itemProps2145.xml" ContentType="application/vnd.openxmlformats-officedocument.customXmlProperties+xml"/>
  <Override PartName="/customXml/itemProps2146.xml" ContentType="application/vnd.openxmlformats-officedocument.customXmlProperties+xml"/>
  <Override PartName="/customXml/itemProps2147.xml" ContentType="application/vnd.openxmlformats-officedocument.customXmlProperties+xml"/>
  <Override PartName="/customXml/itemProps2148.xml" ContentType="application/vnd.openxmlformats-officedocument.customXmlProperties+xml"/>
  <Override PartName="/customXml/itemProps2149.xml" ContentType="application/vnd.openxmlformats-officedocument.customXmlProperties+xml"/>
  <Override PartName="/customXml/itemProps2150.xml" ContentType="application/vnd.openxmlformats-officedocument.customXmlProperties+xml"/>
  <Override PartName="/customXml/itemProps2151.xml" ContentType="application/vnd.openxmlformats-officedocument.customXmlProperties+xml"/>
  <Override PartName="/customXml/itemProps2152.xml" ContentType="application/vnd.openxmlformats-officedocument.customXmlProperties+xml"/>
  <Override PartName="/customXml/itemProps2153.xml" ContentType="application/vnd.openxmlformats-officedocument.customXmlProperties+xml"/>
  <Override PartName="/customXml/itemProps2154.xml" ContentType="application/vnd.openxmlformats-officedocument.customXmlProperties+xml"/>
  <Override PartName="/customXml/itemProps2155.xml" ContentType="application/vnd.openxmlformats-officedocument.customXmlProperties+xml"/>
  <Override PartName="/customXml/itemProps2156.xml" ContentType="application/vnd.openxmlformats-officedocument.customXmlProperties+xml"/>
  <Override PartName="/customXml/itemProps2157.xml" ContentType="application/vnd.openxmlformats-officedocument.customXmlProperties+xml"/>
  <Override PartName="/customXml/itemProps2158.xml" ContentType="application/vnd.openxmlformats-officedocument.customXmlProperties+xml"/>
  <Override PartName="/customXml/itemProps2159.xml" ContentType="application/vnd.openxmlformats-officedocument.customXmlProperties+xml"/>
  <Override PartName="/customXml/itemProps2160.xml" ContentType="application/vnd.openxmlformats-officedocument.customXmlProperties+xml"/>
  <Override PartName="/customXml/itemProps2161.xml" ContentType="application/vnd.openxmlformats-officedocument.customXmlProperties+xml"/>
  <Override PartName="/customXml/itemProps2162.xml" ContentType="application/vnd.openxmlformats-officedocument.customXmlProperties+xml"/>
  <Override PartName="/customXml/itemProps2163.xml" ContentType="application/vnd.openxmlformats-officedocument.customXmlProperties+xml"/>
  <Override PartName="/customXml/itemProps2164.xml" ContentType="application/vnd.openxmlformats-officedocument.customXmlProperties+xml"/>
  <Override PartName="/customXml/itemProps2165.xml" ContentType="application/vnd.openxmlformats-officedocument.customXmlProperties+xml"/>
  <Override PartName="/customXml/itemProps2166.xml" ContentType="application/vnd.openxmlformats-officedocument.customXmlProperties+xml"/>
  <Override PartName="/customXml/itemProps2167.xml" ContentType="application/vnd.openxmlformats-officedocument.customXmlProperties+xml"/>
  <Override PartName="/customXml/itemProps2168.xml" ContentType="application/vnd.openxmlformats-officedocument.customXmlProperties+xml"/>
  <Override PartName="/customXml/itemProps2169.xml" ContentType="application/vnd.openxmlformats-officedocument.customXmlProperties+xml"/>
  <Override PartName="/customXml/itemProps2170.xml" ContentType="application/vnd.openxmlformats-officedocument.customXmlProperties+xml"/>
  <Override PartName="/customXml/itemProps2171.xml" ContentType="application/vnd.openxmlformats-officedocument.customXmlProperties+xml"/>
  <Override PartName="/customXml/itemProps2172.xml" ContentType="application/vnd.openxmlformats-officedocument.customXmlProperties+xml"/>
  <Override PartName="/customXml/itemProps2173.xml" ContentType="application/vnd.openxmlformats-officedocument.customXmlProperties+xml"/>
  <Override PartName="/customXml/itemProps2174.xml" ContentType="application/vnd.openxmlformats-officedocument.customXmlProperties+xml"/>
  <Override PartName="/customXml/itemProps2175.xml" ContentType="application/vnd.openxmlformats-officedocument.customXmlProperties+xml"/>
  <Override PartName="/customXml/itemProps2176.xml" ContentType="application/vnd.openxmlformats-officedocument.customXmlProperties+xml"/>
  <Override PartName="/customXml/itemProps2177.xml" ContentType="application/vnd.openxmlformats-officedocument.customXmlProperties+xml"/>
  <Override PartName="/customXml/itemProps2178.xml" ContentType="application/vnd.openxmlformats-officedocument.customXmlProperties+xml"/>
  <Override PartName="/customXml/itemProps2179.xml" ContentType="application/vnd.openxmlformats-officedocument.customXmlProperties+xml"/>
  <Override PartName="/customXml/itemProps2180.xml" ContentType="application/vnd.openxmlformats-officedocument.customXmlProperties+xml"/>
  <Override PartName="/customXml/itemProps2181.xml" ContentType="application/vnd.openxmlformats-officedocument.customXmlProperties+xml"/>
  <Override PartName="/customXml/itemProps2182.xml" ContentType="application/vnd.openxmlformats-officedocument.customXmlProperties+xml"/>
  <Override PartName="/customXml/itemProps2183.xml" ContentType="application/vnd.openxmlformats-officedocument.customXmlProperties+xml"/>
  <Override PartName="/customXml/itemProps2184.xml" ContentType="application/vnd.openxmlformats-officedocument.customXmlProperties+xml"/>
  <Override PartName="/customXml/itemProps2185.xml" ContentType="application/vnd.openxmlformats-officedocument.customXmlProperties+xml"/>
  <Override PartName="/customXml/itemProps2186.xml" ContentType="application/vnd.openxmlformats-officedocument.customXmlProperties+xml"/>
  <Override PartName="/customXml/itemProps2187.xml" ContentType="application/vnd.openxmlformats-officedocument.customXmlProperties+xml"/>
  <Override PartName="/customXml/itemProps2188.xml" ContentType="application/vnd.openxmlformats-officedocument.customXmlProperties+xml"/>
  <Override PartName="/customXml/itemProps2189.xml" ContentType="application/vnd.openxmlformats-officedocument.customXmlProperties+xml"/>
  <Override PartName="/customXml/itemProps2190.xml" ContentType="application/vnd.openxmlformats-officedocument.customXmlProperties+xml"/>
  <Override PartName="/customXml/itemProps2191.xml" ContentType="application/vnd.openxmlformats-officedocument.customXmlProperties+xml"/>
  <Override PartName="/customXml/itemProps2192.xml" ContentType="application/vnd.openxmlformats-officedocument.customXmlProperties+xml"/>
  <Override PartName="/customXml/itemProps2193.xml" ContentType="application/vnd.openxmlformats-officedocument.customXmlProperties+xml"/>
  <Override PartName="/customXml/itemProps2194.xml" ContentType="application/vnd.openxmlformats-officedocument.customXmlProperties+xml"/>
  <Override PartName="/customXml/itemProps2195.xml" ContentType="application/vnd.openxmlformats-officedocument.customXmlProperties+xml"/>
  <Override PartName="/customXml/itemProps2196.xml" ContentType="application/vnd.openxmlformats-officedocument.customXmlProperties+xml"/>
  <Override PartName="/customXml/itemProps2197.xml" ContentType="application/vnd.openxmlformats-officedocument.customXmlProperties+xml"/>
  <Override PartName="/customXml/itemProps2198.xml" ContentType="application/vnd.openxmlformats-officedocument.customXmlProperties+xml"/>
  <Override PartName="/customXml/itemProps2199.xml" ContentType="application/vnd.openxmlformats-officedocument.customXmlProperties+xml"/>
  <Override PartName="/customXml/itemProps2200.xml" ContentType="application/vnd.openxmlformats-officedocument.customXmlProperties+xml"/>
  <Override PartName="/customXml/itemProps2201.xml" ContentType="application/vnd.openxmlformats-officedocument.customXmlProperties+xml"/>
  <Override PartName="/customXml/itemProps2202.xml" ContentType="application/vnd.openxmlformats-officedocument.customXmlProperties+xml"/>
  <Override PartName="/customXml/itemProps2203.xml" ContentType="application/vnd.openxmlformats-officedocument.customXmlProperties+xml"/>
  <Override PartName="/customXml/itemProps2204.xml" ContentType="application/vnd.openxmlformats-officedocument.customXmlProperties+xml"/>
  <Override PartName="/customXml/itemProps2205.xml" ContentType="application/vnd.openxmlformats-officedocument.customXmlProperties+xml"/>
  <Override PartName="/customXml/itemProps2206.xml" ContentType="application/vnd.openxmlformats-officedocument.customXmlProperties+xml"/>
  <Override PartName="/customXml/itemProps2207.xml" ContentType="application/vnd.openxmlformats-officedocument.customXmlProperties+xml"/>
  <Override PartName="/customXml/itemProps2208.xml" ContentType="application/vnd.openxmlformats-officedocument.customXmlProperties+xml"/>
  <Override PartName="/customXml/itemProps2209.xml" ContentType="application/vnd.openxmlformats-officedocument.customXmlProperties+xml"/>
  <Override PartName="/customXml/itemProps2210.xml" ContentType="application/vnd.openxmlformats-officedocument.customXmlProperties+xml"/>
  <Override PartName="/customXml/itemProps2211.xml" ContentType="application/vnd.openxmlformats-officedocument.customXmlProperties+xml"/>
  <Override PartName="/customXml/itemProps2212.xml" ContentType="application/vnd.openxmlformats-officedocument.customXmlProperties+xml"/>
  <Override PartName="/customXml/itemProps2213.xml" ContentType="application/vnd.openxmlformats-officedocument.customXmlProperties+xml"/>
  <Override PartName="/customXml/itemProps2214.xml" ContentType="application/vnd.openxmlformats-officedocument.customXmlProperties+xml"/>
  <Override PartName="/customXml/itemProps2215.xml" ContentType="application/vnd.openxmlformats-officedocument.customXmlProperties+xml"/>
  <Override PartName="/customXml/itemProps2216.xml" ContentType="application/vnd.openxmlformats-officedocument.customXmlProperties+xml"/>
  <Override PartName="/customXml/itemProps2217.xml" ContentType="application/vnd.openxmlformats-officedocument.customXmlProperties+xml"/>
  <Override PartName="/customXml/itemProps2218.xml" ContentType="application/vnd.openxmlformats-officedocument.customXmlProperties+xml"/>
  <Override PartName="/customXml/itemProps2219.xml" ContentType="application/vnd.openxmlformats-officedocument.customXmlProperties+xml"/>
  <Override PartName="/customXml/itemProps2220.xml" ContentType="application/vnd.openxmlformats-officedocument.customXmlProperties+xml"/>
  <Override PartName="/customXml/itemProps2221.xml" ContentType="application/vnd.openxmlformats-officedocument.customXmlProperties+xml"/>
  <Override PartName="/customXml/itemProps2222.xml" ContentType="application/vnd.openxmlformats-officedocument.customXmlProperties+xml"/>
  <Override PartName="/customXml/itemProps2223.xml" ContentType="application/vnd.openxmlformats-officedocument.customXmlProperties+xml"/>
  <Override PartName="/customXml/itemProps2224.xml" ContentType="application/vnd.openxmlformats-officedocument.customXmlProperties+xml"/>
  <Override PartName="/customXml/itemProps2225.xml" ContentType="application/vnd.openxmlformats-officedocument.customXmlProperties+xml"/>
  <Override PartName="/customXml/itemProps2226.xml" ContentType="application/vnd.openxmlformats-officedocument.customXmlProperties+xml"/>
  <Override PartName="/customXml/itemProps2227.xml" ContentType="application/vnd.openxmlformats-officedocument.customXmlProperties+xml"/>
  <Override PartName="/customXml/itemProps2228.xml" ContentType="application/vnd.openxmlformats-officedocument.customXmlProperties+xml"/>
  <Override PartName="/customXml/itemProps2229.xml" ContentType="application/vnd.openxmlformats-officedocument.customXmlProperties+xml"/>
  <Override PartName="/customXml/itemProps2230.xml" ContentType="application/vnd.openxmlformats-officedocument.customXmlProperties+xml"/>
  <Override PartName="/customXml/itemProps2231.xml" ContentType="application/vnd.openxmlformats-officedocument.customXmlProperties+xml"/>
  <Override PartName="/customXml/itemProps2232.xml" ContentType="application/vnd.openxmlformats-officedocument.customXmlProperties+xml"/>
  <Override PartName="/customXml/itemProps2233.xml" ContentType="application/vnd.openxmlformats-officedocument.customXmlProperties+xml"/>
  <Override PartName="/customXml/itemProps2234.xml" ContentType="application/vnd.openxmlformats-officedocument.customXmlProperties+xml"/>
  <Override PartName="/customXml/itemProps2235.xml" ContentType="application/vnd.openxmlformats-officedocument.customXmlProperties+xml"/>
  <Override PartName="/customXml/itemProps2236.xml" ContentType="application/vnd.openxmlformats-officedocument.customXmlProperties+xml"/>
  <Override PartName="/customXml/itemProps2237.xml" ContentType="application/vnd.openxmlformats-officedocument.customXmlProperties+xml"/>
  <Override PartName="/customXml/itemProps2238.xml" ContentType="application/vnd.openxmlformats-officedocument.customXmlProperties+xml"/>
  <Override PartName="/customXml/itemProps2239.xml" ContentType="application/vnd.openxmlformats-officedocument.customXmlProperties+xml"/>
  <Override PartName="/customXml/itemProps2240.xml" ContentType="application/vnd.openxmlformats-officedocument.customXmlProperties+xml"/>
  <Override PartName="/customXml/itemProps2241.xml" ContentType="application/vnd.openxmlformats-officedocument.customXmlProperties+xml"/>
  <Override PartName="/customXml/itemProps2242.xml" ContentType="application/vnd.openxmlformats-officedocument.customXmlProperties+xml"/>
  <Override PartName="/customXml/itemProps2243.xml" ContentType="application/vnd.openxmlformats-officedocument.customXmlProperties+xml"/>
  <Override PartName="/customXml/itemProps2244.xml" ContentType="application/vnd.openxmlformats-officedocument.customXmlProperties+xml"/>
  <Override PartName="/customXml/itemProps2245.xml" ContentType="application/vnd.openxmlformats-officedocument.customXmlProperties+xml"/>
  <Override PartName="/customXml/itemProps2246.xml" ContentType="application/vnd.openxmlformats-officedocument.customXmlProperties+xml"/>
  <Override PartName="/customXml/itemProps2247.xml" ContentType="application/vnd.openxmlformats-officedocument.customXmlProperties+xml"/>
  <Override PartName="/customXml/itemProps2248.xml" ContentType="application/vnd.openxmlformats-officedocument.customXmlProperties+xml"/>
  <Override PartName="/customXml/itemProps2249.xml" ContentType="application/vnd.openxmlformats-officedocument.customXmlProperties+xml"/>
  <Override PartName="/customXml/itemProps2250.xml" ContentType="application/vnd.openxmlformats-officedocument.customXmlProperties+xml"/>
  <Override PartName="/customXml/itemProps2251.xml" ContentType="application/vnd.openxmlformats-officedocument.customXmlProperties+xml"/>
  <Override PartName="/customXml/itemProps2252.xml" ContentType="application/vnd.openxmlformats-officedocument.customXmlProperties+xml"/>
  <Override PartName="/customXml/itemProps2253.xml" ContentType="application/vnd.openxmlformats-officedocument.customXmlProperties+xml"/>
  <Override PartName="/customXml/itemProps2254.xml" ContentType="application/vnd.openxmlformats-officedocument.customXmlProperties+xml"/>
  <Override PartName="/customXml/itemProps2255.xml" ContentType="application/vnd.openxmlformats-officedocument.customXmlProperties+xml"/>
  <Override PartName="/customXml/itemProps2256.xml" ContentType="application/vnd.openxmlformats-officedocument.customXmlProperties+xml"/>
  <Override PartName="/customXml/itemProps2257.xml" ContentType="application/vnd.openxmlformats-officedocument.customXmlProperties+xml"/>
  <Override PartName="/customXml/itemProps2258.xml" ContentType="application/vnd.openxmlformats-officedocument.customXmlProperties+xml"/>
  <Override PartName="/customXml/itemProps2259.xml" ContentType="application/vnd.openxmlformats-officedocument.customXmlProperties+xml"/>
  <Override PartName="/customXml/itemProps2260.xml" ContentType="application/vnd.openxmlformats-officedocument.customXmlProperties+xml"/>
  <Override PartName="/customXml/itemProps2261.xml" ContentType="application/vnd.openxmlformats-officedocument.customXmlProperties+xml"/>
  <Override PartName="/customXml/itemProps2262.xml" ContentType="application/vnd.openxmlformats-officedocument.customXmlProperties+xml"/>
  <Override PartName="/customXml/itemProps2263.xml" ContentType="application/vnd.openxmlformats-officedocument.customXmlProperties+xml"/>
  <Override PartName="/customXml/itemProps2264.xml" ContentType="application/vnd.openxmlformats-officedocument.customXmlProperties+xml"/>
  <Override PartName="/customXml/itemProps2265.xml" ContentType="application/vnd.openxmlformats-officedocument.customXmlProperties+xml"/>
  <Override PartName="/customXml/itemProps2266.xml" ContentType="application/vnd.openxmlformats-officedocument.customXmlProperties+xml"/>
  <Override PartName="/customXml/itemProps2267.xml" ContentType="application/vnd.openxmlformats-officedocument.customXmlProperties+xml"/>
  <Override PartName="/customXml/itemProps2268.xml" ContentType="application/vnd.openxmlformats-officedocument.customXmlProperties+xml"/>
  <Override PartName="/customXml/itemProps2269.xml" ContentType="application/vnd.openxmlformats-officedocument.customXmlProperties+xml"/>
  <Override PartName="/customXml/itemProps2270.xml" ContentType="application/vnd.openxmlformats-officedocument.customXmlProperties+xml"/>
  <Override PartName="/customXml/itemProps2271.xml" ContentType="application/vnd.openxmlformats-officedocument.customXmlProperties+xml"/>
  <Override PartName="/customXml/itemProps2272.xml" ContentType="application/vnd.openxmlformats-officedocument.customXmlProperties+xml"/>
  <Override PartName="/customXml/itemProps2273.xml" ContentType="application/vnd.openxmlformats-officedocument.customXmlProperties+xml"/>
  <Override PartName="/customXml/itemProps2274.xml" ContentType="application/vnd.openxmlformats-officedocument.customXmlProperties+xml"/>
  <Override PartName="/customXml/itemProps2275.xml" ContentType="application/vnd.openxmlformats-officedocument.customXmlProperties+xml"/>
  <Override PartName="/customXml/itemProps2276.xml" ContentType="application/vnd.openxmlformats-officedocument.customXmlProperties+xml"/>
  <Override PartName="/customXml/itemProps2277.xml" ContentType="application/vnd.openxmlformats-officedocument.customXmlProperties+xml"/>
  <Override PartName="/customXml/itemProps2278.xml" ContentType="application/vnd.openxmlformats-officedocument.customXmlProperties+xml"/>
  <Override PartName="/customXml/itemProps2279.xml" ContentType="application/vnd.openxmlformats-officedocument.customXmlProperties+xml"/>
  <Override PartName="/customXml/itemProps2280.xml" ContentType="application/vnd.openxmlformats-officedocument.customXmlProperties+xml"/>
  <Override PartName="/customXml/itemProps2281.xml" ContentType="application/vnd.openxmlformats-officedocument.customXmlProperties+xml"/>
  <Override PartName="/customXml/itemProps2282.xml" ContentType="application/vnd.openxmlformats-officedocument.customXmlProperties+xml"/>
  <Override PartName="/customXml/itemProps2283.xml" ContentType="application/vnd.openxmlformats-officedocument.customXmlProperties+xml"/>
  <Override PartName="/customXml/itemProps2284.xml" ContentType="application/vnd.openxmlformats-officedocument.customXmlProperties+xml"/>
  <Override PartName="/customXml/itemProps2285.xml" ContentType="application/vnd.openxmlformats-officedocument.customXmlProperties+xml"/>
  <Override PartName="/customXml/itemProps2286.xml" ContentType="application/vnd.openxmlformats-officedocument.customXmlProperties+xml"/>
  <Override PartName="/customXml/itemProps2287.xml" ContentType="application/vnd.openxmlformats-officedocument.customXmlProperties+xml"/>
  <Override PartName="/customXml/itemProps2288.xml" ContentType="application/vnd.openxmlformats-officedocument.customXmlProperties+xml"/>
  <Override PartName="/customXml/itemProps2289.xml" ContentType="application/vnd.openxmlformats-officedocument.customXmlProperties+xml"/>
  <Override PartName="/customXml/itemProps2290.xml" ContentType="application/vnd.openxmlformats-officedocument.customXmlProperties+xml"/>
  <Override PartName="/customXml/itemProps2291.xml" ContentType="application/vnd.openxmlformats-officedocument.customXmlProperties+xml"/>
  <Override PartName="/customXml/itemProps2292.xml" ContentType="application/vnd.openxmlformats-officedocument.customXmlProperties+xml"/>
  <Override PartName="/customXml/itemProps2293.xml" ContentType="application/vnd.openxmlformats-officedocument.customXmlProperties+xml"/>
  <Override PartName="/customXml/itemProps2294.xml" ContentType="application/vnd.openxmlformats-officedocument.customXmlProperties+xml"/>
  <Override PartName="/customXml/itemProps2295.xml" ContentType="application/vnd.openxmlformats-officedocument.customXmlProperties+xml"/>
  <Override PartName="/customXml/itemProps2296.xml" ContentType="application/vnd.openxmlformats-officedocument.customXmlProperties+xml"/>
  <Override PartName="/customXml/itemProps2297.xml" ContentType="application/vnd.openxmlformats-officedocument.customXmlProperties+xml"/>
  <Override PartName="/customXml/itemProps2298.xml" ContentType="application/vnd.openxmlformats-officedocument.customXmlProperties+xml"/>
  <Override PartName="/customXml/itemProps2299.xml" ContentType="application/vnd.openxmlformats-officedocument.customXmlProperties+xml"/>
  <Override PartName="/customXml/itemProps2300.xml" ContentType="application/vnd.openxmlformats-officedocument.customXmlProperties+xml"/>
  <Override PartName="/customXml/itemProps2301.xml" ContentType="application/vnd.openxmlformats-officedocument.customXmlProperties+xml"/>
  <Override PartName="/customXml/itemProps2302.xml" ContentType="application/vnd.openxmlformats-officedocument.customXmlProperties+xml"/>
  <Override PartName="/customXml/itemProps2303.xml" ContentType="application/vnd.openxmlformats-officedocument.customXmlProperties+xml"/>
  <Override PartName="/customXml/itemProps2304.xml" ContentType="application/vnd.openxmlformats-officedocument.customXmlProperties+xml"/>
  <Override PartName="/customXml/itemProps2305.xml" ContentType="application/vnd.openxmlformats-officedocument.customXmlProperties+xml"/>
  <Override PartName="/customXml/itemProps2306.xml" ContentType="application/vnd.openxmlformats-officedocument.customXmlProperties+xml"/>
  <Override PartName="/customXml/itemProps2307.xml" ContentType="application/vnd.openxmlformats-officedocument.customXmlProperties+xml"/>
  <Override PartName="/customXml/itemProps2308.xml" ContentType="application/vnd.openxmlformats-officedocument.customXmlProperties+xml"/>
  <Override PartName="/customXml/itemProps2309.xml" ContentType="application/vnd.openxmlformats-officedocument.customXmlProperties+xml"/>
  <Override PartName="/customXml/itemProps2310.xml" ContentType="application/vnd.openxmlformats-officedocument.customXmlProperties+xml"/>
  <Override PartName="/customXml/itemProps2311.xml" ContentType="application/vnd.openxmlformats-officedocument.customXmlProperties+xml"/>
  <Override PartName="/customXml/itemProps2312.xml" ContentType="application/vnd.openxmlformats-officedocument.customXmlProperties+xml"/>
  <Override PartName="/customXml/itemProps2313.xml" ContentType="application/vnd.openxmlformats-officedocument.customXmlProperties+xml"/>
  <Override PartName="/customXml/itemProps2314.xml" ContentType="application/vnd.openxmlformats-officedocument.customXmlProperties+xml"/>
  <Override PartName="/customXml/itemProps2315.xml" ContentType="application/vnd.openxmlformats-officedocument.customXmlProperties+xml"/>
  <Override PartName="/customXml/itemProps2316.xml" ContentType="application/vnd.openxmlformats-officedocument.customXmlProperties+xml"/>
  <Override PartName="/customXml/itemProps2317.xml" ContentType="application/vnd.openxmlformats-officedocument.customXmlProperties+xml"/>
  <Override PartName="/customXml/itemProps2318.xml" ContentType="application/vnd.openxmlformats-officedocument.customXmlProperties+xml"/>
  <Override PartName="/customXml/itemProps2319.xml" ContentType="application/vnd.openxmlformats-officedocument.customXmlProperties+xml"/>
  <Override PartName="/customXml/itemProps2320.xml" ContentType="application/vnd.openxmlformats-officedocument.customXmlProperties+xml"/>
  <Override PartName="/customXml/itemProps2321.xml" ContentType="application/vnd.openxmlformats-officedocument.customXmlProperties+xml"/>
  <Override PartName="/customXml/itemProps2322.xml" ContentType="application/vnd.openxmlformats-officedocument.customXmlProperties+xml"/>
  <Override PartName="/customXml/itemProps2323.xml" ContentType="application/vnd.openxmlformats-officedocument.customXmlProperties+xml"/>
  <Override PartName="/customXml/itemProps2324.xml" ContentType="application/vnd.openxmlformats-officedocument.customXmlProperties+xml"/>
  <Override PartName="/customXml/itemProps2325.xml" ContentType="application/vnd.openxmlformats-officedocument.customXmlProperties+xml"/>
  <Override PartName="/customXml/itemProps2326.xml" ContentType="application/vnd.openxmlformats-officedocument.customXmlProperties+xml"/>
  <Override PartName="/customXml/itemProps2327.xml" ContentType="application/vnd.openxmlformats-officedocument.customXmlProperties+xml"/>
  <Override PartName="/customXml/itemProps2328.xml" ContentType="application/vnd.openxmlformats-officedocument.customXmlProperties+xml"/>
  <Override PartName="/customXml/itemProps2329.xml" ContentType="application/vnd.openxmlformats-officedocument.customXmlProperties+xml"/>
  <Override PartName="/customXml/itemProps2330.xml" ContentType="application/vnd.openxmlformats-officedocument.customXmlProperties+xml"/>
  <Override PartName="/customXml/itemProps2331.xml" ContentType="application/vnd.openxmlformats-officedocument.customXmlProperties+xml"/>
  <Override PartName="/customXml/itemProps2332.xml" ContentType="application/vnd.openxmlformats-officedocument.customXmlProperties+xml"/>
  <Override PartName="/customXml/itemProps2333.xml" ContentType="application/vnd.openxmlformats-officedocument.customXmlProperties+xml"/>
  <Override PartName="/customXml/itemProps2334.xml" ContentType="application/vnd.openxmlformats-officedocument.customXmlProperties+xml"/>
  <Override PartName="/customXml/itemProps2335.xml" ContentType="application/vnd.openxmlformats-officedocument.customXmlProperties+xml"/>
  <Override PartName="/customXml/itemProps2336.xml" ContentType="application/vnd.openxmlformats-officedocument.customXmlProperties+xml"/>
  <Override PartName="/customXml/itemProps2337.xml" ContentType="application/vnd.openxmlformats-officedocument.customXmlProperties+xml"/>
  <Override PartName="/customXml/itemProps2338.xml" ContentType="application/vnd.openxmlformats-officedocument.customXmlProperties+xml"/>
  <Override PartName="/customXml/itemProps2339.xml" ContentType="application/vnd.openxmlformats-officedocument.customXmlProperties+xml"/>
  <Override PartName="/customXml/itemProps2340.xml" ContentType="application/vnd.openxmlformats-officedocument.customXmlProperties+xml"/>
  <Override PartName="/customXml/itemProps2341.xml" ContentType="application/vnd.openxmlformats-officedocument.customXmlProperties+xml"/>
  <Override PartName="/customXml/itemProps2342.xml" ContentType="application/vnd.openxmlformats-officedocument.customXmlProperties+xml"/>
  <Override PartName="/customXml/itemProps2343.xml" ContentType="application/vnd.openxmlformats-officedocument.customXmlProperties+xml"/>
  <Override PartName="/customXml/itemProps2344.xml" ContentType="application/vnd.openxmlformats-officedocument.customXmlProperties+xml"/>
  <Override PartName="/customXml/itemProps2345.xml" ContentType="application/vnd.openxmlformats-officedocument.customXmlProperties+xml"/>
  <Override PartName="/customXml/itemProps2346.xml" ContentType="application/vnd.openxmlformats-officedocument.customXmlProperties+xml"/>
  <Override PartName="/customXml/itemProps2347.xml" ContentType="application/vnd.openxmlformats-officedocument.customXmlProperties+xml"/>
  <Override PartName="/customXml/itemProps2348.xml" ContentType="application/vnd.openxmlformats-officedocument.customXmlProperties+xml"/>
  <Override PartName="/customXml/itemProps2349.xml" ContentType="application/vnd.openxmlformats-officedocument.customXmlProperties+xml"/>
  <Override PartName="/customXml/itemProps2350.xml" ContentType="application/vnd.openxmlformats-officedocument.customXmlProperties+xml"/>
  <Override PartName="/customXml/itemProps2351.xml" ContentType="application/vnd.openxmlformats-officedocument.customXmlProperties+xml"/>
  <Override PartName="/customXml/itemProps2352.xml" ContentType="application/vnd.openxmlformats-officedocument.customXmlProperties+xml"/>
  <Override PartName="/customXml/itemProps2353.xml" ContentType="application/vnd.openxmlformats-officedocument.customXmlProperties+xml"/>
  <Override PartName="/customXml/itemProps2354.xml" ContentType="application/vnd.openxmlformats-officedocument.customXmlProperties+xml"/>
  <Override PartName="/customXml/itemProps2355.xml" ContentType="application/vnd.openxmlformats-officedocument.customXmlProperties+xml"/>
  <Override PartName="/customXml/itemProps2356.xml" ContentType="application/vnd.openxmlformats-officedocument.customXmlProperties+xml"/>
  <Override PartName="/customXml/itemProps2357.xml" ContentType="application/vnd.openxmlformats-officedocument.customXmlProperties+xml"/>
  <Override PartName="/customXml/itemProps2358.xml" ContentType="application/vnd.openxmlformats-officedocument.customXmlProperties+xml"/>
  <Override PartName="/customXml/itemProps2359.xml" ContentType="application/vnd.openxmlformats-officedocument.customXmlProperties+xml"/>
  <Override PartName="/customXml/itemProps2360.xml" ContentType="application/vnd.openxmlformats-officedocument.customXmlProperties+xml"/>
  <Override PartName="/customXml/itemProps2361.xml" ContentType="application/vnd.openxmlformats-officedocument.customXmlProperties+xml"/>
  <Override PartName="/customXml/itemProps2362.xml" ContentType="application/vnd.openxmlformats-officedocument.customXmlProperties+xml"/>
  <Override PartName="/customXml/itemProps2363.xml" ContentType="application/vnd.openxmlformats-officedocument.customXmlProperties+xml"/>
  <Override PartName="/customXml/itemProps2364.xml" ContentType="application/vnd.openxmlformats-officedocument.customXmlProperties+xml"/>
  <Override PartName="/customXml/itemProps2365.xml" ContentType="application/vnd.openxmlformats-officedocument.customXmlProperties+xml"/>
  <Override PartName="/customXml/itemProps2366.xml" ContentType="application/vnd.openxmlformats-officedocument.customXmlProperties+xml"/>
  <Override PartName="/customXml/itemProps2367.xml" ContentType="application/vnd.openxmlformats-officedocument.customXmlProperties+xml"/>
  <Override PartName="/customXml/itemProps2368.xml" ContentType="application/vnd.openxmlformats-officedocument.customXmlProperties+xml"/>
  <Override PartName="/customXml/itemProps2369.xml" ContentType="application/vnd.openxmlformats-officedocument.customXmlProperties+xml"/>
  <Override PartName="/customXml/itemProps2370.xml" ContentType="application/vnd.openxmlformats-officedocument.customXmlProperties+xml"/>
  <Override PartName="/customXml/itemProps2371.xml" ContentType="application/vnd.openxmlformats-officedocument.customXmlProperties+xml"/>
  <Override PartName="/customXml/itemProps2372.xml" ContentType="application/vnd.openxmlformats-officedocument.customXmlProperties+xml"/>
  <Override PartName="/customXml/itemProps2373.xml" ContentType="application/vnd.openxmlformats-officedocument.customXmlProperties+xml"/>
  <Override PartName="/customXml/itemProps2374.xml" ContentType="application/vnd.openxmlformats-officedocument.customXmlProperties+xml"/>
  <Override PartName="/customXml/itemProps2375.xml" ContentType="application/vnd.openxmlformats-officedocument.customXmlProperties+xml"/>
  <Override PartName="/customXml/itemProps2376.xml" ContentType="application/vnd.openxmlformats-officedocument.customXmlProperties+xml"/>
  <Override PartName="/customXml/itemProps2377.xml" ContentType="application/vnd.openxmlformats-officedocument.customXmlProperties+xml"/>
  <Override PartName="/customXml/itemProps2378.xml" ContentType="application/vnd.openxmlformats-officedocument.customXmlProperties+xml"/>
  <Override PartName="/customXml/itemProps2379.xml" ContentType="application/vnd.openxmlformats-officedocument.customXmlProperties+xml"/>
  <Override PartName="/customXml/itemProps2380.xml" ContentType="application/vnd.openxmlformats-officedocument.customXmlProperties+xml"/>
  <Override PartName="/customXml/itemProps2381.xml" ContentType="application/vnd.openxmlformats-officedocument.customXmlProperties+xml"/>
  <Override PartName="/customXml/itemProps2382.xml" ContentType="application/vnd.openxmlformats-officedocument.customXmlProperties+xml"/>
  <Override PartName="/customXml/itemProps2383.xml" ContentType="application/vnd.openxmlformats-officedocument.customXmlProperties+xml"/>
  <Override PartName="/customXml/itemProps2384.xml" ContentType="application/vnd.openxmlformats-officedocument.customXmlProperties+xml"/>
  <Override PartName="/customXml/itemProps2385.xml" ContentType="application/vnd.openxmlformats-officedocument.customXmlProperties+xml"/>
  <Override PartName="/customXml/itemProps2386.xml" ContentType="application/vnd.openxmlformats-officedocument.customXmlProperties+xml"/>
  <Override PartName="/customXml/itemProps2387.xml" ContentType="application/vnd.openxmlformats-officedocument.customXmlProperties+xml"/>
  <Override PartName="/customXml/itemProps2388.xml" ContentType="application/vnd.openxmlformats-officedocument.customXmlProperties+xml"/>
  <Override PartName="/customXml/itemProps2389.xml" ContentType="application/vnd.openxmlformats-officedocument.customXmlProperties+xml"/>
  <Override PartName="/customXml/itemProps2390.xml" ContentType="application/vnd.openxmlformats-officedocument.customXmlProperties+xml"/>
  <Override PartName="/customXml/itemProps2391.xml" ContentType="application/vnd.openxmlformats-officedocument.customXmlProperties+xml"/>
  <Override PartName="/customXml/itemProps2392.xml" ContentType="application/vnd.openxmlformats-officedocument.customXmlProperties+xml"/>
  <Override PartName="/customXml/itemProps2393.xml" ContentType="application/vnd.openxmlformats-officedocument.customXmlProperties+xml"/>
  <Override PartName="/customXml/itemProps2394.xml" ContentType="application/vnd.openxmlformats-officedocument.customXmlProperties+xml"/>
  <Override PartName="/customXml/itemProps2395.xml" ContentType="application/vnd.openxmlformats-officedocument.customXmlProperties+xml"/>
  <Override PartName="/customXml/itemProps2396.xml" ContentType="application/vnd.openxmlformats-officedocument.customXmlProperties+xml"/>
  <Override PartName="/customXml/itemProps2397.xml" ContentType="application/vnd.openxmlformats-officedocument.customXmlProperties+xml"/>
  <Override PartName="/customXml/itemProps2398.xml" ContentType="application/vnd.openxmlformats-officedocument.customXmlProperties+xml"/>
  <Override PartName="/customXml/itemProps2399.xml" ContentType="application/vnd.openxmlformats-officedocument.customXmlProperties+xml"/>
  <Override PartName="/customXml/itemProps2400.xml" ContentType="application/vnd.openxmlformats-officedocument.customXmlProperties+xml"/>
  <Override PartName="/customXml/itemProps2401.xml" ContentType="application/vnd.openxmlformats-officedocument.customXmlProperties+xml"/>
  <Override PartName="/customXml/itemProps2402.xml" ContentType="application/vnd.openxmlformats-officedocument.customXmlProperties+xml"/>
  <Override PartName="/customXml/itemProps2403.xml" ContentType="application/vnd.openxmlformats-officedocument.customXmlProperties+xml"/>
  <Override PartName="/customXml/itemProps2404.xml" ContentType="application/vnd.openxmlformats-officedocument.customXmlProperties+xml"/>
  <Override PartName="/customXml/itemProps2405.xml" ContentType="application/vnd.openxmlformats-officedocument.customXmlProperties+xml"/>
  <Override PartName="/customXml/itemProps2406.xml" ContentType="application/vnd.openxmlformats-officedocument.customXmlProperties+xml"/>
  <Override PartName="/customXml/itemProps2407.xml" ContentType="application/vnd.openxmlformats-officedocument.customXmlProperties+xml"/>
  <Override PartName="/customXml/itemProps2408.xml" ContentType="application/vnd.openxmlformats-officedocument.customXmlProperties+xml"/>
  <Override PartName="/customXml/itemProps2409.xml" ContentType="application/vnd.openxmlformats-officedocument.customXmlProperties+xml"/>
  <Override PartName="/customXml/itemProps2410.xml" ContentType="application/vnd.openxmlformats-officedocument.customXmlProperties+xml"/>
  <Override PartName="/customXml/itemProps2411.xml" ContentType="application/vnd.openxmlformats-officedocument.customXmlProperties+xml"/>
  <Override PartName="/customXml/itemProps2412.xml" ContentType="application/vnd.openxmlformats-officedocument.customXmlProperties+xml"/>
  <Override PartName="/customXml/itemProps2413.xml" ContentType="application/vnd.openxmlformats-officedocument.customXmlProperties+xml"/>
  <Override PartName="/customXml/itemProps2414.xml" ContentType="application/vnd.openxmlformats-officedocument.customXmlProperties+xml"/>
  <Override PartName="/customXml/itemProps2415.xml" ContentType="application/vnd.openxmlformats-officedocument.customXmlProperties+xml"/>
  <Override PartName="/customXml/itemProps2416.xml" ContentType="application/vnd.openxmlformats-officedocument.customXmlProperties+xml"/>
  <Override PartName="/customXml/itemProps2417.xml" ContentType="application/vnd.openxmlformats-officedocument.customXmlProperties+xml"/>
  <Override PartName="/customXml/itemProps2418.xml" ContentType="application/vnd.openxmlformats-officedocument.customXmlProperties+xml"/>
  <Override PartName="/customXml/itemProps2419.xml" ContentType="application/vnd.openxmlformats-officedocument.customXmlProperties+xml"/>
  <Override PartName="/customXml/itemProps2420.xml" ContentType="application/vnd.openxmlformats-officedocument.customXmlProperties+xml"/>
  <Override PartName="/customXml/itemProps2421.xml" ContentType="application/vnd.openxmlformats-officedocument.customXmlProperties+xml"/>
  <Override PartName="/customXml/itemProps2422.xml" ContentType="application/vnd.openxmlformats-officedocument.customXmlProperties+xml"/>
  <Override PartName="/customXml/itemProps2423.xml" ContentType="application/vnd.openxmlformats-officedocument.customXmlProperties+xml"/>
  <Override PartName="/customXml/itemProps2424.xml" ContentType="application/vnd.openxmlformats-officedocument.customXmlProperties+xml"/>
  <Override PartName="/customXml/itemProps2425.xml" ContentType="application/vnd.openxmlformats-officedocument.customXmlProperties+xml"/>
  <Override PartName="/customXml/itemProps2426.xml" ContentType="application/vnd.openxmlformats-officedocument.customXmlProperties+xml"/>
  <Override PartName="/customXml/itemProps2427.xml" ContentType="application/vnd.openxmlformats-officedocument.customXmlProperties+xml"/>
  <Override PartName="/customXml/itemProps2428.xml" ContentType="application/vnd.openxmlformats-officedocument.customXmlProperties+xml"/>
  <Override PartName="/customXml/itemProps2429.xml" ContentType="application/vnd.openxmlformats-officedocument.customXmlProperties+xml"/>
  <Override PartName="/customXml/itemProps2430.xml" ContentType="application/vnd.openxmlformats-officedocument.customXmlProperties+xml"/>
  <Override PartName="/customXml/itemProps2431.xml" ContentType="application/vnd.openxmlformats-officedocument.customXmlProperties+xml"/>
  <Override PartName="/customXml/itemProps2432.xml" ContentType="application/vnd.openxmlformats-officedocument.customXmlProperties+xml"/>
  <Override PartName="/customXml/itemProps2433.xml" ContentType="application/vnd.openxmlformats-officedocument.customXmlProperties+xml"/>
  <Override PartName="/customXml/itemProps2434.xml" ContentType="application/vnd.openxmlformats-officedocument.customXmlProperties+xml"/>
  <Override PartName="/customXml/itemProps2435.xml" ContentType="application/vnd.openxmlformats-officedocument.customXmlProperties+xml"/>
  <Override PartName="/customXml/itemProps2436.xml" ContentType="application/vnd.openxmlformats-officedocument.customXmlProperties+xml"/>
  <Override PartName="/customXml/itemProps2437.xml" ContentType="application/vnd.openxmlformats-officedocument.customXmlProperties+xml"/>
  <Override PartName="/customXml/itemProps2438.xml" ContentType="application/vnd.openxmlformats-officedocument.customXmlProperties+xml"/>
  <Override PartName="/customXml/itemProps2439.xml" ContentType="application/vnd.openxmlformats-officedocument.customXmlProperties+xml"/>
  <Override PartName="/customXml/itemProps2440.xml" ContentType="application/vnd.openxmlformats-officedocument.customXmlProperties+xml"/>
  <Override PartName="/customXml/itemProps2441.xml" ContentType="application/vnd.openxmlformats-officedocument.customXmlProperties+xml"/>
  <Override PartName="/customXml/itemProps2442.xml" ContentType="application/vnd.openxmlformats-officedocument.customXmlProperties+xml"/>
  <Override PartName="/customXml/itemProps2443.xml" ContentType="application/vnd.openxmlformats-officedocument.customXmlProperties+xml"/>
  <Override PartName="/customXml/itemProps2444.xml" ContentType="application/vnd.openxmlformats-officedocument.customXmlProperties+xml"/>
  <Override PartName="/customXml/itemProps2445.xml" ContentType="application/vnd.openxmlformats-officedocument.customXmlProperties+xml"/>
  <Override PartName="/customXml/itemProps2446.xml" ContentType="application/vnd.openxmlformats-officedocument.customXmlProperties+xml"/>
  <Override PartName="/customXml/itemProps2447.xml" ContentType="application/vnd.openxmlformats-officedocument.customXmlProperties+xml"/>
  <Override PartName="/customXml/itemProps2448.xml" ContentType="application/vnd.openxmlformats-officedocument.customXmlProperties+xml"/>
  <Override PartName="/customXml/itemProps2449.xml" ContentType="application/vnd.openxmlformats-officedocument.customXmlProperties+xml"/>
  <Override PartName="/customXml/itemProps2450.xml" ContentType="application/vnd.openxmlformats-officedocument.customXmlProperties+xml"/>
  <Override PartName="/customXml/itemProps2451.xml" ContentType="application/vnd.openxmlformats-officedocument.customXmlProperties+xml"/>
  <Override PartName="/customXml/itemProps2452.xml" ContentType="application/vnd.openxmlformats-officedocument.customXmlProperties+xml"/>
  <Override PartName="/customXml/itemProps2453.xml" ContentType="application/vnd.openxmlformats-officedocument.customXmlProperties+xml"/>
  <Override PartName="/customXml/itemProps2454.xml" ContentType="application/vnd.openxmlformats-officedocument.customXmlProperties+xml"/>
  <Override PartName="/customXml/itemProps2455.xml" ContentType="application/vnd.openxmlformats-officedocument.customXmlProperties+xml"/>
  <Override PartName="/customXml/itemProps2456.xml" ContentType="application/vnd.openxmlformats-officedocument.customXmlProperties+xml"/>
  <Override PartName="/customXml/itemProps2457.xml" ContentType="application/vnd.openxmlformats-officedocument.customXmlProperties+xml"/>
  <Override PartName="/customXml/itemProps2458.xml" ContentType="application/vnd.openxmlformats-officedocument.customXmlProperties+xml"/>
  <Override PartName="/customXml/itemProps2459.xml" ContentType="application/vnd.openxmlformats-officedocument.customXmlProperties+xml"/>
  <Override PartName="/customXml/itemProps2460.xml" ContentType="application/vnd.openxmlformats-officedocument.customXmlProperties+xml"/>
  <Override PartName="/customXml/itemProps2461.xml" ContentType="application/vnd.openxmlformats-officedocument.customXmlProperties+xml"/>
  <Override PartName="/customXml/itemProps2462.xml" ContentType="application/vnd.openxmlformats-officedocument.customXmlProperties+xml"/>
  <Override PartName="/customXml/itemProps2463.xml" ContentType="application/vnd.openxmlformats-officedocument.customXmlProperties+xml"/>
  <Override PartName="/customXml/itemProps2464.xml" ContentType="application/vnd.openxmlformats-officedocument.customXmlProperties+xml"/>
  <Override PartName="/customXml/itemProps2465.xml" ContentType="application/vnd.openxmlformats-officedocument.customXmlProperties+xml"/>
  <Override PartName="/customXml/itemProps2466.xml" ContentType="application/vnd.openxmlformats-officedocument.customXmlProperties+xml"/>
  <Override PartName="/customXml/itemProps2467.xml" ContentType="application/vnd.openxmlformats-officedocument.customXmlProperties+xml"/>
  <Override PartName="/customXml/itemProps2468.xml" ContentType="application/vnd.openxmlformats-officedocument.customXmlProperties+xml"/>
  <Override PartName="/customXml/itemProps2469.xml" ContentType="application/vnd.openxmlformats-officedocument.customXmlProperties+xml"/>
  <Override PartName="/customXml/itemProps2470.xml" ContentType="application/vnd.openxmlformats-officedocument.customXmlProperties+xml"/>
  <Override PartName="/customXml/itemProps2471.xml" ContentType="application/vnd.openxmlformats-officedocument.customXmlProperties+xml"/>
  <Override PartName="/customXml/itemProps2472.xml" ContentType="application/vnd.openxmlformats-officedocument.customXmlProperties+xml"/>
  <Override PartName="/customXml/itemProps2473.xml" ContentType="application/vnd.openxmlformats-officedocument.customXmlProperties+xml"/>
  <Override PartName="/customXml/itemProps2474.xml" ContentType="application/vnd.openxmlformats-officedocument.customXmlProperties+xml"/>
  <Override PartName="/customXml/itemProps2475.xml" ContentType="application/vnd.openxmlformats-officedocument.customXmlProperties+xml"/>
  <Override PartName="/customXml/itemProps2476.xml" ContentType="application/vnd.openxmlformats-officedocument.customXmlProperties+xml"/>
  <Override PartName="/customXml/itemProps2477.xml" ContentType="application/vnd.openxmlformats-officedocument.customXmlProperties+xml"/>
  <Override PartName="/customXml/itemProps2478.xml" ContentType="application/vnd.openxmlformats-officedocument.customXmlProperties+xml"/>
  <Override PartName="/customXml/itemProps2479.xml" ContentType="application/vnd.openxmlformats-officedocument.customXmlProperties+xml"/>
  <Override PartName="/customXml/itemProps2480.xml" ContentType="application/vnd.openxmlformats-officedocument.customXmlProperties+xml"/>
  <Override PartName="/customXml/itemProps2481.xml" ContentType="application/vnd.openxmlformats-officedocument.customXmlProperties+xml"/>
  <Override PartName="/customXml/itemProps2482.xml" ContentType="application/vnd.openxmlformats-officedocument.customXmlProperties+xml"/>
  <Override PartName="/customXml/itemProps2483.xml" ContentType="application/vnd.openxmlformats-officedocument.customXmlProperties+xml"/>
  <Override PartName="/customXml/itemProps2484.xml" ContentType="application/vnd.openxmlformats-officedocument.customXmlProperties+xml"/>
  <Override PartName="/customXml/itemProps2485.xml" ContentType="application/vnd.openxmlformats-officedocument.customXmlProperties+xml"/>
  <Override PartName="/customXml/itemProps2486.xml" ContentType="application/vnd.openxmlformats-officedocument.customXmlProperties+xml"/>
  <Override PartName="/customXml/itemProps2487.xml" ContentType="application/vnd.openxmlformats-officedocument.customXmlProperties+xml"/>
  <Override PartName="/customXml/itemProps2488.xml" ContentType="application/vnd.openxmlformats-officedocument.customXmlProperties+xml"/>
  <Override PartName="/customXml/itemProps2489.xml" ContentType="application/vnd.openxmlformats-officedocument.customXmlProperties+xml"/>
  <Override PartName="/customXml/itemProps2490.xml" ContentType="application/vnd.openxmlformats-officedocument.customXmlProperties+xml"/>
  <Override PartName="/customXml/itemProps2491.xml" ContentType="application/vnd.openxmlformats-officedocument.customXmlProperties+xml"/>
  <Override PartName="/customXml/itemProps2492.xml" ContentType="application/vnd.openxmlformats-officedocument.customXmlProperties+xml"/>
  <Override PartName="/customXml/itemProps2493.xml" ContentType="application/vnd.openxmlformats-officedocument.customXmlProperties+xml"/>
  <Override PartName="/customXml/itemProps2494.xml" ContentType="application/vnd.openxmlformats-officedocument.customXmlProperties+xml"/>
  <Override PartName="/customXml/itemProps2495.xml" ContentType="application/vnd.openxmlformats-officedocument.customXmlProperties+xml"/>
  <Override PartName="/customXml/itemProps2496.xml" ContentType="application/vnd.openxmlformats-officedocument.customXmlProperties+xml"/>
  <Override PartName="/customXml/itemProps2497.xml" ContentType="application/vnd.openxmlformats-officedocument.customXmlProperties+xml"/>
  <Override PartName="/customXml/itemProps2498.xml" ContentType="application/vnd.openxmlformats-officedocument.customXmlProperties+xml"/>
  <Override PartName="/customXml/itemProps2499.xml" ContentType="application/vnd.openxmlformats-officedocument.customXmlProperties+xml"/>
  <Override PartName="/customXml/itemProps2500.xml" ContentType="application/vnd.openxmlformats-officedocument.customXmlProperties+xml"/>
  <Override PartName="/customXml/itemProps2501.xml" ContentType="application/vnd.openxmlformats-officedocument.customXmlProperties+xml"/>
  <Override PartName="/customXml/itemProps2502.xml" ContentType="application/vnd.openxmlformats-officedocument.customXmlProperties+xml"/>
  <Override PartName="/customXml/itemProps2503.xml" ContentType="application/vnd.openxmlformats-officedocument.customXmlProperties+xml"/>
  <Override PartName="/customXml/itemProps2504.xml" ContentType="application/vnd.openxmlformats-officedocument.customXmlProperties+xml"/>
  <Override PartName="/customXml/itemProps2505.xml" ContentType="application/vnd.openxmlformats-officedocument.customXmlProperties+xml"/>
  <Override PartName="/customXml/itemProps2506.xml" ContentType="application/vnd.openxmlformats-officedocument.customXmlProperties+xml"/>
  <Override PartName="/customXml/itemProps2507.xml" ContentType="application/vnd.openxmlformats-officedocument.customXmlProperties+xml"/>
  <Override PartName="/customXml/itemProps2508.xml" ContentType="application/vnd.openxmlformats-officedocument.customXmlProperties+xml"/>
  <Override PartName="/customXml/itemProps2509.xml" ContentType="application/vnd.openxmlformats-officedocument.customXmlProperties+xml"/>
  <Override PartName="/customXml/itemProps2510.xml" ContentType="application/vnd.openxmlformats-officedocument.customXmlProperties+xml"/>
  <Override PartName="/customXml/itemProps2511.xml" ContentType="application/vnd.openxmlformats-officedocument.customXmlProperties+xml"/>
  <Override PartName="/customXml/itemProps2512.xml" ContentType="application/vnd.openxmlformats-officedocument.customXmlProperties+xml"/>
  <Override PartName="/customXml/itemProps2513.xml" ContentType="application/vnd.openxmlformats-officedocument.customXmlProperties+xml"/>
  <Override PartName="/customXml/itemProps2514.xml" ContentType="application/vnd.openxmlformats-officedocument.customXmlProperties+xml"/>
  <Override PartName="/customXml/itemProps2515.xml" ContentType="application/vnd.openxmlformats-officedocument.customXmlProperties+xml"/>
  <Override PartName="/customXml/itemProps2516.xml" ContentType="application/vnd.openxmlformats-officedocument.customXmlProperties+xml"/>
  <Override PartName="/customXml/itemProps2517.xml" ContentType="application/vnd.openxmlformats-officedocument.customXmlProperties+xml"/>
  <Override PartName="/customXml/itemProps2518.xml" ContentType="application/vnd.openxmlformats-officedocument.customXmlProperties+xml"/>
  <Override PartName="/customXml/itemProps2519.xml" ContentType="application/vnd.openxmlformats-officedocument.customXmlProperties+xml"/>
  <Override PartName="/customXml/itemProps2520.xml" ContentType="application/vnd.openxmlformats-officedocument.customXmlProperties+xml"/>
  <Override PartName="/customXml/itemProps2521.xml" ContentType="application/vnd.openxmlformats-officedocument.customXmlProperties+xml"/>
  <Override PartName="/customXml/itemProps2522.xml" ContentType="application/vnd.openxmlformats-officedocument.customXmlProperties+xml"/>
  <Override PartName="/customXml/itemProps2523.xml" ContentType="application/vnd.openxmlformats-officedocument.customXmlProperties+xml"/>
  <Override PartName="/customXml/itemProps2524.xml" ContentType="application/vnd.openxmlformats-officedocument.customXmlProperties+xml"/>
  <Override PartName="/customXml/itemProps2525.xml" ContentType="application/vnd.openxmlformats-officedocument.customXmlProperties+xml"/>
  <Override PartName="/customXml/itemProps2526.xml" ContentType="application/vnd.openxmlformats-officedocument.customXmlProperties+xml"/>
  <Override PartName="/customXml/itemProps2527.xml" ContentType="application/vnd.openxmlformats-officedocument.customXmlProperties+xml"/>
  <Override PartName="/customXml/itemProps2528.xml" ContentType="application/vnd.openxmlformats-officedocument.customXmlProperties+xml"/>
  <Override PartName="/customXml/itemProps2529.xml" ContentType="application/vnd.openxmlformats-officedocument.customXmlProperties+xml"/>
  <Override PartName="/customXml/itemProps2530.xml" ContentType="application/vnd.openxmlformats-officedocument.customXmlProperties+xml"/>
  <Override PartName="/customXml/itemProps2531.xml" ContentType="application/vnd.openxmlformats-officedocument.customXmlProperties+xml"/>
  <Override PartName="/customXml/itemProps2532.xml" ContentType="application/vnd.openxmlformats-officedocument.customXmlProperties+xml"/>
  <Override PartName="/customXml/itemProps2533.xml" ContentType="application/vnd.openxmlformats-officedocument.customXmlProperties+xml"/>
  <Override PartName="/customXml/itemProps2534.xml" ContentType="application/vnd.openxmlformats-officedocument.customXmlProperties+xml"/>
  <Override PartName="/customXml/itemProps2535.xml" ContentType="application/vnd.openxmlformats-officedocument.customXmlProperties+xml"/>
  <Override PartName="/customXml/itemProps2536.xml" ContentType="application/vnd.openxmlformats-officedocument.customXmlProperties+xml"/>
  <Override PartName="/customXml/itemProps2537.xml" ContentType="application/vnd.openxmlformats-officedocument.customXmlProperties+xml"/>
  <Override PartName="/customXml/itemProps2538.xml" ContentType="application/vnd.openxmlformats-officedocument.customXmlProperties+xml"/>
  <Override PartName="/customXml/itemProps2539.xml" ContentType="application/vnd.openxmlformats-officedocument.customXmlProperties+xml"/>
  <Override PartName="/customXml/itemProps2540.xml" ContentType="application/vnd.openxmlformats-officedocument.customXmlProperties+xml"/>
  <Override PartName="/customXml/itemProps2541.xml" ContentType="application/vnd.openxmlformats-officedocument.customXmlProperties+xml"/>
  <Override PartName="/customXml/itemProps2542.xml" ContentType="application/vnd.openxmlformats-officedocument.customXmlProperties+xml"/>
  <Override PartName="/customXml/itemProps2543.xml" ContentType="application/vnd.openxmlformats-officedocument.customXmlProperties+xml"/>
  <Override PartName="/customXml/itemProps2544.xml" ContentType="application/vnd.openxmlformats-officedocument.customXmlProperties+xml"/>
  <Override PartName="/customXml/itemProps2545.xml" ContentType="application/vnd.openxmlformats-officedocument.customXmlProperties+xml"/>
  <Override PartName="/customXml/itemProps2546.xml" ContentType="application/vnd.openxmlformats-officedocument.customXmlProperties+xml"/>
  <Override PartName="/customXml/itemProps2547.xml" ContentType="application/vnd.openxmlformats-officedocument.customXmlProperties+xml"/>
  <Override PartName="/customXml/itemProps2548.xml" ContentType="application/vnd.openxmlformats-officedocument.customXmlProperties+xml"/>
  <Override PartName="/customXml/itemProps2549.xml" ContentType="application/vnd.openxmlformats-officedocument.customXmlProperties+xml"/>
  <Override PartName="/customXml/itemProps2550.xml" ContentType="application/vnd.openxmlformats-officedocument.customXmlProperties+xml"/>
  <Override PartName="/customXml/itemProps2551.xml" ContentType="application/vnd.openxmlformats-officedocument.customXmlProperties+xml"/>
  <Override PartName="/customXml/itemProps2552.xml" ContentType="application/vnd.openxmlformats-officedocument.customXmlProperties+xml"/>
  <Override PartName="/customXml/itemProps2553.xml" ContentType="application/vnd.openxmlformats-officedocument.customXmlProperties+xml"/>
  <Override PartName="/customXml/itemProps2554.xml" ContentType="application/vnd.openxmlformats-officedocument.customXmlProperties+xml"/>
  <Override PartName="/customXml/itemProps2555.xml" ContentType="application/vnd.openxmlformats-officedocument.customXmlProperties+xml"/>
  <Override PartName="/customXml/itemProps2556.xml" ContentType="application/vnd.openxmlformats-officedocument.customXmlProperties+xml"/>
  <Override PartName="/customXml/itemProps2557.xml" ContentType="application/vnd.openxmlformats-officedocument.customXmlProperties+xml"/>
  <Override PartName="/customXml/itemProps2558.xml" ContentType="application/vnd.openxmlformats-officedocument.customXmlProperties+xml"/>
  <Override PartName="/customXml/itemProps2559.xml" ContentType="application/vnd.openxmlformats-officedocument.customXmlProperties+xml"/>
  <Override PartName="/customXml/itemProps2560.xml" ContentType="application/vnd.openxmlformats-officedocument.customXmlProperties+xml"/>
  <Override PartName="/customXml/itemProps2561.xml" ContentType="application/vnd.openxmlformats-officedocument.customXmlProperties+xml"/>
  <Override PartName="/customXml/itemProps2562.xml" ContentType="application/vnd.openxmlformats-officedocument.customXmlProperties+xml"/>
  <Override PartName="/customXml/itemProps2563.xml" ContentType="application/vnd.openxmlformats-officedocument.customXmlProperties+xml"/>
  <Override PartName="/customXml/itemProps2564.xml" ContentType="application/vnd.openxmlformats-officedocument.customXmlProperties+xml"/>
  <Override PartName="/customXml/itemProps2565.xml" ContentType="application/vnd.openxmlformats-officedocument.customXmlProperties+xml"/>
  <Override PartName="/customXml/itemProps2566.xml" ContentType="application/vnd.openxmlformats-officedocument.customXmlProperties+xml"/>
  <Override PartName="/customXml/itemProps2567.xml" ContentType="application/vnd.openxmlformats-officedocument.customXmlProperties+xml"/>
  <Override PartName="/customXml/itemProps2568.xml" ContentType="application/vnd.openxmlformats-officedocument.customXmlProperties+xml"/>
  <Override PartName="/customXml/itemProps2569.xml" ContentType="application/vnd.openxmlformats-officedocument.customXmlProperties+xml"/>
  <Override PartName="/customXml/itemProps2570.xml" ContentType="application/vnd.openxmlformats-officedocument.customXmlProperties+xml"/>
  <Override PartName="/customXml/itemProps2571.xml" ContentType="application/vnd.openxmlformats-officedocument.customXmlProperties+xml"/>
  <Override PartName="/customXml/itemProps2572.xml" ContentType="application/vnd.openxmlformats-officedocument.customXmlProperties+xml"/>
  <Override PartName="/customXml/itemProps2573.xml" ContentType="application/vnd.openxmlformats-officedocument.customXmlProperties+xml"/>
  <Override PartName="/customXml/itemProps2574.xml" ContentType="application/vnd.openxmlformats-officedocument.customXmlProperties+xml"/>
  <Override PartName="/customXml/itemProps2575.xml" ContentType="application/vnd.openxmlformats-officedocument.customXmlProperties+xml"/>
  <Override PartName="/customXml/itemProps2576.xml" ContentType="application/vnd.openxmlformats-officedocument.customXmlProperties+xml"/>
  <Override PartName="/customXml/itemProps2577.xml" ContentType="application/vnd.openxmlformats-officedocument.customXmlProperties+xml"/>
  <Override PartName="/customXml/itemProps2578.xml" ContentType="application/vnd.openxmlformats-officedocument.customXmlProperties+xml"/>
  <Override PartName="/customXml/itemProps2579.xml" ContentType="application/vnd.openxmlformats-officedocument.customXmlProperties+xml"/>
  <Override PartName="/customXml/itemProps2580.xml" ContentType="application/vnd.openxmlformats-officedocument.customXmlProperties+xml"/>
  <Override PartName="/customXml/itemProps2581.xml" ContentType="application/vnd.openxmlformats-officedocument.customXmlProperties+xml"/>
  <Override PartName="/customXml/itemProps2582.xml" ContentType="application/vnd.openxmlformats-officedocument.customXmlProperties+xml"/>
  <Override PartName="/customXml/itemProps2583.xml" ContentType="application/vnd.openxmlformats-officedocument.customXmlProperties+xml"/>
  <Override PartName="/customXml/itemProps2584.xml" ContentType="application/vnd.openxmlformats-officedocument.customXmlProperties+xml"/>
  <Override PartName="/customXml/itemProps2585.xml" ContentType="application/vnd.openxmlformats-officedocument.customXmlProperties+xml"/>
  <Override PartName="/customXml/itemProps2586.xml" ContentType="application/vnd.openxmlformats-officedocument.customXmlProperties+xml"/>
  <Override PartName="/customXml/itemProps2587.xml" ContentType="application/vnd.openxmlformats-officedocument.customXmlProperties+xml"/>
  <Override PartName="/customXml/itemProps2588.xml" ContentType="application/vnd.openxmlformats-officedocument.customXmlProperties+xml"/>
  <Override PartName="/customXml/itemProps2589.xml" ContentType="application/vnd.openxmlformats-officedocument.customXmlProperties+xml"/>
  <Override PartName="/customXml/itemProps2590.xml" ContentType="application/vnd.openxmlformats-officedocument.customXmlProperties+xml"/>
  <Override PartName="/customXml/itemProps2591.xml" ContentType="application/vnd.openxmlformats-officedocument.customXmlProperties+xml"/>
  <Override PartName="/customXml/itemProps2592.xml" ContentType="application/vnd.openxmlformats-officedocument.customXmlProperties+xml"/>
  <Override PartName="/customXml/itemProps2593.xml" ContentType="application/vnd.openxmlformats-officedocument.customXmlProperties+xml"/>
  <Override PartName="/customXml/itemProps2594.xml" ContentType="application/vnd.openxmlformats-officedocument.customXmlProperties+xml"/>
  <Override PartName="/customXml/itemProps2595.xml" ContentType="application/vnd.openxmlformats-officedocument.customXmlProperties+xml"/>
  <Override PartName="/customXml/itemProps2596.xml" ContentType="application/vnd.openxmlformats-officedocument.customXmlProperties+xml"/>
  <Override PartName="/customXml/itemProps2597.xml" ContentType="application/vnd.openxmlformats-officedocument.customXmlProperties+xml"/>
  <Override PartName="/customXml/itemProps2598.xml" ContentType="application/vnd.openxmlformats-officedocument.customXmlProperties+xml"/>
  <Override PartName="/customXml/itemProps2599.xml" ContentType="application/vnd.openxmlformats-officedocument.customXmlProperties+xml"/>
  <Override PartName="/customXml/itemProps2600.xml" ContentType="application/vnd.openxmlformats-officedocument.customXmlProperties+xml"/>
  <Override PartName="/customXml/itemProps2601.xml" ContentType="application/vnd.openxmlformats-officedocument.customXmlProperties+xml"/>
  <Override PartName="/customXml/itemProps2602.xml" ContentType="application/vnd.openxmlformats-officedocument.customXmlProperties+xml"/>
  <Override PartName="/customXml/itemProps2603.xml" ContentType="application/vnd.openxmlformats-officedocument.customXmlProperties+xml"/>
  <Override PartName="/customXml/itemProps2604.xml" ContentType="application/vnd.openxmlformats-officedocument.customXmlProperties+xml"/>
  <Override PartName="/customXml/itemProps2605.xml" ContentType="application/vnd.openxmlformats-officedocument.customXmlProperties+xml"/>
  <Override PartName="/customXml/itemProps2606.xml" ContentType="application/vnd.openxmlformats-officedocument.customXmlProperties+xml"/>
  <Override PartName="/customXml/itemProps2607.xml" ContentType="application/vnd.openxmlformats-officedocument.customXmlProperties+xml"/>
  <Override PartName="/customXml/itemProps2608.xml" ContentType="application/vnd.openxmlformats-officedocument.customXmlProperties+xml"/>
  <Override PartName="/customXml/itemProps2609.xml" ContentType="application/vnd.openxmlformats-officedocument.customXmlProperties+xml"/>
  <Override PartName="/customXml/itemProps2610.xml" ContentType="application/vnd.openxmlformats-officedocument.customXmlProperties+xml"/>
  <Override PartName="/customXml/itemProps2611.xml" ContentType="application/vnd.openxmlformats-officedocument.customXmlProperties+xml"/>
  <Override PartName="/customXml/itemProps2612.xml" ContentType="application/vnd.openxmlformats-officedocument.customXmlProperties+xml"/>
  <Override PartName="/customXml/itemProps2613.xml" ContentType="application/vnd.openxmlformats-officedocument.customXmlProperties+xml"/>
  <Override PartName="/customXml/itemProps2614.xml" ContentType="application/vnd.openxmlformats-officedocument.customXmlProperties+xml"/>
  <Override PartName="/customXml/itemProps2615.xml" ContentType="application/vnd.openxmlformats-officedocument.customXmlProperties+xml"/>
  <Override PartName="/customXml/itemProps2616.xml" ContentType="application/vnd.openxmlformats-officedocument.customXmlProperties+xml"/>
  <Override PartName="/customXml/itemProps2617.xml" ContentType="application/vnd.openxmlformats-officedocument.customXmlProperties+xml"/>
  <Override PartName="/customXml/itemProps2618.xml" ContentType="application/vnd.openxmlformats-officedocument.customXmlProperties+xml"/>
  <Override PartName="/customXml/itemProps2619.xml" ContentType="application/vnd.openxmlformats-officedocument.customXmlProperties+xml"/>
  <Override PartName="/customXml/itemProps2620.xml" ContentType="application/vnd.openxmlformats-officedocument.customXmlProperties+xml"/>
  <Override PartName="/customXml/itemProps2621.xml" ContentType="application/vnd.openxmlformats-officedocument.customXmlProperties+xml"/>
  <Override PartName="/customXml/itemProps2622.xml" ContentType="application/vnd.openxmlformats-officedocument.customXmlProperties+xml"/>
  <Override PartName="/customXml/itemProps2623.xml" ContentType="application/vnd.openxmlformats-officedocument.customXmlProperties+xml"/>
  <Override PartName="/customXml/itemProps2624.xml" ContentType="application/vnd.openxmlformats-officedocument.customXmlProperties+xml"/>
  <Override PartName="/customXml/itemProps2625.xml" ContentType="application/vnd.openxmlformats-officedocument.customXmlProperties+xml"/>
  <Override PartName="/customXml/itemProps2626.xml" ContentType="application/vnd.openxmlformats-officedocument.customXmlProperties+xml"/>
  <Override PartName="/customXml/itemProps2627.xml" ContentType="application/vnd.openxmlformats-officedocument.customXmlProperties+xml"/>
  <Override PartName="/customXml/itemProps2628.xml" ContentType="application/vnd.openxmlformats-officedocument.customXmlProperties+xml"/>
  <Override PartName="/customXml/itemProps2629.xml" ContentType="application/vnd.openxmlformats-officedocument.customXmlProperties+xml"/>
  <Override PartName="/customXml/itemProps2630.xml" ContentType="application/vnd.openxmlformats-officedocument.customXmlProperties+xml"/>
  <Override PartName="/customXml/itemProps2631.xml" ContentType="application/vnd.openxmlformats-officedocument.customXmlProperties+xml"/>
  <Override PartName="/customXml/itemProps2632.xml" ContentType="application/vnd.openxmlformats-officedocument.customXmlProperties+xml"/>
  <Override PartName="/customXml/itemProps2633.xml" ContentType="application/vnd.openxmlformats-officedocument.customXmlProperties+xml"/>
  <Override PartName="/customXml/itemProps2634.xml" ContentType="application/vnd.openxmlformats-officedocument.customXmlProperties+xml"/>
  <Override PartName="/customXml/itemProps2635.xml" ContentType="application/vnd.openxmlformats-officedocument.customXmlProperties+xml"/>
  <Override PartName="/customXml/itemProps2636.xml" ContentType="application/vnd.openxmlformats-officedocument.customXmlProperties+xml"/>
  <Override PartName="/customXml/itemProps2637.xml" ContentType="application/vnd.openxmlformats-officedocument.customXmlProperties+xml"/>
  <Override PartName="/customXml/itemProps2638.xml" ContentType="application/vnd.openxmlformats-officedocument.customXmlProperties+xml"/>
  <Override PartName="/customXml/itemProps2639.xml" ContentType="application/vnd.openxmlformats-officedocument.customXmlProperties+xml"/>
  <Override PartName="/customXml/itemProps2640.xml" ContentType="application/vnd.openxmlformats-officedocument.customXmlProperties+xml"/>
  <Override PartName="/customXml/itemProps2641.xml" ContentType="application/vnd.openxmlformats-officedocument.customXmlProperties+xml"/>
  <Override PartName="/customXml/itemProps2642.xml" ContentType="application/vnd.openxmlformats-officedocument.customXmlProperties+xml"/>
  <Override PartName="/customXml/itemProps2643.xml" ContentType="application/vnd.openxmlformats-officedocument.customXmlProperties+xml"/>
  <Override PartName="/customXml/itemProps2644.xml" ContentType="application/vnd.openxmlformats-officedocument.customXmlProperties+xml"/>
  <Override PartName="/customXml/itemProps2645.xml" ContentType="application/vnd.openxmlformats-officedocument.customXmlProperties+xml"/>
  <Override PartName="/customXml/itemProps2646.xml" ContentType="application/vnd.openxmlformats-officedocument.customXmlProperties+xml"/>
  <Override PartName="/customXml/itemProps2647.xml" ContentType="application/vnd.openxmlformats-officedocument.customXmlProperties+xml"/>
  <Override PartName="/customXml/itemProps2648.xml" ContentType="application/vnd.openxmlformats-officedocument.customXmlProperties+xml"/>
  <Override PartName="/customXml/itemProps2649.xml" ContentType="application/vnd.openxmlformats-officedocument.customXmlProperties+xml"/>
  <Override PartName="/customXml/itemProps2650.xml" ContentType="application/vnd.openxmlformats-officedocument.customXmlProperties+xml"/>
  <Override PartName="/customXml/itemProps2651.xml" ContentType="application/vnd.openxmlformats-officedocument.customXmlProperties+xml"/>
  <Override PartName="/customXml/itemProps2652.xml" ContentType="application/vnd.openxmlformats-officedocument.customXmlProperties+xml"/>
  <Override PartName="/customXml/itemProps2653.xml" ContentType="application/vnd.openxmlformats-officedocument.customXmlProperties+xml"/>
  <Override PartName="/customXml/itemProps2654.xml" ContentType="application/vnd.openxmlformats-officedocument.customXmlProperties+xml"/>
  <Override PartName="/customXml/itemProps2655.xml" ContentType="application/vnd.openxmlformats-officedocument.customXmlProperties+xml"/>
  <Override PartName="/customXml/itemProps2656.xml" ContentType="application/vnd.openxmlformats-officedocument.customXmlProperties+xml"/>
  <Override PartName="/customXml/itemProps2657.xml" ContentType="application/vnd.openxmlformats-officedocument.customXmlProperties+xml"/>
  <Override PartName="/customXml/itemProps2658.xml" ContentType="application/vnd.openxmlformats-officedocument.customXmlProperties+xml"/>
  <Override PartName="/customXml/itemProps2659.xml" ContentType="application/vnd.openxmlformats-officedocument.customXmlProperties+xml"/>
  <Override PartName="/customXml/itemProps2660.xml" ContentType="application/vnd.openxmlformats-officedocument.customXmlProperties+xml"/>
  <Override PartName="/customXml/itemProps2661.xml" ContentType="application/vnd.openxmlformats-officedocument.customXmlProperties+xml"/>
  <Override PartName="/customXml/itemProps2662.xml" ContentType="application/vnd.openxmlformats-officedocument.customXmlProperties+xml"/>
  <Override PartName="/customXml/itemProps2663.xml" ContentType="application/vnd.openxmlformats-officedocument.customXmlProperties+xml"/>
  <Override PartName="/customXml/itemProps2664.xml" ContentType="application/vnd.openxmlformats-officedocument.customXmlProperties+xml"/>
  <Override PartName="/customXml/itemProps2665.xml" ContentType="application/vnd.openxmlformats-officedocument.customXmlProperties+xml"/>
  <Override PartName="/customXml/itemProps2666.xml" ContentType="application/vnd.openxmlformats-officedocument.customXmlProperties+xml"/>
  <Override PartName="/customXml/itemProps2667.xml" ContentType="application/vnd.openxmlformats-officedocument.customXmlProperties+xml"/>
  <Override PartName="/customXml/itemProps2668.xml" ContentType="application/vnd.openxmlformats-officedocument.customXmlProperties+xml"/>
  <Override PartName="/customXml/itemProps2669.xml" ContentType="application/vnd.openxmlformats-officedocument.customXmlProperties+xml"/>
  <Override PartName="/customXml/itemProps2670.xml" ContentType="application/vnd.openxmlformats-officedocument.customXmlProperties+xml"/>
  <Override PartName="/customXml/itemProps2671.xml" ContentType="application/vnd.openxmlformats-officedocument.customXmlProperties+xml"/>
  <Override PartName="/customXml/itemProps2672.xml" ContentType="application/vnd.openxmlformats-officedocument.customXmlProperties+xml"/>
  <Override PartName="/customXml/itemProps2673.xml" ContentType="application/vnd.openxmlformats-officedocument.customXmlProperties+xml"/>
  <Override PartName="/customXml/itemProps2674.xml" ContentType="application/vnd.openxmlformats-officedocument.customXmlProperties+xml"/>
  <Override PartName="/customXml/itemProps2675.xml" ContentType="application/vnd.openxmlformats-officedocument.customXmlProperties+xml"/>
  <Override PartName="/customXml/itemProps2676.xml" ContentType="application/vnd.openxmlformats-officedocument.customXmlProperties+xml"/>
  <Override PartName="/customXml/itemProps2677.xml" ContentType="application/vnd.openxmlformats-officedocument.customXmlProperties+xml"/>
  <Override PartName="/customXml/itemProps2678.xml" ContentType="application/vnd.openxmlformats-officedocument.customXmlProperties+xml"/>
  <Override PartName="/customXml/itemProps2679.xml" ContentType="application/vnd.openxmlformats-officedocument.customXmlProperties+xml"/>
  <Override PartName="/customXml/itemProps2680.xml" ContentType="application/vnd.openxmlformats-officedocument.customXmlProperties+xml"/>
  <Override PartName="/customXml/itemProps2681.xml" ContentType="application/vnd.openxmlformats-officedocument.customXmlProperties+xml"/>
  <Override PartName="/customXml/itemProps2682.xml" ContentType="application/vnd.openxmlformats-officedocument.customXmlProperties+xml"/>
  <Override PartName="/customXml/itemProps2683.xml" ContentType="application/vnd.openxmlformats-officedocument.customXmlProperties+xml"/>
  <Override PartName="/customXml/itemProps2684.xml" ContentType="application/vnd.openxmlformats-officedocument.customXmlProperties+xml"/>
  <Override PartName="/customXml/itemProps2685.xml" ContentType="application/vnd.openxmlformats-officedocument.customXmlProperties+xml"/>
  <Override PartName="/customXml/itemProps2686.xml" ContentType="application/vnd.openxmlformats-officedocument.customXmlProperties+xml"/>
  <Override PartName="/customXml/itemProps2687.xml" ContentType="application/vnd.openxmlformats-officedocument.customXmlProperties+xml"/>
  <Override PartName="/customXml/itemProps2688.xml" ContentType="application/vnd.openxmlformats-officedocument.customXmlProperties+xml"/>
  <Override PartName="/customXml/itemProps2689.xml" ContentType="application/vnd.openxmlformats-officedocument.customXmlProperties+xml"/>
  <Override PartName="/customXml/itemProps2690.xml" ContentType="application/vnd.openxmlformats-officedocument.customXmlProperties+xml"/>
  <Override PartName="/customXml/itemProps2691.xml" ContentType="application/vnd.openxmlformats-officedocument.customXmlProperties+xml"/>
  <Override PartName="/customXml/itemProps2692.xml" ContentType="application/vnd.openxmlformats-officedocument.customXmlProperties+xml"/>
  <Override PartName="/customXml/itemProps2693.xml" ContentType="application/vnd.openxmlformats-officedocument.customXmlProperties+xml"/>
  <Override PartName="/customXml/itemProps2694.xml" ContentType="application/vnd.openxmlformats-officedocument.customXmlProperties+xml"/>
  <Override PartName="/customXml/itemProps2695.xml" ContentType="application/vnd.openxmlformats-officedocument.customXmlProperties+xml"/>
  <Override PartName="/customXml/itemProps2696.xml" ContentType="application/vnd.openxmlformats-officedocument.customXmlProperties+xml"/>
  <Override PartName="/customXml/itemProps2697.xml" ContentType="application/vnd.openxmlformats-officedocument.customXmlProperties+xml"/>
  <Override PartName="/customXml/itemProps2698.xml" ContentType="application/vnd.openxmlformats-officedocument.customXmlProperties+xml"/>
  <Override PartName="/customXml/itemProps2699.xml" ContentType="application/vnd.openxmlformats-officedocument.customXmlProperties+xml"/>
  <Override PartName="/customXml/itemProps2700.xml" ContentType="application/vnd.openxmlformats-officedocument.customXmlProperties+xml"/>
  <Override PartName="/customXml/itemProps2701.xml" ContentType="application/vnd.openxmlformats-officedocument.customXmlProperties+xml"/>
  <Override PartName="/customXml/itemProps2702.xml" ContentType="application/vnd.openxmlformats-officedocument.customXmlProperties+xml"/>
  <Override PartName="/customXml/itemProps2703.xml" ContentType="application/vnd.openxmlformats-officedocument.customXmlProperties+xml"/>
  <Override PartName="/customXml/itemProps2704.xml" ContentType="application/vnd.openxmlformats-officedocument.customXmlProperties+xml"/>
  <Override PartName="/customXml/itemProps2705.xml" ContentType="application/vnd.openxmlformats-officedocument.customXmlProperties+xml"/>
  <Override PartName="/customXml/itemProps2706.xml" ContentType="application/vnd.openxmlformats-officedocument.customXmlProperties+xml"/>
  <Override PartName="/customXml/itemProps2707.xml" ContentType="application/vnd.openxmlformats-officedocument.customXmlProperties+xml"/>
  <Override PartName="/customXml/itemProps2708.xml" ContentType="application/vnd.openxmlformats-officedocument.customXmlProperties+xml"/>
  <Override PartName="/customXml/itemProps2709.xml" ContentType="application/vnd.openxmlformats-officedocument.customXmlProperties+xml"/>
  <Override PartName="/customXml/itemProps2710.xml" ContentType="application/vnd.openxmlformats-officedocument.customXmlProperties+xml"/>
  <Override PartName="/customXml/itemProps2711.xml" ContentType="application/vnd.openxmlformats-officedocument.customXmlProperties+xml"/>
  <Override PartName="/customXml/itemProps2712.xml" ContentType="application/vnd.openxmlformats-officedocument.customXmlProperties+xml"/>
  <Override PartName="/customXml/itemProps2713.xml" ContentType="application/vnd.openxmlformats-officedocument.customXmlProperties+xml"/>
  <Override PartName="/customXml/itemProps2714.xml" ContentType="application/vnd.openxmlformats-officedocument.customXmlProperties+xml"/>
  <Override PartName="/customXml/itemProps2715.xml" ContentType="application/vnd.openxmlformats-officedocument.customXmlProperties+xml"/>
  <Override PartName="/customXml/itemProps2716.xml" ContentType="application/vnd.openxmlformats-officedocument.customXmlProperties+xml"/>
  <Override PartName="/customXml/itemProps2717.xml" ContentType="application/vnd.openxmlformats-officedocument.customXmlProperties+xml"/>
  <Override PartName="/customXml/itemProps2718.xml" ContentType="application/vnd.openxmlformats-officedocument.customXmlProperties+xml"/>
  <Override PartName="/customXml/itemProps2719.xml" ContentType="application/vnd.openxmlformats-officedocument.customXmlProperties+xml"/>
  <Override PartName="/customXml/itemProps2720.xml" ContentType="application/vnd.openxmlformats-officedocument.customXmlProperties+xml"/>
  <Override PartName="/customXml/itemProps2721.xml" ContentType="application/vnd.openxmlformats-officedocument.customXmlProperties+xml"/>
  <Override PartName="/customXml/itemProps2722.xml" ContentType="application/vnd.openxmlformats-officedocument.customXmlProperties+xml"/>
  <Override PartName="/customXml/itemProps2723.xml" ContentType="application/vnd.openxmlformats-officedocument.customXmlProperties+xml"/>
  <Override PartName="/customXml/itemProps2724.xml" ContentType="application/vnd.openxmlformats-officedocument.customXmlProperties+xml"/>
  <Override PartName="/customXml/itemProps2725.xml" ContentType="application/vnd.openxmlformats-officedocument.customXmlProperties+xml"/>
  <Override PartName="/customXml/itemProps2726.xml" ContentType="application/vnd.openxmlformats-officedocument.customXmlProperties+xml"/>
  <Override PartName="/customXml/itemProps2727.xml" ContentType="application/vnd.openxmlformats-officedocument.customXmlProperties+xml"/>
  <Override PartName="/customXml/itemProps2728.xml" ContentType="application/vnd.openxmlformats-officedocument.customXmlProperties+xml"/>
  <Override PartName="/customXml/itemProps2729.xml" ContentType="application/vnd.openxmlformats-officedocument.customXmlProperties+xml"/>
  <Override PartName="/customXml/itemProps2730.xml" ContentType="application/vnd.openxmlformats-officedocument.customXmlProperties+xml"/>
  <Override PartName="/customXml/itemProps2731.xml" ContentType="application/vnd.openxmlformats-officedocument.customXmlProperties+xml"/>
  <Override PartName="/customXml/itemProps2732.xml" ContentType="application/vnd.openxmlformats-officedocument.customXmlProperties+xml"/>
  <Override PartName="/customXml/itemProps2733.xml" ContentType="application/vnd.openxmlformats-officedocument.customXmlProperties+xml"/>
  <Override PartName="/customXml/itemProps2734.xml" ContentType="application/vnd.openxmlformats-officedocument.customXmlProperties+xml"/>
  <Override PartName="/customXml/itemProps2735.xml" ContentType="application/vnd.openxmlformats-officedocument.customXmlProperties+xml"/>
  <Override PartName="/customXml/itemProps2736.xml" ContentType="application/vnd.openxmlformats-officedocument.customXmlProperties+xml"/>
  <Override PartName="/customXml/itemProps2737.xml" ContentType="application/vnd.openxmlformats-officedocument.customXmlProperties+xml"/>
  <Override PartName="/customXml/itemProps2738.xml" ContentType="application/vnd.openxmlformats-officedocument.customXmlProperties+xml"/>
  <Override PartName="/customXml/itemProps2739.xml" ContentType="application/vnd.openxmlformats-officedocument.customXmlProperties+xml"/>
  <Override PartName="/customXml/itemProps2740.xml" ContentType="application/vnd.openxmlformats-officedocument.customXmlProperties+xml"/>
  <Override PartName="/customXml/itemProps2741.xml" ContentType="application/vnd.openxmlformats-officedocument.customXmlProperties+xml"/>
  <Override PartName="/customXml/itemProps2742.xml" ContentType="application/vnd.openxmlformats-officedocument.customXmlProperties+xml"/>
  <Override PartName="/customXml/itemProps2743.xml" ContentType="application/vnd.openxmlformats-officedocument.customXmlProperties+xml"/>
  <Override PartName="/customXml/itemProps2744.xml" ContentType="application/vnd.openxmlformats-officedocument.customXmlProperties+xml"/>
  <Override PartName="/customXml/itemProps2745.xml" ContentType="application/vnd.openxmlformats-officedocument.customXmlProperties+xml"/>
  <Override PartName="/customXml/itemProps2746.xml" ContentType="application/vnd.openxmlformats-officedocument.customXmlProperties+xml"/>
  <Override PartName="/customXml/itemProps2747.xml" ContentType="application/vnd.openxmlformats-officedocument.customXmlProperties+xml"/>
  <Override PartName="/customXml/itemProps2748.xml" ContentType="application/vnd.openxmlformats-officedocument.customXmlProperties+xml"/>
  <Override PartName="/customXml/itemProps2749.xml" ContentType="application/vnd.openxmlformats-officedocument.customXmlProperties+xml"/>
  <Override PartName="/customXml/itemProps2750.xml" ContentType="application/vnd.openxmlformats-officedocument.customXmlProperties+xml"/>
  <Override PartName="/customXml/itemProps2751.xml" ContentType="application/vnd.openxmlformats-officedocument.customXmlProperties+xml"/>
  <Override PartName="/customXml/itemProps2752.xml" ContentType="application/vnd.openxmlformats-officedocument.customXmlProperties+xml"/>
  <Override PartName="/customXml/itemProps2753.xml" ContentType="application/vnd.openxmlformats-officedocument.customXmlProperties+xml"/>
  <Override PartName="/customXml/itemProps2754.xml" ContentType="application/vnd.openxmlformats-officedocument.customXmlProperties+xml"/>
  <Override PartName="/customXml/itemProps2755.xml" ContentType="application/vnd.openxmlformats-officedocument.customXmlProperties+xml"/>
  <Override PartName="/customXml/itemProps2756.xml" ContentType="application/vnd.openxmlformats-officedocument.customXmlProperties+xml"/>
  <Override PartName="/customXml/itemProps2757.xml" ContentType="application/vnd.openxmlformats-officedocument.customXmlProperties+xml"/>
  <Override PartName="/customXml/itemProps2758.xml" ContentType="application/vnd.openxmlformats-officedocument.customXmlProperties+xml"/>
  <Override PartName="/customXml/itemProps2759.xml" ContentType="application/vnd.openxmlformats-officedocument.customXmlProperties+xml"/>
  <Override PartName="/customXml/itemProps2760.xml" ContentType="application/vnd.openxmlformats-officedocument.customXmlProperties+xml"/>
  <Override PartName="/customXml/itemProps2761.xml" ContentType="application/vnd.openxmlformats-officedocument.customXmlProperties+xml"/>
  <Override PartName="/customXml/itemProps2762.xml" ContentType="application/vnd.openxmlformats-officedocument.customXmlProperties+xml"/>
  <Override PartName="/customXml/itemProps2763.xml" ContentType="application/vnd.openxmlformats-officedocument.customXmlProperties+xml"/>
  <Override PartName="/customXml/itemProps2764.xml" ContentType="application/vnd.openxmlformats-officedocument.customXmlProperties+xml"/>
  <Override PartName="/customXml/itemProps2765.xml" ContentType="application/vnd.openxmlformats-officedocument.customXmlProperties+xml"/>
  <Override PartName="/customXml/itemProps2766.xml" ContentType="application/vnd.openxmlformats-officedocument.customXmlProperties+xml"/>
  <Override PartName="/customXml/itemProps2767.xml" ContentType="application/vnd.openxmlformats-officedocument.customXmlProperties+xml"/>
  <Override PartName="/customXml/itemProps2768.xml" ContentType="application/vnd.openxmlformats-officedocument.customXmlProperties+xml"/>
  <Override PartName="/customXml/itemProps2769.xml" ContentType="application/vnd.openxmlformats-officedocument.customXmlProperties+xml"/>
  <Override PartName="/customXml/itemProps2770.xml" ContentType="application/vnd.openxmlformats-officedocument.customXmlProperties+xml"/>
  <Override PartName="/customXml/itemProps2771.xml" ContentType="application/vnd.openxmlformats-officedocument.customXmlProperties+xml"/>
  <Override PartName="/customXml/itemProps2772.xml" ContentType="application/vnd.openxmlformats-officedocument.customXmlProperties+xml"/>
  <Override PartName="/customXml/itemProps2773.xml" ContentType="application/vnd.openxmlformats-officedocument.customXmlProperties+xml"/>
  <Override PartName="/customXml/itemProps2774.xml" ContentType="application/vnd.openxmlformats-officedocument.customXmlProperties+xml"/>
  <Override PartName="/customXml/itemProps2775.xml" ContentType="application/vnd.openxmlformats-officedocument.customXmlProperties+xml"/>
  <Override PartName="/customXml/itemProps2776.xml" ContentType="application/vnd.openxmlformats-officedocument.customXmlProperties+xml"/>
  <Override PartName="/customXml/itemProps2777.xml" ContentType="application/vnd.openxmlformats-officedocument.customXmlProperties+xml"/>
  <Override PartName="/customXml/itemProps2778.xml" ContentType="application/vnd.openxmlformats-officedocument.customXmlProperties+xml"/>
  <Override PartName="/customXml/itemProps2779.xml" ContentType="application/vnd.openxmlformats-officedocument.customXmlProperties+xml"/>
  <Override PartName="/customXml/itemProps2780.xml" ContentType="application/vnd.openxmlformats-officedocument.customXmlProperties+xml"/>
  <Override PartName="/customXml/itemProps2781.xml" ContentType="application/vnd.openxmlformats-officedocument.customXmlProperties+xml"/>
  <Override PartName="/customXml/itemProps2782.xml" ContentType="application/vnd.openxmlformats-officedocument.customXmlProperties+xml"/>
  <Override PartName="/customXml/itemProps2783.xml" ContentType="application/vnd.openxmlformats-officedocument.customXmlProperties+xml"/>
  <Override PartName="/customXml/itemProps2784.xml" ContentType="application/vnd.openxmlformats-officedocument.customXmlProperties+xml"/>
  <Override PartName="/customXml/itemProps2785.xml" ContentType="application/vnd.openxmlformats-officedocument.customXmlProperties+xml"/>
  <Override PartName="/customXml/itemProps2786.xml" ContentType="application/vnd.openxmlformats-officedocument.customXmlProperties+xml"/>
  <Override PartName="/customXml/itemProps2787.xml" ContentType="application/vnd.openxmlformats-officedocument.customXmlProperties+xml"/>
  <Override PartName="/customXml/itemProps2788.xml" ContentType="application/vnd.openxmlformats-officedocument.customXmlProperties+xml"/>
  <Override PartName="/customXml/itemProps2789.xml" ContentType="application/vnd.openxmlformats-officedocument.customXmlProperties+xml"/>
  <Override PartName="/customXml/itemProps2790.xml" ContentType="application/vnd.openxmlformats-officedocument.customXmlProperties+xml"/>
  <Override PartName="/customXml/itemProps2791.xml" ContentType="application/vnd.openxmlformats-officedocument.customXmlProperties+xml"/>
  <Override PartName="/customXml/itemProps2792.xml" ContentType="application/vnd.openxmlformats-officedocument.customXmlProperties+xml"/>
  <Override PartName="/customXml/itemProps2793.xml" ContentType="application/vnd.openxmlformats-officedocument.customXmlProperties+xml"/>
  <Override PartName="/customXml/itemProps2794.xml" ContentType="application/vnd.openxmlformats-officedocument.customXmlProperties+xml"/>
  <Override PartName="/customXml/itemProps2795.xml" ContentType="application/vnd.openxmlformats-officedocument.customXmlProperties+xml"/>
  <Override PartName="/customXml/itemProps2796.xml" ContentType="application/vnd.openxmlformats-officedocument.customXmlProperties+xml"/>
  <Override PartName="/customXml/itemProps2797.xml" ContentType="application/vnd.openxmlformats-officedocument.customXmlProperties+xml"/>
  <Override PartName="/customXml/itemProps2798.xml" ContentType="application/vnd.openxmlformats-officedocument.customXmlProperties+xml"/>
  <Override PartName="/customXml/itemProps2799.xml" ContentType="application/vnd.openxmlformats-officedocument.customXmlProperties+xml"/>
  <Override PartName="/customXml/itemProps2800.xml" ContentType="application/vnd.openxmlformats-officedocument.customXmlProperties+xml"/>
  <Override PartName="/customXml/itemProps2801.xml" ContentType="application/vnd.openxmlformats-officedocument.customXmlProperties+xml"/>
  <Override PartName="/customXml/itemProps2802.xml" ContentType="application/vnd.openxmlformats-officedocument.customXmlProperties+xml"/>
  <Override PartName="/customXml/itemProps2803.xml" ContentType="application/vnd.openxmlformats-officedocument.customXmlProperties+xml"/>
  <Override PartName="/customXml/itemProps2804.xml" ContentType="application/vnd.openxmlformats-officedocument.customXmlProperties+xml"/>
  <Override PartName="/customXml/itemProps2805.xml" ContentType="application/vnd.openxmlformats-officedocument.customXmlProperties+xml"/>
  <Override PartName="/customXml/itemProps2806.xml" ContentType="application/vnd.openxmlformats-officedocument.customXmlProperties+xml"/>
  <Override PartName="/customXml/itemProps2807.xml" ContentType="application/vnd.openxmlformats-officedocument.customXmlProperties+xml"/>
  <Override PartName="/customXml/itemProps2808.xml" ContentType="application/vnd.openxmlformats-officedocument.customXmlProperties+xml"/>
  <Override PartName="/customXml/itemProps2809.xml" ContentType="application/vnd.openxmlformats-officedocument.customXmlProperties+xml"/>
  <Override PartName="/customXml/itemProps2810.xml" ContentType="application/vnd.openxmlformats-officedocument.customXmlProperties+xml"/>
  <Override PartName="/customXml/itemProps2811.xml" ContentType="application/vnd.openxmlformats-officedocument.customXmlProperties+xml"/>
  <Override PartName="/customXml/itemProps2812.xml" ContentType="application/vnd.openxmlformats-officedocument.customXmlProperties+xml"/>
  <Override PartName="/customXml/itemProps2813.xml" ContentType="application/vnd.openxmlformats-officedocument.customXmlProperties+xml"/>
  <Override PartName="/customXml/itemProps2814.xml" ContentType="application/vnd.openxmlformats-officedocument.customXmlProperties+xml"/>
  <Override PartName="/customXml/itemProps2815.xml" ContentType="application/vnd.openxmlformats-officedocument.customXmlProperties+xml"/>
  <Override PartName="/customXml/itemProps2816.xml" ContentType="application/vnd.openxmlformats-officedocument.customXmlProperties+xml"/>
  <Override PartName="/customXml/itemProps2817.xml" ContentType="application/vnd.openxmlformats-officedocument.customXmlProperties+xml"/>
  <Override PartName="/customXml/itemProps2818.xml" ContentType="application/vnd.openxmlformats-officedocument.customXmlProperties+xml"/>
  <Override PartName="/customXml/itemProps2819.xml" ContentType="application/vnd.openxmlformats-officedocument.customXmlProperties+xml"/>
  <Override PartName="/customXml/itemProps2820.xml" ContentType="application/vnd.openxmlformats-officedocument.customXmlProperties+xml"/>
  <Override PartName="/customXml/itemProps2821.xml" ContentType="application/vnd.openxmlformats-officedocument.customXmlProperties+xml"/>
  <Override PartName="/customXml/itemProps2822.xml" ContentType="application/vnd.openxmlformats-officedocument.customXmlProperties+xml"/>
  <Override PartName="/customXml/itemProps2823.xml" ContentType="application/vnd.openxmlformats-officedocument.customXmlProperties+xml"/>
  <Override PartName="/customXml/itemProps2824.xml" ContentType="application/vnd.openxmlformats-officedocument.customXmlProperties+xml"/>
  <Override PartName="/customXml/itemProps2825.xml" ContentType="application/vnd.openxmlformats-officedocument.customXmlProperties+xml"/>
  <Override PartName="/customXml/itemProps2826.xml" ContentType="application/vnd.openxmlformats-officedocument.customXmlProperties+xml"/>
  <Override PartName="/customXml/itemProps2827.xml" ContentType="application/vnd.openxmlformats-officedocument.customXmlProperties+xml"/>
  <Override PartName="/customXml/itemProps2828.xml" ContentType="application/vnd.openxmlformats-officedocument.customXmlProperties+xml"/>
  <Override PartName="/customXml/itemProps2829.xml" ContentType="application/vnd.openxmlformats-officedocument.customXmlProperties+xml"/>
  <Override PartName="/customXml/itemProps2830.xml" ContentType="application/vnd.openxmlformats-officedocument.customXmlProperties+xml"/>
  <Override PartName="/customXml/itemProps2831.xml" ContentType="application/vnd.openxmlformats-officedocument.customXmlProperties+xml"/>
  <Override PartName="/customXml/itemProps2832.xml" ContentType="application/vnd.openxmlformats-officedocument.customXmlProperties+xml"/>
  <Override PartName="/customXml/itemProps2833.xml" ContentType="application/vnd.openxmlformats-officedocument.customXmlProperties+xml"/>
  <Override PartName="/customXml/itemProps2834.xml" ContentType="application/vnd.openxmlformats-officedocument.customXmlProperties+xml"/>
  <Override PartName="/customXml/itemProps2835.xml" ContentType="application/vnd.openxmlformats-officedocument.customXmlProperties+xml"/>
  <Override PartName="/customXml/itemProps2836.xml" ContentType="application/vnd.openxmlformats-officedocument.customXmlProperties+xml"/>
  <Override PartName="/customXml/itemProps2837.xml" ContentType="application/vnd.openxmlformats-officedocument.customXmlProperties+xml"/>
  <Override PartName="/customXml/itemProps2838.xml" ContentType="application/vnd.openxmlformats-officedocument.customXmlProperties+xml"/>
  <Override PartName="/customXml/itemProps2839.xml" ContentType="application/vnd.openxmlformats-officedocument.customXmlProperties+xml"/>
  <Override PartName="/customXml/itemProps2840.xml" ContentType="application/vnd.openxmlformats-officedocument.customXmlProperties+xml"/>
  <Override PartName="/customXml/itemProps2841.xml" ContentType="application/vnd.openxmlformats-officedocument.customXmlProperties+xml"/>
  <Override PartName="/customXml/itemProps2842.xml" ContentType="application/vnd.openxmlformats-officedocument.customXmlProperties+xml"/>
  <Override PartName="/customXml/itemProps2843.xml" ContentType="application/vnd.openxmlformats-officedocument.customXmlProperties+xml"/>
  <Override PartName="/customXml/itemProps2844.xml" ContentType="application/vnd.openxmlformats-officedocument.customXmlProperties+xml"/>
  <Override PartName="/customXml/itemProps2845.xml" ContentType="application/vnd.openxmlformats-officedocument.customXmlProperties+xml"/>
  <Override PartName="/customXml/itemProps2846.xml" ContentType="application/vnd.openxmlformats-officedocument.customXmlProperties+xml"/>
  <Override PartName="/customXml/itemProps2847.xml" ContentType="application/vnd.openxmlformats-officedocument.customXmlProperties+xml"/>
  <Override PartName="/customXml/itemProps2848.xml" ContentType="application/vnd.openxmlformats-officedocument.customXmlProperties+xml"/>
  <Override PartName="/customXml/itemProps2849.xml" ContentType="application/vnd.openxmlformats-officedocument.customXmlProperties+xml"/>
  <Override PartName="/customXml/itemProps2850.xml" ContentType="application/vnd.openxmlformats-officedocument.customXmlProperties+xml"/>
  <Override PartName="/customXml/itemProps2851.xml" ContentType="application/vnd.openxmlformats-officedocument.customXmlProperties+xml"/>
  <Override PartName="/customXml/itemProps2852.xml" ContentType="application/vnd.openxmlformats-officedocument.customXmlProperties+xml"/>
  <Override PartName="/customXml/itemProps2853.xml" ContentType="application/vnd.openxmlformats-officedocument.customXmlProperties+xml"/>
  <Override PartName="/customXml/itemProps2854.xml" ContentType="application/vnd.openxmlformats-officedocument.customXmlProperties+xml"/>
  <Override PartName="/customXml/itemProps2855.xml" ContentType="application/vnd.openxmlformats-officedocument.customXmlProperties+xml"/>
  <Override PartName="/customXml/itemProps2856.xml" ContentType="application/vnd.openxmlformats-officedocument.customXmlProperties+xml"/>
  <Override PartName="/customXml/itemProps2857.xml" ContentType="application/vnd.openxmlformats-officedocument.customXmlProperties+xml"/>
  <Override PartName="/customXml/itemProps2858.xml" ContentType="application/vnd.openxmlformats-officedocument.customXmlProperties+xml"/>
  <Override PartName="/customXml/itemProps2859.xml" ContentType="application/vnd.openxmlformats-officedocument.customXmlProperties+xml"/>
  <Override PartName="/customXml/itemProps2860.xml" ContentType="application/vnd.openxmlformats-officedocument.customXmlProperties+xml"/>
  <Override PartName="/customXml/itemProps2861.xml" ContentType="application/vnd.openxmlformats-officedocument.customXmlProperties+xml"/>
  <Override PartName="/customXml/itemProps2862.xml" ContentType="application/vnd.openxmlformats-officedocument.customXmlProperties+xml"/>
  <Override PartName="/customXml/itemProps2863.xml" ContentType="application/vnd.openxmlformats-officedocument.customXmlProperties+xml"/>
  <Override PartName="/customXml/itemProps2864.xml" ContentType="application/vnd.openxmlformats-officedocument.customXmlProperties+xml"/>
  <Override PartName="/customXml/itemProps2865.xml" ContentType="application/vnd.openxmlformats-officedocument.customXmlProperties+xml"/>
  <Override PartName="/customXml/itemProps2866.xml" ContentType="application/vnd.openxmlformats-officedocument.customXmlProperties+xml"/>
  <Override PartName="/customXml/itemProps2867.xml" ContentType="application/vnd.openxmlformats-officedocument.customXmlProperties+xml"/>
  <Override PartName="/customXml/itemProps2868.xml" ContentType="application/vnd.openxmlformats-officedocument.customXmlProperties+xml"/>
  <Override PartName="/customXml/itemProps2869.xml" ContentType="application/vnd.openxmlformats-officedocument.customXmlProperties+xml"/>
  <Override PartName="/customXml/itemProps2870.xml" ContentType="application/vnd.openxmlformats-officedocument.customXmlProperties+xml"/>
  <Override PartName="/customXml/itemProps2871.xml" ContentType="application/vnd.openxmlformats-officedocument.customXmlProperties+xml"/>
  <Override PartName="/customXml/itemProps2872.xml" ContentType="application/vnd.openxmlformats-officedocument.customXmlProperties+xml"/>
  <Override PartName="/customXml/itemProps2873.xml" ContentType="application/vnd.openxmlformats-officedocument.customXmlProperties+xml"/>
  <Override PartName="/customXml/itemProps2874.xml" ContentType="application/vnd.openxmlformats-officedocument.customXmlProperties+xml"/>
  <Override PartName="/customXml/itemProps2875.xml" ContentType="application/vnd.openxmlformats-officedocument.customXmlProperties+xml"/>
  <Override PartName="/customXml/itemProps2876.xml" ContentType="application/vnd.openxmlformats-officedocument.customXmlProperties+xml"/>
  <Override PartName="/customXml/itemProps2877.xml" ContentType="application/vnd.openxmlformats-officedocument.customXmlProperties+xml"/>
  <Override PartName="/customXml/itemProps2878.xml" ContentType="application/vnd.openxmlformats-officedocument.customXmlProperties+xml"/>
  <Override PartName="/customXml/itemProps2879.xml" ContentType="application/vnd.openxmlformats-officedocument.customXmlProperties+xml"/>
  <Override PartName="/customXml/itemProps2880.xml" ContentType="application/vnd.openxmlformats-officedocument.customXmlProperties+xml"/>
  <Override PartName="/customXml/itemProps2881.xml" ContentType="application/vnd.openxmlformats-officedocument.customXmlProperties+xml"/>
  <Override PartName="/customXml/itemProps2882.xml" ContentType="application/vnd.openxmlformats-officedocument.customXmlProperties+xml"/>
  <Override PartName="/customXml/itemProps2883.xml" ContentType="application/vnd.openxmlformats-officedocument.customXmlProperties+xml"/>
  <Override PartName="/customXml/itemProps2884.xml" ContentType="application/vnd.openxmlformats-officedocument.customXmlProperties+xml"/>
  <Override PartName="/customXml/itemProps2885.xml" ContentType="application/vnd.openxmlformats-officedocument.customXmlProperties+xml"/>
  <Override PartName="/customXml/itemProps2886.xml" ContentType="application/vnd.openxmlformats-officedocument.customXmlProperties+xml"/>
  <Override PartName="/customXml/itemProps2887.xml" ContentType="application/vnd.openxmlformats-officedocument.customXmlProperties+xml"/>
  <Override PartName="/customXml/itemProps2888.xml" ContentType="application/vnd.openxmlformats-officedocument.customXmlProperties+xml"/>
  <Override PartName="/customXml/itemProps2889.xml" ContentType="application/vnd.openxmlformats-officedocument.customXmlProperties+xml"/>
  <Override PartName="/customXml/itemProps2890.xml" ContentType="application/vnd.openxmlformats-officedocument.customXmlProperties+xml"/>
  <Override PartName="/customXml/itemProps2891.xml" ContentType="application/vnd.openxmlformats-officedocument.customXmlProperties+xml"/>
  <Override PartName="/customXml/itemProps2892.xml" ContentType="application/vnd.openxmlformats-officedocument.customXmlProperties+xml"/>
  <Override PartName="/customXml/itemProps2893.xml" ContentType="application/vnd.openxmlformats-officedocument.customXmlProperties+xml"/>
  <Override PartName="/customXml/itemProps2894.xml" ContentType="application/vnd.openxmlformats-officedocument.customXmlProperties+xml"/>
  <Override PartName="/customXml/itemProps2895.xml" ContentType="application/vnd.openxmlformats-officedocument.customXmlProperties+xml"/>
  <Override PartName="/customXml/itemProps2896.xml" ContentType="application/vnd.openxmlformats-officedocument.customXmlProperties+xml"/>
  <Override PartName="/customXml/itemProps2897.xml" ContentType="application/vnd.openxmlformats-officedocument.customXmlProperties+xml"/>
  <Override PartName="/customXml/itemProps2898.xml" ContentType="application/vnd.openxmlformats-officedocument.customXmlProperties+xml"/>
  <Override PartName="/customXml/itemProps2899.xml" ContentType="application/vnd.openxmlformats-officedocument.customXmlProperties+xml"/>
  <Override PartName="/customXml/itemProps2900.xml" ContentType="application/vnd.openxmlformats-officedocument.customXmlProperties+xml"/>
  <Override PartName="/customXml/itemProps2901.xml" ContentType="application/vnd.openxmlformats-officedocument.customXmlProperties+xml"/>
  <Override PartName="/customXml/itemProps2902.xml" ContentType="application/vnd.openxmlformats-officedocument.customXmlProperties+xml"/>
  <Override PartName="/customXml/itemProps2903.xml" ContentType="application/vnd.openxmlformats-officedocument.customXmlProperties+xml"/>
  <Override PartName="/customXml/itemProps2904.xml" ContentType="application/vnd.openxmlformats-officedocument.customXmlProperties+xml"/>
  <Override PartName="/customXml/itemProps2905.xml" ContentType="application/vnd.openxmlformats-officedocument.customXmlProperties+xml"/>
  <Override PartName="/customXml/itemProps2906.xml" ContentType="application/vnd.openxmlformats-officedocument.customXmlProperties+xml"/>
  <Override PartName="/customXml/itemProps2907.xml" ContentType="application/vnd.openxmlformats-officedocument.customXmlProperties+xml"/>
  <Override PartName="/customXml/itemProps2908.xml" ContentType="application/vnd.openxmlformats-officedocument.customXmlProperties+xml"/>
  <Override PartName="/customXml/itemProps2909.xml" ContentType="application/vnd.openxmlformats-officedocument.customXmlProperties+xml"/>
  <Override PartName="/customXml/itemProps2910.xml" ContentType="application/vnd.openxmlformats-officedocument.customXmlProperties+xml"/>
  <Override PartName="/customXml/itemProps2911.xml" ContentType="application/vnd.openxmlformats-officedocument.customXmlProperties+xml"/>
  <Override PartName="/customXml/itemProps2912.xml" ContentType="application/vnd.openxmlformats-officedocument.customXmlProperties+xml"/>
  <Override PartName="/customXml/itemProps2913.xml" ContentType="application/vnd.openxmlformats-officedocument.customXmlProperties+xml"/>
  <Override PartName="/customXml/itemProps2914.xml" ContentType="application/vnd.openxmlformats-officedocument.customXmlProperties+xml"/>
  <Override PartName="/customXml/itemProps2915.xml" ContentType="application/vnd.openxmlformats-officedocument.customXmlProperties+xml"/>
  <Override PartName="/customXml/itemProps2916.xml" ContentType="application/vnd.openxmlformats-officedocument.customXmlProperties+xml"/>
  <Override PartName="/customXml/itemProps2917.xml" ContentType="application/vnd.openxmlformats-officedocument.customXmlProperties+xml"/>
  <Override PartName="/customXml/itemProps2918.xml" ContentType="application/vnd.openxmlformats-officedocument.customXmlProperties+xml"/>
  <Override PartName="/customXml/itemProps2919.xml" ContentType="application/vnd.openxmlformats-officedocument.customXmlProperties+xml"/>
  <Override PartName="/customXml/itemProps2920.xml" ContentType="application/vnd.openxmlformats-officedocument.customXmlProperties+xml"/>
  <Override PartName="/customXml/itemProps2921.xml" ContentType="application/vnd.openxmlformats-officedocument.customXmlProperties+xml"/>
  <Override PartName="/customXml/itemProps2922.xml" ContentType="application/vnd.openxmlformats-officedocument.customXmlProperties+xml"/>
  <Override PartName="/customXml/itemProps2923.xml" ContentType="application/vnd.openxmlformats-officedocument.customXmlProperties+xml"/>
  <Override PartName="/customXml/itemProps2924.xml" ContentType="application/vnd.openxmlformats-officedocument.customXmlProperties+xml"/>
  <Override PartName="/customXml/itemProps2925.xml" ContentType="application/vnd.openxmlformats-officedocument.customXmlProperties+xml"/>
  <Override PartName="/customXml/itemProps2926.xml" ContentType="application/vnd.openxmlformats-officedocument.customXmlProperties+xml"/>
  <Override PartName="/customXml/itemProps2927.xml" ContentType="application/vnd.openxmlformats-officedocument.customXmlProperties+xml"/>
  <Override PartName="/customXml/itemProps2928.xml" ContentType="application/vnd.openxmlformats-officedocument.customXmlProperties+xml"/>
  <Override PartName="/customXml/itemProps2929.xml" ContentType="application/vnd.openxmlformats-officedocument.customXmlProperties+xml"/>
  <Override PartName="/customXml/itemProps2930.xml" ContentType="application/vnd.openxmlformats-officedocument.customXmlProperties+xml"/>
  <Override PartName="/customXml/itemProps2931.xml" ContentType="application/vnd.openxmlformats-officedocument.customXmlProperties+xml"/>
  <Override PartName="/customXml/itemProps2932.xml" ContentType="application/vnd.openxmlformats-officedocument.customXmlProperties+xml"/>
  <Override PartName="/customXml/itemProps2933.xml" ContentType="application/vnd.openxmlformats-officedocument.customXmlProperties+xml"/>
  <Override PartName="/customXml/itemProps2934.xml" ContentType="application/vnd.openxmlformats-officedocument.customXmlProperties+xml"/>
  <Override PartName="/customXml/itemProps2935.xml" ContentType="application/vnd.openxmlformats-officedocument.customXmlProperties+xml"/>
  <Override PartName="/customXml/itemProps2936.xml" ContentType="application/vnd.openxmlformats-officedocument.customXmlProperties+xml"/>
  <Override PartName="/customXml/itemProps2937.xml" ContentType="application/vnd.openxmlformats-officedocument.customXmlProperties+xml"/>
  <Override PartName="/customXml/itemProps2938.xml" ContentType="application/vnd.openxmlformats-officedocument.customXmlProperties+xml"/>
  <Override PartName="/customXml/itemProps2939.xml" ContentType="application/vnd.openxmlformats-officedocument.customXmlProperties+xml"/>
  <Override PartName="/customXml/itemProps2940.xml" ContentType="application/vnd.openxmlformats-officedocument.customXmlProperties+xml"/>
  <Override PartName="/customXml/itemProps2941.xml" ContentType="application/vnd.openxmlformats-officedocument.customXmlProperties+xml"/>
  <Override PartName="/customXml/itemProps2942.xml" ContentType="application/vnd.openxmlformats-officedocument.customXmlProperties+xml"/>
  <Override PartName="/customXml/itemProps2943.xml" ContentType="application/vnd.openxmlformats-officedocument.customXmlProperties+xml"/>
  <Override PartName="/customXml/itemProps2944.xml" ContentType="application/vnd.openxmlformats-officedocument.customXmlProperties+xml"/>
  <Override PartName="/customXml/itemProps2945.xml" ContentType="application/vnd.openxmlformats-officedocument.customXmlProperties+xml"/>
  <Override PartName="/customXml/itemProps2946.xml" ContentType="application/vnd.openxmlformats-officedocument.customXmlProperties+xml"/>
  <Override PartName="/customXml/itemProps2947.xml" ContentType="application/vnd.openxmlformats-officedocument.customXmlProperties+xml"/>
  <Override PartName="/customXml/itemProps2948.xml" ContentType="application/vnd.openxmlformats-officedocument.customXmlProperties+xml"/>
  <Override PartName="/customXml/itemProps2949.xml" ContentType="application/vnd.openxmlformats-officedocument.customXmlProperties+xml"/>
  <Override PartName="/customXml/itemProps2950.xml" ContentType="application/vnd.openxmlformats-officedocument.customXmlProperties+xml"/>
  <Override PartName="/customXml/itemProps2951.xml" ContentType="application/vnd.openxmlformats-officedocument.customXmlProperties+xml"/>
  <Override PartName="/customXml/itemProps2952.xml" ContentType="application/vnd.openxmlformats-officedocument.customXmlProperties+xml"/>
  <Override PartName="/customXml/itemProps2953.xml" ContentType="application/vnd.openxmlformats-officedocument.customXmlProperties+xml"/>
  <Override PartName="/customXml/itemProps2954.xml" ContentType="application/vnd.openxmlformats-officedocument.customXmlProperties+xml"/>
  <Override PartName="/customXml/itemProps2955.xml" ContentType="application/vnd.openxmlformats-officedocument.customXmlProperties+xml"/>
  <Override PartName="/customXml/itemProps2956.xml" ContentType="application/vnd.openxmlformats-officedocument.customXmlProperties+xml"/>
  <Override PartName="/customXml/itemProps2957.xml" ContentType="application/vnd.openxmlformats-officedocument.customXmlProperties+xml"/>
  <Override PartName="/customXml/itemProps2958.xml" ContentType="application/vnd.openxmlformats-officedocument.customXmlProperties+xml"/>
  <Override PartName="/customXml/itemProps2959.xml" ContentType="application/vnd.openxmlformats-officedocument.customXmlProperties+xml"/>
  <Override PartName="/customXml/itemProps2960.xml" ContentType="application/vnd.openxmlformats-officedocument.customXmlProperties+xml"/>
  <Override PartName="/customXml/itemProps2961.xml" ContentType="application/vnd.openxmlformats-officedocument.customXmlProperties+xml"/>
  <Override PartName="/customXml/itemProps2962.xml" ContentType="application/vnd.openxmlformats-officedocument.customXmlProperties+xml"/>
  <Override PartName="/customXml/itemProps2963.xml" ContentType="application/vnd.openxmlformats-officedocument.customXmlProperties+xml"/>
  <Override PartName="/customXml/itemProps2964.xml" ContentType="application/vnd.openxmlformats-officedocument.customXmlProperties+xml"/>
  <Override PartName="/customXml/itemProps2965.xml" ContentType="application/vnd.openxmlformats-officedocument.customXmlProperties+xml"/>
  <Override PartName="/customXml/itemProps2966.xml" ContentType="application/vnd.openxmlformats-officedocument.customXmlProperties+xml"/>
  <Override PartName="/customXml/itemProps2967.xml" ContentType="application/vnd.openxmlformats-officedocument.customXmlProperties+xml"/>
  <Override PartName="/customXml/itemProps2968.xml" ContentType="application/vnd.openxmlformats-officedocument.customXmlProperties+xml"/>
  <Override PartName="/customXml/itemProps2969.xml" ContentType="application/vnd.openxmlformats-officedocument.customXmlProperties+xml"/>
  <Override PartName="/customXml/itemProps2970.xml" ContentType="application/vnd.openxmlformats-officedocument.customXmlProperties+xml"/>
  <Override PartName="/customXml/itemProps2971.xml" ContentType="application/vnd.openxmlformats-officedocument.customXmlProperties+xml"/>
  <Override PartName="/customXml/itemProps2972.xml" ContentType="application/vnd.openxmlformats-officedocument.customXmlProperties+xml"/>
  <Override PartName="/customXml/itemProps2973.xml" ContentType="application/vnd.openxmlformats-officedocument.customXmlProperties+xml"/>
  <Override PartName="/customXml/itemProps2974.xml" ContentType="application/vnd.openxmlformats-officedocument.customXmlProperties+xml"/>
  <Override PartName="/customXml/itemProps2975.xml" ContentType="application/vnd.openxmlformats-officedocument.customXmlProperties+xml"/>
  <Override PartName="/customXml/itemProps2976.xml" ContentType="application/vnd.openxmlformats-officedocument.customXmlProperties+xml"/>
  <Override PartName="/customXml/itemProps2977.xml" ContentType="application/vnd.openxmlformats-officedocument.customXmlProperties+xml"/>
  <Override PartName="/customXml/itemProps2978.xml" ContentType="application/vnd.openxmlformats-officedocument.customXmlProperties+xml"/>
  <Override PartName="/customXml/itemProps2979.xml" ContentType="application/vnd.openxmlformats-officedocument.customXmlProperties+xml"/>
  <Override PartName="/customXml/itemProps2980.xml" ContentType="application/vnd.openxmlformats-officedocument.customXmlProperties+xml"/>
  <Override PartName="/customXml/itemProps2981.xml" ContentType="application/vnd.openxmlformats-officedocument.customXmlProperties+xml"/>
  <Override PartName="/customXml/itemProps2982.xml" ContentType="application/vnd.openxmlformats-officedocument.customXmlProperties+xml"/>
  <Override PartName="/customXml/itemProps2983.xml" ContentType="application/vnd.openxmlformats-officedocument.customXmlProperties+xml"/>
  <Override PartName="/customXml/itemProps2984.xml" ContentType="application/vnd.openxmlformats-officedocument.customXmlProperties+xml"/>
  <Override PartName="/customXml/itemProps2985.xml" ContentType="application/vnd.openxmlformats-officedocument.customXmlProperties+xml"/>
  <Override PartName="/customXml/itemProps2986.xml" ContentType="application/vnd.openxmlformats-officedocument.customXmlProperties+xml"/>
  <Override PartName="/customXml/itemProps2987.xml" ContentType="application/vnd.openxmlformats-officedocument.customXmlProperties+xml"/>
  <Override PartName="/customXml/itemProps2988.xml" ContentType="application/vnd.openxmlformats-officedocument.customXmlProperties+xml"/>
  <Override PartName="/customXml/itemProps2989.xml" ContentType="application/vnd.openxmlformats-officedocument.customXmlProperties+xml"/>
  <Override PartName="/customXml/itemProps2990.xml" ContentType="application/vnd.openxmlformats-officedocument.customXmlProperties+xml"/>
  <Override PartName="/customXml/itemProps2991.xml" ContentType="application/vnd.openxmlformats-officedocument.customXmlProperties+xml"/>
  <Override PartName="/customXml/itemProps2992.xml" ContentType="application/vnd.openxmlformats-officedocument.customXmlProperties+xml"/>
  <Override PartName="/customXml/itemProps2993.xml" ContentType="application/vnd.openxmlformats-officedocument.customXmlProperties+xml"/>
  <Override PartName="/customXml/itemProps2994.xml" ContentType="application/vnd.openxmlformats-officedocument.customXmlProperties+xml"/>
  <Override PartName="/customXml/itemProps2995.xml" ContentType="application/vnd.openxmlformats-officedocument.customXmlProperties+xml"/>
  <Override PartName="/customXml/itemProps2996.xml" ContentType="application/vnd.openxmlformats-officedocument.customXmlProperties+xml"/>
  <Override PartName="/customXml/itemProps2997.xml" ContentType="application/vnd.openxmlformats-officedocument.customXmlProperties+xml"/>
  <Override PartName="/customXml/itemProps2998.xml" ContentType="application/vnd.openxmlformats-officedocument.customXmlProperties+xml"/>
  <Override PartName="/customXml/itemProps2999.xml" ContentType="application/vnd.openxmlformats-officedocument.customXmlProperties+xml"/>
  <Override PartName="/customXml/itemProps3000.xml" ContentType="application/vnd.openxmlformats-officedocument.customXmlProperties+xml"/>
  <Override PartName="/customXml/itemProps3001.xml" ContentType="application/vnd.openxmlformats-officedocument.customXmlProperties+xml"/>
  <Override PartName="/customXml/itemProps3002.xml" ContentType="application/vnd.openxmlformats-officedocument.customXmlProperties+xml"/>
  <Override PartName="/customXml/itemProps3003.xml" ContentType="application/vnd.openxmlformats-officedocument.customXmlProperties+xml"/>
  <Override PartName="/customXml/itemProps3004.xml" ContentType="application/vnd.openxmlformats-officedocument.customXmlProperties+xml"/>
  <Override PartName="/customXml/itemProps3005.xml" ContentType="application/vnd.openxmlformats-officedocument.customXmlProperties+xml"/>
  <Override PartName="/customXml/itemProps3006.xml" ContentType="application/vnd.openxmlformats-officedocument.customXmlProperties+xml"/>
  <Override PartName="/customXml/itemProps3007.xml" ContentType="application/vnd.openxmlformats-officedocument.customXmlProperties+xml"/>
  <Override PartName="/customXml/itemProps3008.xml" ContentType="application/vnd.openxmlformats-officedocument.customXmlProperties+xml"/>
  <Override PartName="/customXml/itemProps3009.xml" ContentType="application/vnd.openxmlformats-officedocument.customXmlProperties+xml"/>
  <Override PartName="/customXml/itemProps3010.xml" ContentType="application/vnd.openxmlformats-officedocument.customXmlProperties+xml"/>
  <Override PartName="/customXml/itemProps3011.xml" ContentType="application/vnd.openxmlformats-officedocument.customXmlProperties+xml"/>
  <Override PartName="/customXml/itemProps3012.xml" ContentType="application/vnd.openxmlformats-officedocument.customXmlProperties+xml"/>
  <Override PartName="/customXml/itemProps3013.xml" ContentType="application/vnd.openxmlformats-officedocument.customXmlProperties+xml"/>
  <Override PartName="/customXml/itemProps3014.xml" ContentType="application/vnd.openxmlformats-officedocument.customXmlProperties+xml"/>
  <Override PartName="/customXml/itemProps3015.xml" ContentType="application/vnd.openxmlformats-officedocument.customXmlProperties+xml"/>
  <Override PartName="/customXml/itemProps3016.xml" ContentType="application/vnd.openxmlformats-officedocument.customXmlProperties+xml"/>
  <Override PartName="/customXml/itemProps3017.xml" ContentType="application/vnd.openxmlformats-officedocument.customXmlProperties+xml"/>
  <Override PartName="/customXml/itemProps3018.xml" ContentType="application/vnd.openxmlformats-officedocument.customXmlProperties+xml"/>
  <Override PartName="/customXml/itemProps3019.xml" ContentType="application/vnd.openxmlformats-officedocument.customXmlProperties+xml"/>
  <Override PartName="/customXml/itemProps3020.xml" ContentType="application/vnd.openxmlformats-officedocument.customXmlProperties+xml"/>
  <Override PartName="/customXml/itemProps3021.xml" ContentType="application/vnd.openxmlformats-officedocument.customXmlProperties+xml"/>
  <Override PartName="/customXml/itemProps3022.xml" ContentType="application/vnd.openxmlformats-officedocument.customXmlProperties+xml"/>
  <Override PartName="/customXml/itemProps3023.xml" ContentType="application/vnd.openxmlformats-officedocument.customXmlProperties+xml"/>
  <Override PartName="/customXml/itemProps3024.xml" ContentType="application/vnd.openxmlformats-officedocument.customXmlProperties+xml"/>
  <Override PartName="/customXml/itemProps3025.xml" ContentType="application/vnd.openxmlformats-officedocument.customXmlProperties+xml"/>
  <Override PartName="/customXml/itemProps3026.xml" ContentType="application/vnd.openxmlformats-officedocument.customXmlProperties+xml"/>
  <Override PartName="/customXml/itemProps3027.xml" ContentType="application/vnd.openxmlformats-officedocument.customXmlProperties+xml"/>
  <Override PartName="/customXml/itemProps3028.xml" ContentType="application/vnd.openxmlformats-officedocument.customXmlProperties+xml"/>
  <Override PartName="/customXml/itemProps3029.xml" ContentType="application/vnd.openxmlformats-officedocument.customXmlProperties+xml"/>
  <Override PartName="/customXml/itemProps3030.xml" ContentType="application/vnd.openxmlformats-officedocument.customXmlProperties+xml"/>
  <Override PartName="/customXml/itemProps3031.xml" ContentType="application/vnd.openxmlformats-officedocument.customXmlProperties+xml"/>
  <Override PartName="/customXml/itemProps3032.xml" ContentType="application/vnd.openxmlformats-officedocument.customXmlProperties+xml"/>
  <Override PartName="/customXml/itemProps3033.xml" ContentType="application/vnd.openxmlformats-officedocument.customXmlProperties+xml"/>
  <Override PartName="/customXml/itemProps3034.xml" ContentType="application/vnd.openxmlformats-officedocument.customXmlProperties+xml"/>
  <Override PartName="/customXml/itemProps3035.xml" ContentType="application/vnd.openxmlformats-officedocument.customXmlProperties+xml"/>
  <Override PartName="/customXml/itemProps3036.xml" ContentType="application/vnd.openxmlformats-officedocument.customXmlProperties+xml"/>
  <Override PartName="/customXml/itemProps3037.xml" ContentType="application/vnd.openxmlformats-officedocument.customXmlProperties+xml"/>
  <Override PartName="/customXml/itemProps3038.xml" ContentType="application/vnd.openxmlformats-officedocument.customXmlProperties+xml"/>
  <Override PartName="/customXml/itemProps3039.xml" ContentType="application/vnd.openxmlformats-officedocument.customXmlProperties+xml"/>
  <Override PartName="/customXml/itemProps3040.xml" ContentType="application/vnd.openxmlformats-officedocument.customXmlProperties+xml"/>
  <Override PartName="/customXml/itemProps3041.xml" ContentType="application/vnd.openxmlformats-officedocument.customXmlProperties+xml"/>
  <Override PartName="/customXml/itemProps3042.xml" ContentType="application/vnd.openxmlformats-officedocument.customXmlProperties+xml"/>
  <Override PartName="/customXml/itemProps3043.xml" ContentType="application/vnd.openxmlformats-officedocument.customXmlProperties+xml"/>
  <Override PartName="/customXml/itemProps3044.xml" ContentType="application/vnd.openxmlformats-officedocument.customXmlProperties+xml"/>
  <Override PartName="/customXml/itemProps3045.xml" ContentType="application/vnd.openxmlformats-officedocument.customXmlProperties+xml"/>
  <Override PartName="/customXml/itemProps3046.xml" ContentType="application/vnd.openxmlformats-officedocument.customXmlProperties+xml"/>
  <Override PartName="/customXml/itemProps3047.xml" ContentType="application/vnd.openxmlformats-officedocument.customXmlProperties+xml"/>
  <Override PartName="/customXml/itemProps304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3049"/>
    <p:sldMasterId id="2147483710" r:id="rId3050"/>
  </p:sldMasterIdLst>
  <p:notesMasterIdLst>
    <p:notesMasterId r:id="rId3079"/>
  </p:notesMasterIdLst>
  <p:handoutMasterIdLst>
    <p:handoutMasterId r:id="rId3080"/>
  </p:handoutMasterIdLst>
  <p:sldIdLst>
    <p:sldId id="2147472978" r:id="rId3051"/>
    <p:sldId id="2147476952" r:id="rId3052"/>
    <p:sldId id="2147476957" r:id="rId3053"/>
    <p:sldId id="256" r:id="rId3054"/>
    <p:sldId id="2147476963" r:id="rId3055"/>
    <p:sldId id="2147476983" r:id="rId3056"/>
    <p:sldId id="2147477007" r:id="rId3057"/>
    <p:sldId id="2147476985" r:id="rId3058"/>
    <p:sldId id="2147476956" r:id="rId3059"/>
    <p:sldId id="2147476960" r:id="rId3060"/>
    <p:sldId id="2147476968" r:id="rId3061"/>
    <p:sldId id="2147477008" r:id="rId3062"/>
    <p:sldId id="2147476976" r:id="rId3063"/>
    <p:sldId id="2147476974" r:id="rId3064"/>
    <p:sldId id="2147476961" r:id="rId3065"/>
    <p:sldId id="2147476991" r:id="rId3066"/>
    <p:sldId id="2147476979" r:id="rId3067"/>
    <p:sldId id="2147476980" r:id="rId3068"/>
    <p:sldId id="2147476999" r:id="rId3069"/>
    <p:sldId id="2147476998" r:id="rId3070"/>
    <p:sldId id="2147477000" r:id="rId3071"/>
    <p:sldId id="2147477002" r:id="rId3072"/>
    <p:sldId id="2147476987" r:id="rId3073"/>
    <p:sldId id="2147477005" r:id="rId3074"/>
    <p:sldId id="2147477006" r:id="rId3075"/>
    <p:sldId id="2147476989" r:id="rId3076"/>
    <p:sldId id="2147476978" r:id="rId3077"/>
    <p:sldId id="2147476986" r:id="rId3078"/>
  </p:sldIdLst>
  <p:sldSz cx="12192000" cy="6858000"/>
  <p:notesSz cx="9926638" cy="6797675"/>
  <p:embeddedFontLst>
    <p:embeddedFont>
      <p:font typeface="Calibri" panose="020F0502020204030204" pitchFamily="34" charset="0"/>
      <p:regular r:id="rId3081"/>
      <p:bold r:id="rId3082"/>
      <p:italic r:id="rId3083"/>
      <p:boldItalic r:id="rId3084"/>
    </p:embeddedFont>
    <p:embeddedFont>
      <p:font typeface="Consolas" panose="020B0609020204030204" pitchFamily="49" charset="0"/>
      <p:regular r:id="rId3085"/>
      <p:bold r:id="rId3086"/>
      <p:italic r:id="rId3087"/>
      <p:boldItalic r:id="rId3088"/>
    </p:embeddedFont>
    <p:embeddedFont>
      <p:font typeface="Ericsson Hilda" panose="020B0604020202020204" charset="0"/>
      <p:regular r:id="rId3089"/>
      <p:bold r:id="rId3090"/>
      <p:italic r:id="rId3091"/>
      <p:boldItalic r:id="rId3092"/>
    </p:embeddedFont>
    <p:embeddedFont>
      <p:font typeface="Ericsson Hilda ExtraBold" panose="020B0604020202020204" charset="0"/>
      <p:bold r:id="rId3093"/>
    </p:embeddedFont>
    <p:embeddedFont>
      <p:font typeface="Ericsson Hilda ExtraLight" panose="020B0604020202020204" charset="0"/>
      <p:regular r:id="rId3094"/>
    </p:embeddedFont>
    <p:embeddedFont>
      <p:font typeface="Ericsson Hilda Light" panose="020B0604020202020204" charset="0"/>
      <p:regular r:id="rId3095"/>
      <p:italic r:id="rId3096"/>
    </p:embeddedFont>
    <p:embeddedFont>
      <p:font typeface="Ericsson Technical Icons" panose="020B0604020202020204" charset="0"/>
      <p:regular r:id="rId3097"/>
      <p:bold r:id="rId3098"/>
      <p:italic r:id="rId3099"/>
      <p:boldItalic r:id="rId3100"/>
    </p:embeddedFont>
    <p:embeddedFont>
      <p:font typeface="Roboto" panose="02000000000000000000" pitchFamily="2" charset="0"/>
      <p:regular r:id="rId3101"/>
      <p:bold r:id="rId3102"/>
      <p:italic r:id="rId3103"/>
      <p:boldItalic r:id="rId3104"/>
    </p:embeddedFont>
  </p:embeddedFontLst>
  <p:custDataLst>
    <p:tags r:id="rId3105"/>
  </p:custDataLst>
  <p:defaultTextStyle>
    <a:defPPr>
      <a:defRPr lang="en-US"/>
    </a:defPPr>
  </p:defaultTextStyle>
  <p:extLst>
    <p:ext uri="{521415D9-36F7-43E2-AB2F-B90AF26B5E84}">
      <p14:sectionLst xmlns:p14="http://schemas.microsoft.com/office/powerpoint/2010/main">
        <p14:section name="Contents" id="{E9749971-4019-F74A-8785-00E95930B742}">
          <p14:sldIdLst>
            <p14:sldId id="2147472978"/>
            <p14:sldId id="2147476952"/>
            <p14:sldId id="2147476957"/>
            <p14:sldId id="256"/>
            <p14:sldId id="2147476963"/>
            <p14:sldId id="2147476983"/>
            <p14:sldId id="2147477007"/>
            <p14:sldId id="2147476985"/>
            <p14:sldId id="2147476956"/>
            <p14:sldId id="2147476960"/>
            <p14:sldId id="2147476968"/>
            <p14:sldId id="2147477008"/>
            <p14:sldId id="2147476976"/>
            <p14:sldId id="2147476974"/>
            <p14:sldId id="2147476961"/>
            <p14:sldId id="2147476991"/>
            <p14:sldId id="2147476979"/>
            <p14:sldId id="2147476980"/>
            <p14:sldId id="2147476999"/>
            <p14:sldId id="2147476998"/>
            <p14:sldId id="2147477000"/>
            <p14:sldId id="2147477002"/>
            <p14:sldId id="2147476987"/>
            <p14:sldId id="2147477005"/>
            <p14:sldId id="2147477006"/>
            <p14:sldId id="2147476989"/>
            <p14:sldId id="2147476978"/>
            <p14:sldId id="214747698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F966E0A-4E80-6D80-1E76-DC42E73376B6}" name="Alejandra Levinas Asplund" initials="ALA" userId="S::alejandra.levinas.asplund@ericsson.com::4d790776-3952-4724-927d-0636d875fbe5" providerId="AD"/>
  <p188:author id="{05012315-F478-B363-3E27-6BC87F983B13}" name="Ova Schulze" initials="OS" userId="S::ova.schulze@ericsson.com::18adae9a-b913-42f8-8ebd-b4c95991b537" providerId="AD"/>
  <p188:author id="{17217920-27CC-4F99-6ADC-77550159B74A}" name="Lisa Elénius Taylor" initials="LT" userId="S::lisa.elenius.taylor@ericsson.com::82d9ef77-e029-4cdb-a647-bbdad34f507a" providerId="AD"/>
  <p188:author id="{B3B42824-71BD-3D93-D60A-0B06F61AC375}" name="Eleftherios Dimitriou" initials="ED" userId="S::eleftherios.dimitriou@ericsson.com::a1064f8c-206a-4a95-987d-92bf28bc884d" providerId="AD"/>
  <p188:author id="{5CF84B31-A8F2-B3C3-69E0-75C3006A1ECE}" name="Adam Lloyd" initials="AL" userId="S::adam.lloyd@ericsson.com::2326fe91-9def-4c99-a94c-d485aa4afbe9" providerId="AD"/>
  <p188:author id="{6B0EAF35-30DB-F61D-3CBC-1DBC05D8A23C}" name="James Weaver" initials="JW" userId="S::jweaver@cradlepoint.com::0ff8dca2-71c0-4e41-8f6f-c9859b8d6857" providerId="AD"/>
  <p188:author id="{07B34441-9609-A038-E516-85B0D71C7CE8}" name="Natalya Lopoukhine" initials="NL" userId="S::natalya.lopoukhine@ericsson.com::b5965ed6-4c32-4e98-8fc4-638faab11c7e" providerId="AD"/>
  <p188:author id="{E18DD24C-82B2-CCFF-EB4D-9D8627ED274B}" name="Taimur Lodhi" initials="TL" userId="S::taimur.lodhi@ericsson.com::6c1aa299-807c-47e6-b796-b5d4d0d1be82" providerId="AD"/>
  <p188:author id="{90C2F94E-F288-03A2-1964-9DB79CB257F6}" name="Anette Lundvall" initials="AL" userId="S::anette.lundvall@ericsson.com::5c658e07-20e0-43e1-a49b-45c2f0a9558f" providerId="AD"/>
  <p188:author id="{55139054-1375-ABBD-F65A-B1A1304E9312}" name="Pehr Claesson" initials="PC" userId="S::pehr.claesson@ericsson.com::85100d47-8810-44d0-9aaa-8b8e1e258ea7" providerId="AD"/>
  <p188:author id="{C66FD366-2ECC-8874-B2D1-CCB34F88CC29}" name="Anna-Maria Kåstedt" initials="AK" userId="S::anna-maria.kastedt@ericsson.com::bccec1e8-b6df-42ef-ab31-5ba6e20b3092" providerId="AD"/>
  <p188:author id="{F6B47177-7C8D-DDBA-8563-DB651F1C2542}" name="Ritva Svenningsson" initials="RS" userId="S::ritva.svenningsson@ericsson.com::4c43075d-1b4e-4992-9168-e20c4ec28448" providerId="AD"/>
  <p188:author id="{CA54AB85-549E-0696-FFA1-3B89416BD432}" name="Pooja Jetley" initials="PJ" userId="S::pooja.jetley@ericsson.com::fca636e1-ce7b-4e3e-8461-3b7a5f189cbb" providerId="AD"/>
  <p188:author id="{27091D91-CADB-3991-F339-324B2D7A517A}" name="Nazneen Ayaz" initials="NA" userId="S::nazneen.ayaz@ericsson.com::3063e96c-b737-4cc9-86cd-37bc186d1ba1" providerId="AD"/>
  <p188:author id="{B27477DD-BF78-C8D2-41CC-34B4BE71DB2D}" name="Samantha Richardson" initials="SR" userId="S::zismrca@xead.ericsson.com::f59f8d56-5770-417e-a9bb-087dbed45221" providerId="AD"/>
  <p188:author id="{5A8965E1-47B0-C69B-1CF7-89F35933E363}" name="Mikael Goldberg" initials="MG" userId="S::mikael.goldberg@ericsson.com::e40bab2b-6f37-480b-a7e3-4824ee913263" providerId="AD"/>
  <p188:author id="{4485E4E1-AC72-A407-5EA0-54F064E7836E}" name="ANGELO TRUGLIO N" initials="ATN" userId="S::angelo.n.truglio@ericsson.com::72e3576f-23c6-40b3-a9ad-14dcdaa32c6b" providerId="AD"/>
  <p188:author id="{288783F5-F971-4D4A-CFBC-9BC8B245BB99}" name="Rolando Ramirez" initials="RR" userId="S::rolando.ramirez@ericsson.com::3d978b5d-943c-4b61-82cf-2b4d0a5d09f0" providerId="AD"/>
  <p188:author id="{2DA48CF5-8F22-2E61-9657-32760939B947}" name="Alejandro Ferrer" initials="AF" userId="S::alejandro.ferrer@ericsson.com::a0e9b84f-e153-437a-b24c-273a89d90d7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jandra Levinas Asplund" initials="ALA" lastIdx="14" clrIdx="0">
    <p:extLst>
      <p:ext uri="{19B8F6BF-5375-455C-9EA6-DF929625EA0E}">
        <p15:presenceInfo xmlns:p15="http://schemas.microsoft.com/office/powerpoint/2012/main" userId="S::alejandra.levinas.asplund@ericsson.com::4d790776-3952-4724-927d-0636d875fbe5" providerId="AD"/>
      </p:ext>
    </p:extLst>
  </p:cmAuthor>
  <p:cmAuthor id="2" name="Ritva Svenningsson" initials="RS" lastIdx="41" clrIdx="1">
    <p:extLst>
      <p:ext uri="{19B8F6BF-5375-455C-9EA6-DF929625EA0E}">
        <p15:presenceInfo xmlns:p15="http://schemas.microsoft.com/office/powerpoint/2012/main" userId="S::ritva.svenningsson@ericsson.com::4c43075d-1b4e-4992-9168-e20c4ec28448" providerId="AD"/>
      </p:ext>
    </p:extLst>
  </p:cmAuthor>
  <p:cmAuthor id="3" name="Maria Eriksson" initials="ME" lastIdx="1" clrIdx="2">
    <p:extLst>
      <p:ext uri="{19B8F6BF-5375-455C-9EA6-DF929625EA0E}">
        <p15:presenceInfo xmlns:p15="http://schemas.microsoft.com/office/powerpoint/2012/main" userId="S::maria.eriksson@ericsson.com::17cf5c1f-1e8e-4ebb-b594-884562735143" providerId="AD"/>
      </p:ext>
    </p:extLst>
  </p:cmAuthor>
  <p:cmAuthor id="4" name="Karen Biehl Stürmer" initials="KBS" lastIdx="12" clrIdx="3">
    <p:extLst>
      <p:ext uri="{19B8F6BF-5375-455C-9EA6-DF929625EA0E}">
        <p15:presenceInfo xmlns:p15="http://schemas.microsoft.com/office/powerpoint/2012/main" userId="S::karen.biehl.sturmer@ericsson.com::2a05186e-129c-4e87-98cf-700ecc4147c1" providerId="AD"/>
      </p:ext>
    </p:extLst>
  </p:cmAuthor>
  <p:cmAuthor id="5" name="Peter Marshall" initials="PM" lastIdx="3" clrIdx="4">
    <p:extLst>
      <p:ext uri="{19B8F6BF-5375-455C-9EA6-DF929625EA0E}">
        <p15:presenceInfo xmlns:p15="http://schemas.microsoft.com/office/powerpoint/2012/main" userId="S::peter.marshall@ericsson.com::2f887323-f9c7-465e-b31a-797b51fc19c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333C"/>
    <a:srgbClr val="354652"/>
    <a:srgbClr val="FFFFFF"/>
    <a:srgbClr val="B1F7FC"/>
    <a:srgbClr val="56BBFD"/>
    <a:srgbClr val="4A728F"/>
    <a:srgbClr val="485F70"/>
    <a:srgbClr val="4D6575"/>
    <a:srgbClr val="82A0F4"/>
    <a:srgbClr val="D3BB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782798-9E38-0B1F-F24A-893A1831C9B0}" v="385" dt="2023-09-20T12:05:59.299"/>
    <p1510:client id="{060AAEA7-17E1-AAF4-9C9B-96210BCF6383}" v="69" dt="2023-09-19T12:14:27.701"/>
    <p1510:client id="{093DD1DB-A09A-7EF0-1A7F-8882B1447FD1}" v="287" dt="2023-09-20T08:38:11.618"/>
    <p1510:client id="{107A9B0C-8451-40F6-086F-2DDD9FA0F2E4}" v="39" dt="2023-09-19T14:36:43.143"/>
    <p1510:client id="{1753DFD9-FFDE-22B4-4050-78636F69F4C1}" v="22" dt="2023-09-22T09:55:38.396"/>
    <p1510:client id="{19FCC70A-EF1D-4384-A66C-6A305C80C7DF}" v="80" vWet="82" dt="2023-09-20T11:33:39.794"/>
    <p1510:client id="{1A17410D-080B-200A-7191-A67D049B2E01}" v="33" dt="2023-09-22T11:01:15.202"/>
    <p1510:client id="{2259E5C3-B97D-45DE-9C4B-08D6AC0BCCC3}" v="42" dt="2023-09-20T06:45:48.400"/>
    <p1510:client id="{259F4794-7A18-4510-5A5A-874A62388549}" v="1" dt="2023-09-20T13:40:10.606"/>
    <p1510:client id="{2958C4E6-D8F7-C6C2-30A9-80AAA57914AA}" v="86" dt="2023-09-22T11:29:51.125"/>
    <p1510:client id="{29E6D175-B5E0-2DDF-31C7-015E0F61680E}" v="12" dt="2023-09-21T14:00:44.400"/>
    <p1510:client id="{2B910ADE-0488-4021-8A84-40E1BAEECD9E}" vWet="3270" dt="2023-09-20T08:17:43.460"/>
    <p1510:client id="{2EBF07E7-344C-2139-F064-A34AD0BAB9A6}" v="62" dt="2023-09-19T14:54:44.476"/>
    <p1510:client id="{30ACC4D8-2419-4CC9-262A-EBC1809CE963}" v="2" dt="2023-09-20T08:11:03.063"/>
    <p1510:client id="{36919BB0-40C0-45DA-7554-F86C639ECC06}" v="74" dt="2023-09-19T13:20:30.285"/>
    <p1510:client id="{44BE204A-8B7D-E748-2EF9-9B65EF8D816F}" v="111" dt="2023-09-22T09:33:21.717"/>
    <p1510:client id="{46C5EEA4-67EA-2F2B-5284-7A4D254FC49D}" v="6" dt="2023-09-21T11:14:43.336"/>
    <p1510:client id="{49AD9236-AD74-50C1-0E9E-693204AE0F51}" v="172" dt="2023-09-22T06:59:14.466"/>
    <p1510:client id="{4D0AEB22-FF3C-B467-5272-4F32F5FE14E8}" v="29" dt="2023-09-20T06:59:18.660"/>
    <p1510:client id="{54C4E320-826C-68E1-3AB8-37FDAAC48DC3}" v="293" dt="2023-09-21T08:32:06.909"/>
    <p1510:client id="{68083959-B953-9547-0A52-D8C9F8FB941A}" v="24" dt="2023-09-22T11:07:34.961"/>
    <p1510:client id="{6C298129-4689-6F82-4C52-D0A9CDFC735B}" v="136" dt="2023-09-21T13:58:08.292"/>
    <p1510:client id="{6F3DC3A5-EC84-2796-3ECA-C0B1A974A2CE}" v="272" dt="2023-09-21T11:04:07.868"/>
    <p1510:client id="{70D0C93B-3C11-F1C3-BE29-A6977D445953}" v="5" dt="2023-09-20T06:39:57.632"/>
    <p1510:client id="{76AF28B6-92DC-8F6A-8BC6-355DFBBBB250}" v="143" dt="2023-09-21T10:11:41.832"/>
    <p1510:client id="{7CA8BD66-083A-84FF-9A3C-071A2452E907}" v="6" vWet="7" dt="2023-09-19T14:02:35.765"/>
    <p1510:client id="{7F3FDAE4-33DB-1BF2-1B37-B988111EB767}" v="12" dt="2023-09-25T08:10:51.555"/>
    <p1510:client id="{8043B988-F9C7-4085-DAA6-DFDC18FA098E}" v="42" dt="2023-09-19T13:54:11.822"/>
    <p1510:client id="{9514A5C2-8279-44AC-B8A4-3435B31BC14F}" v="161" dt="2023-09-22T15:11:36.809"/>
    <p1510:client id="{9A50DC27-3575-21C2-1C52-61E9090AA754}" v="2" dt="2023-09-20T13:45:23.223"/>
    <p1510:client id="{AA0FDA1F-7F3B-3A36-CB9D-69079A90D2B3}" v="3" dt="2023-09-22T09:56:01.225"/>
    <p1510:client id="{C7AC3962-7AB7-2986-32B4-AFC32A5D07D3}" v="107" dt="2023-09-20T10:31:05.834"/>
    <p1510:client id="{CB1A50AB-B765-F635-AA33-B3C90BE331B5}" vWet="3" dt="2023-09-20T08:19:53.275"/>
    <p1510:client id="{CBB597E7-C192-4134-C859-9D557A21B10C}" v="48" dt="2023-09-22T11:02:39.497"/>
    <p1510:client id="{CDFC4616-4884-6F60-C213-22CBE2470CA7}" v="32" dt="2023-09-25T08:23:58.049"/>
    <p1510:client id="{D1C83BF0-3402-F93C-E8F3-86BE5E056EFC}" v="4" dt="2023-09-20T13:18:02.637"/>
    <p1510:client id="{D5079EE4-EEC9-D3E6-2DE7-B70C41A5FDCD}" v="177" dt="2023-09-20T13:59:08.295"/>
    <p1510:client id="{D54266F4-06CF-B15E-573B-58BFB4BAB9D3}" v="26" dt="2023-09-20T10:52:13.493"/>
    <p1510:client id="{D5DC7FC2-E32B-DFC5-A2CA-417CC94BC8B7}" v="123" dt="2023-09-21T06:40:28.827"/>
    <p1510:client id="{D6BCA152-5481-A698-3162-F84A61C76DAD}" v="80" dt="2023-09-19T14:23:01.334"/>
    <p1510:client id="{D89C1DE1-9803-FB25-111A-FD66750BBD17}" v="21" dt="2023-09-22T11:48:55.058"/>
    <p1510:client id="{E3D5F1FC-0C45-53DA-BA8C-486D1B836533}" v="21" dt="2023-09-21T11:37:54.405"/>
    <p1510:client id="{F754E5CC-A38E-B308-CA7D-D74061BD63D4}" v="11" dt="2023-09-19T11:28:16.136"/>
    <p1510:client id="{F8BCF93C-0CE9-C406-B349-BF6BD74F7C18}" v="62" dt="2023-09-22T13:41:37.993"/>
    <p1510:client id="{FE33A5E1-8FBB-E2E2-C87F-7FFB3816317D}" v="1666" dt="2023-09-19T14:09:57.536"/>
  </p1510:revLst>
</p1510:revInfo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827" Type="http://schemas.openxmlformats.org/officeDocument/2006/relationships/customXml" Target="../customXml/item1827.xml"/><Relationship Id="rId3042" Type="http://schemas.openxmlformats.org/officeDocument/2006/relationships/customXml" Target="../customXml/item3042.xml"/><Relationship Id="rId170" Type="http://schemas.openxmlformats.org/officeDocument/2006/relationships/customXml" Target="../customXml/item170.xml"/><Relationship Id="rId987" Type="http://schemas.openxmlformats.org/officeDocument/2006/relationships/customXml" Target="../customXml/item987.xml"/><Relationship Id="rId2668" Type="http://schemas.openxmlformats.org/officeDocument/2006/relationships/customXml" Target="../customXml/item2668.xml"/><Relationship Id="rId2875" Type="http://schemas.openxmlformats.org/officeDocument/2006/relationships/customXml" Target="../customXml/item2875.xml"/><Relationship Id="rId847" Type="http://schemas.openxmlformats.org/officeDocument/2006/relationships/customXml" Target="../customXml/item847.xml"/><Relationship Id="rId1477" Type="http://schemas.openxmlformats.org/officeDocument/2006/relationships/customXml" Target="../customXml/item1477.xml"/><Relationship Id="rId1684" Type="http://schemas.openxmlformats.org/officeDocument/2006/relationships/customXml" Target="../customXml/item1684.xml"/><Relationship Id="rId1891" Type="http://schemas.openxmlformats.org/officeDocument/2006/relationships/customXml" Target="../customXml/item1891.xml"/><Relationship Id="rId2528" Type="http://schemas.openxmlformats.org/officeDocument/2006/relationships/customXml" Target="../customXml/item2528.xml"/><Relationship Id="rId2735" Type="http://schemas.openxmlformats.org/officeDocument/2006/relationships/customXml" Target="../customXml/item2735.xml"/><Relationship Id="rId2942" Type="http://schemas.openxmlformats.org/officeDocument/2006/relationships/customXml" Target="../customXml/item2942.xml"/><Relationship Id="rId707" Type="http://schemas.openxmlformats.org/officeDocument/2006/relationships/customXml" Target="../customXml/item707.xml"/><Relationship Id="rId914" Type="http://schemas.openxmlformats.org/officeDocument/2006/relationships/customXml" Target="../customXml/item914.xml"/><Relationship Id="rId1337" Type="http://schemas.openxmlformats.org/officeDocument/2006/relationships/customXml" Target="../customXml/item1337.xml"/><Relationship Id="rId1544" Type="http://schemas.openxmlformats.org/officeDocument/2006/relationships/customXml" Target="../customXml/item1544.xml"/><Relationship Id="rId1751" Type="http://schemas.openxmlformats.org/officeDocument/2006/relationships/customXml" Target="../customXml/item1751.xml"/><Relationship Id="rId2802" Type="http://schemas.openxmlformats.org/officeDocument/2006/relationships/customXml" Target="../customXml/item2802.xml"/><Relationship Id="rId43" Type="http://schemas.openxmlformats.org/officeDocument/2006/relationships/customXml" Target="../customXml/item43.xml"/><Relationship Id="rId1404" Type="http://schemas.openxmlformats.org/officeDocument/2006/relationships/customXml" Target="../customXml/item1404.xml"/><Relationship Id="rId1611" Type="http://schemas.openxmlformats.org/officeDocument/2006/relationships/customXml" Target="../customXml/item1611.xml"/><Relationship Id="rId497" Type="http://schemas.openxmlformats.org/officeDocument/2006/relationships/customXml" Target="../customXml/item497.xml"/><Relationship Id="rId2178" Type="http://schemas.openxmlformats.org/officeDocument/2006/relationships/customXml" Target="../customXml/item2178.xml"/><Relationship Id="rId2385" Type="http://schemas.openxmlformats.org/officeDocument/2006/relationships/customXml" Target="../customXml/item2385.xml"/><Relationship Id="rId357" Type="http://schemas.openxmlformats.org/officeDocument/2006/relationships/customXml" Target="../customXml/item357.xml"/><Relationship Id="rId1194" Type="http://schemas.openxmlformats.org/officeDocument/2006/relationships/customXml" Target="../customXml/item1194.xml"/><Relationship Id="rId2038" Type="http://schemas.openxmlformats.org/officeDocument/2006/relationships/customXml" Target="../customXml/item2038.xml"/><Relationship Id="rId2592" Type="http://schemas.openxmlformats.org/officeDocument/2006/relationships/customXml" Target="../customXml/item2592.xml"/><Relationship Id="rId217" Type="http://schemas.openxmlformats.org/officeDocument/2006/relationships/customXml" Target="../customXml/item217.xml"/><Relationship Id="rId564" Type="http://schemas.openxmlformats.org/officeDocument/2006/relationships/customXml" Target="../customXml/item564.xml"/><Relationship Id="rId771" Type="http://schemas.openxmlformats.org/officeDocument/2006/relationships/customXml" Target="../customXml/item771.xml"/><Relationship Id="rId2245" Type="http://schemas.openxmlformats.org/officeDocument/2006/relationships/customXml" Target="../customXml/item2245.xml"/><Relationship Id="rId2452" Type="http://schemas.openxmlformats.org/officeDocument/2006/relationships/customXml" Target="../customXml/item2452.xml"/><Relationship Id="rId424" Type="http://schemas.openxmlformats.org/officeDocument/2006/relationships/customXml" Target="../customXml/item424.xml"/><Relationship Id="rId631" Type="http://schemas.openxmlformats.org/officeDocument/2006/relationships/customXml" Target="../customXml/item631.xml"/><Relationship Id="rId1054" Type="http://schemas.openxmlformats.org/officeDocument/2006/relationships/customXml" Target="../customXml/item1054.xml"/><Relationship Id="rId1261" Type="http://schemas.openxmlformats.org/officeDocument/2006/relationships/customXml" Target="../customXml/item1261.xml"/><Relationship Id="rId2105" Type="http://schemas.openxmlformats.org/officeDocument/2006/relationships/customXml" Target="../customXml/item2105.xml"/><Relationship Id="rId2312" Type="http://schemas.openxmlformats.org/officeDocument/2006/relationships/customXml" Target="../customXml/item2312.xml"/><Relationship Id="rId1121" Type="http://schemas.openxmlformats.org/officeDocument/2006/relationships/customXml" Target="../customXml/item1121.xml"/><Relationship Id="rId3086" Type="http://schemas.openxmlformats.org/officeDocument/2006/relationships/font" Target="fonts/font6.fntdata"/><Relationship Id="rId1938" Type="http://schemas.openxmlformats.org/officeDocument/2006/relationships/customXml" Target="../customXml/item1938.xml"/><Relationship Id="rId281" Type="http://schemas.openxmlformats.org/officeDocument/2006/relationships/customXml" Target="../customXml/item281.xml"/><Relationship Id="rId3013" Type="http://schemas.openxmlformats.org/officeDocument/2006/relationships/customXml" Target="../customXml/item3013.xml"/><Relationship Id="rId141" Type="http://schemas.openxmlformats.org/officeDocument/2006/relationships/customXml" Target="../customXml/item141.xml"/><Relationship Id="rId7" Type="http://schemas.openxmlformats.org/officeDocument/2006/relationships/customXml" Target="../customXml/item7.xml"/><Relationship Id="rId2779" Type="http://schemas.openxmlformats.org/officeDocument/2006/relationships/customXml" Target="../customXml/item2779.xml"/><Relationship Id="rId2986" Type="http://schemas.openxmlformats.org/officeDocument/2006/relationships/customXml" Target="../customXml/item2986.xml"/><Relationship Id="rId958" Type="http://schemas.openxmlformats.org/officeDocument/2006/relationships/customXml" Target="../customXml/item958.xml"/><Relationship Id="rId1588" Type="http://schemas.openxmlformats.org/officeDocument/2006/relationships/customXml" Target="../customXml/item1588.xml"/><Relationship Id="rId1795" Type="http://schemas.openxmlformats.org/officeDocument/2006/relationships/customXml" Target="../customXml/item1795.xml"/><Relationship Id="rId2639" Type="http://schemas.openxmlformats.org/officeDocument/2006/relationships/customXml" Target="../customXml/item2639.xml"/><Relationship Id="rId2846" Type="http://schemas.openxmlformats.org/officeDocument/2006/relationships/customXml" Target="../customXml/item2846.xml"/><Relationship Id="rId87" Type="http://schemas.openxmlformats.org/officeDocument/2006/relationships/customXml" Target="../customXml/item87.xml"/><Relationship Id="rId818" Type="http://schemas.openxmlformats.org/officeDocument/2006/relationships/customXml" Target="../customXml/item818.xml"/><Relationship Id="rId1448" Type="http://schemas.openxmlformats.org/officeDocument/2006/relationships/customXml" Target="../customXml/item1448.xml"/><Relationship Id="rId1655" Type="http://schemas.openxmlformats.org/officeDocument/2006/relationships/customXml" Target="../customXml/item1655.xml"/><Relationship Id="rId2706" Type="http://schemas.openxmlformats.org/officeDocument/2006/relationships/customXml" Target="../customXml/item2706.xml"/><Relationship Id="rId1308" Type="http://schemas.openxmlformats.org/officeDocument/2006/relationships/customXml" Target="../customXml/item1308.xml"/><Relationship Id="rId1862" Type="http://schemas.openxmlformats.org/officeDocument/2006/relationships/customXml" Target="../customXml/item1862.xml"/><Relationship Id="rId2913" Type="http://schemas.openxmlformats.org/officeDocument/2006/relationships/customXml" Target="../customXml/item2913.xml"/><Relationship Id="rId1515" Type="http://schemas.openxmlformats.org/officeDocument/2006/relationships/customXml" Target="../customXml/item1515.xml"/><Relationship Id="rId1722" Type="http://schemas.openxmlformats.org/officeDocument/2006/relationships/customXml" Target="../customXml/item1722.xml"/><Relationship Id="rId14" Type="http://schemas.openxmlformats.org/officeDocument/2006/relationships/customXml" Target="../customXml/item14.xml"/><Relationship Id="rId2289" Type="http://schemas.openxmlformats.org/officeDocument/2006/relationships/customXml" Target="../customXml/item2289.xml"/><Relationship Id="rId2496" Type="http://schemas.openxmlformats.org/officeDocument/2006/relationships/customXml" Target="../customXml/item2496.xml"/><Relationship Id="rId468" Type="http://schemas.openxmlformats.org/officeDocument/2006/relationships/customXml" Target="../customXml/item468.xml"/><Relationship Id="rId675" Type="http://schemas.openxmlformats.org/officeDocument/2006/relationships/customXml" Target="../customXml/item675.xml"/><Relationship Id="rId882" Type="http://schemas.openxmlformats.org/officeDocument/2006/relationships/customXml" Target="../customXml/item882.xml"/><Relationship Id="rId1098" Type="http://schemas.openxmlformats.org/officeDocument/2006/relationships/customXml" Target="../customXml/item1098.xml"/><Relationship Id="rId2149" Type="http://schemas.openxmlformats.org/officeDocument/2006/relationships/customXml" Target="../customXml/item2149.xml"/><Relationship Id="rId2356" Type="http://schemas.openxmlformats.org/officeDocument/2006/relationships/customXml" Target="../customXml/item2356.xml"/><Relationship Id="rId2563" Type="http://schemas.openxmlformats.org/officeDocument/2006/relationships/customXml" Target="../customXml/item2563.xml"/><Relationship Id="rId2770" Type="http://schemas.openxmlformats.org/officeDocument/2006/relationships/customXml" Target="../customXml/item2770.xml"/><Relationship Id="rId328" Type="http://schemas.openxmlformats.org/officeDocument/2006/relationships/customXml" Target="../customXml/item328.xml"/><Relationship Id="rId535" Type="http://schemas.openxmlformats.org/officeDocument/2006/relationships/customXml" Target="../customXml/item535.xml"/><Relationship Id="rId742" Type="http://schemas.openxmlformats.org/officeDocument/2006/relationships/customXml" Target="../customXml/item742.xml"/><Relationship Id="rId1165" Type="http://schemas.openxmlformats.org/officeDocument/2006/relationships/customXml" Target="../customXml/item1165.xml"/><Relationship Id="rId1372" Type="http://schemas.openxmlformats.org/officeDocument/2006/relationships/customXml" Target="../customXml/item1372.xml"/><Relationship Id="rId2009" Type="http://schemas.openxmlformats.org/officeDocument/2006/relationships/customXml" Target="../customXml/item2009.xml"/><Relationship Id="rId2216" Type="http://schemas.openxmlformats.org/officeDocument/2006/relationships/customXml" Target="../customXml/item2216.xml"/><Relationship Id="rId2423" Type="http://schemas.openxmlformats.org/officeDocument/2006/relationships/customXml" Target="../customXml/item2423.xml"/><Relationship Id="rId2630" Type="http://schemas.openxmlformats.org/officeDocument/2006/relationships/customXml" Target="../customXml/item2630.xml"/><Relationship Id="rId602" Type="http://schemas.openxmlformats.org/officeDocument/2006/relationships/customXml" Target="../customXml/item602.xml"/><Relationship Id="rId1025" Type="http://schemas.openxmlformats.org/officeDocument/2006/relationships/customXml" Target="../customXml/item1025.xml"/><Relationship Id="rId1232" Type="http://schemas.openxmlformats.org/officeDocument/2006/relationships/customXml" Target="../customXml/item1232.xml"/><Relationship Id="rId3057" Type="http://schemas.openxmlformats.org/officeDocument/2006/relationships/slide" Target="slides/slide7.xml"/><Relationship Id="rId185" Type="http://schemas.openxmlformats.org/officeDocument/2006/relationships/customXml" Target="../customXml/item185.xml"/><Relationship Id="rId1909" Type="http://schemas.openxmlformats.org/officeDocument/2006/relationships/customXml" Target="../customXml/item1909.xml"/><Relationship Id="rId392" Type="http://schemas.openxmlformats.org/officeDocument/2006/relationships/customXml" Target="../customXml/item392.xml"/><Relationship Id="rId2073" Type="http://schemas.openxmlformats.org/officeDocument/2006/relationships/customXml" Target="../customXml/item2073.xml"/><Relationship Id="rId2280" Type="http://schemas.openxmlformats.org/officeDocument/2006/relationships/customXml" Target="../customXml/item2280.xml"/><Relationship Id="rId252" Type="http://schemas.openxmlformats.org/officeDocument/2006/relationships/customXml" Target="../customXml/item252.xml"/><Relationship Id="rId2140" Type="http://schemas.openxmlformats.org/officeDocument/2006/relationships/customXml" Target="../customXml/item2140.xml"/><Relationship Id="rId112" Type="http://schemas.openxmlformats.org/officeDocument/2006/relationships/customXml" Target="../customXml/item112.xml"/><Relationship Id="rId1699" Type="http://schemas.openxmlformats.org/officeDocument/2006/relationships/customXml" Target="../customXml/item1699.xml"/><Relationship Id="rId2000" Type="http://schemas.openxmlformats.org/officeDocument/2006/relationships/customXml" Target="../customXml/item2000.xml"/><Relationship Id="rId2957" Type="http://schemas.openxmlformats.org/officeDocument/2006/relationships/customXml" Target="../customXml/item2957.xml"/><Relationship Id="rId929" Type="http://schemas.openxmlformats.org/officeDocument/2006/relationships/customXml" Target="../customXml/item929.xml"/><Relationship Id="rId1559" Type="http://schemas.openxmlformats.org/officeDocument/2006/relationships/customXml" Target="../customXml/item1559.xml"/><Relationship Id="rId1766" Type="http://schemas.openxmlformats.org/officeDocument/2006/relationships/customXml" Target="../customXml/item1766.xml"/><Relationship Id="rId1973" Type="http://schemas.openxmlformats.org/officeDocument/2006/relationships/customXml" Target="../customXml/item1973.xml"/><Relationship Id="rId2817" Type="http://schemas.openxmlformats.org/officeDocument/2006/relationships/customXml" Target="../customXml/item2817.xml"/><Relationship Id="rId58" Type="http://schemas.openxmlformats.org/officeDocument/2006/relationships/customXml" Target="../customXml/item58.xml"/><Relationship Id="rId1419" Type="http://schemas.openxmlformats.org/officeDocument/2006/relationships/customXml" Target="../customXml/item1419.xml"/><Relationship Id="rId1626" Type="http://schemas.openxmlformats.org/officeDocument/2006/relationships/customXml" Target="../customXml/item1626.xml"/><Relationship Id="rId1833" Type="http://schemas.openxmlformats.org/officeDocument/2006/relationships/customXml" Target="../customXml/item1833.xml"/><Relationship Id="rId1900" Type="http://schemas.openxmlformats.org/officeDocument/2006/relationships/customXml" Target="../customXml/item1900.xml"/><Relationship Id="rId579" Type="http://schemas.openxmlformats.org/officeDocument/2006/relationships/customXml" Target="../customXml/item579.xml"/><Relationship Id="rId786" Type="http://schemas.openxmlformats.org/officeDocument/2006/relationships/customXml" Target="../customXml/item786.xml"/><Relationship Id="rId993" Type="http://schemas.openxmlformats.org/officeDocument/2006/relationships/customXml" Target="../customXml/item993.xml"/><Relationship Id="rId2467" Type="http://schemas.openxmlformats.org/officeDocument/2006/relationships/customXml" Target="../customXml/item2467.xml"/><Relationship Id="rId2674" Type="http://schemas.openxmlformats.org/officeDocument/2006/relationships/customXml" Target="../customXml/item2674.xml"/><Relationship Id="rId439" Type="http://schemas.openxmlformats.org/officeDocument/2006/relationships/customXml" Target="../customXml/item439.xml"/><Relationship Id="rId646" Type="http://schemas.openxmlformats.org/officeDocument/2006/relationships/customXml" Target="../customXml/item646.xml"/><Relationship Id="rId1069" Type="http://schemas.openxmlformats.org/officeDocument/2006/relationships/customXml" Target="../customXml/item1069.xml"/><Relationship Id="rId1276" Type="http://schemas.openxmlformats.org/officeDocument/2006/relationships/customXml" Target="../customXml/item1276.xml"/><Relationship Id="rId1483" Type="http://schemas.openxmlformats.org/officeDocument/2006/relationships/customXml" Target="../customXml/item1483.xml"/><Relationship Id="rId2327" Type="http://schemas.openxmlformats.org/officeDocument/2006/relationships/customXml" Target="../customXml/item2327.xml"/><Relationship Id="rId2881" Type="http://schemas.openxmlformats.org/officeDocument/2006/relationships/customXml" Target="../customXml/item2881.xml"/><Relationship Id="rId506" Type="http://schemas.openxmlformats.org/officeDocument/2006/relationships/customXml" Target="../customXml/item506.xml"/><Relationship Id="rId853" Type="http://schemas.openxmlformats.org/officeDocument/2006/relationships/customXml" Target="../customXml/item853.xml"/><Relationship Id="rId1136" Type="http://schemas.openxmlformats.org/officeDocument/2006/relationships/customXml" Target="../customXml/item1136.xml"/><Relationship Id="rId1690" Type="http://schemas.openxmlformats.org/officeDocument/2006/relationships/customXml" Target="../customXml/item1690.xml"/><Relationship Id="rId2534" Type="http://schemas.openxmlformats.org/officeDocument/2006/relationships/customXml" Target="../customXml/item2534.xml"/><Relationship Id="rId2741" Type="http://schemas.openxmlformats.org/officeDocument/2006/relationships/customXml" Target="../customXml/item2741.xml"/><Relationship Id="rId713" Type="http://schemas.openxmlformats.org/officeDocument/2006/relationships/customXml" Target="../customXml/item713.xml"/><Relationship Id="rId920" Type="http://schemas.openxmlformats.org/officeDocument/2006/relationships/customXml" Target="../customXml/item920.xml"/><Relationship Id="rId1343" Type="http://schemas.openxmlformats.org/officeDocument/2006/relationships/customXml" Target="../customXml/item1343.xml"/><Relationship Id="rId1550" Type="http://schemas.openxmlformats.org/officeDocument/2006/relationships/customXml" Target="../customXml/item1550.xml"/><Relationship Id="rId2601" Type="http://schemas.openxmlformats.org/officeDocument/2006/relationships/customXml" Target="../customXml/item2601.xml"/><Relationship Id="rId1203" Type="http://schemas.openxmlformats.org/officeDocument/2006/relationships/customXml" Target="../customXml/item1203.xml"/><Relationship Id="rId1410" Type="http://schemas.openxmlformats.org/officeDocument/2006/relationships/customXml" Target="../customXml/item1410.xml"/><Relationship Id="rId296" Type="http://schemas.openxmlformats.org/officeDocument/2006/relationships/customXml" Target="../customXml/item296.xml"/><Relationship Id="rId2184" Type="http://schemas.openxmlformats.org/officeDocument/2006/relationships/customXml" Target="../customXml/item2184.xml"/><Relationship Id="rId2391" Type="http://schemas.openxmlformats.org/officeDocument/2006/relationships/customXml" Target="../customXml/item2391.xml"/><Relationship Id="rId3028" Type="http://schemas.openxmlformats.org/officeDocument/2006/relationships/customXml" Target="../customXml/item3028.xml"/><Relationship Id="rId156" Type="http://schemas.openxmlformats.org/officeDocument/2006/relationships/customXml" Target="../customXml/item156.xml"/><Relationship Id="rId363" Type="http://schemas.openxmlformats.org/officeDocument/2006/relationships/customXml" Target="../customXml/item363.xml"/><Relationship Id="rId570" Type="http://schemas.openxmlformats.org/officeDocument/2006/relationships/customXml" Target="../customXml/item570.xml"/><Relationship Id="rId2044" Type="http://schemas.openxmlformats.org/officeDocument/2006/relationships/customXml" Target="../customXml/item2044.xml"/><Relationship Id="rId2251" Type="http://schemas.openxmlformats.org/officeDocument/2006/relationships/customXml" Target="../customXml/item2251.xml"/><Relationship Id="rId223" Type="http://schemas.openxmlformats.org/officeDocument/2006/relationships/customXml" Target="../customXml/item223.xml"/><Relationship Id="rId430" Type="http://schemas.openxmlformats.org/officeDocument/2006/relationships/customXml" Target="../customXml/item430.xml"/><Relationship Id="rId1060" Type="http://schemas.openxmlformats.org/officeDocument/2006/relationships/customXml" Target="../customXml/item1060.xml"/><Relationship Id="rId2111" Type="http://schemas.openxmlformats.org/officeDocument/2006/relationships/customXml" Target="../customXml/item2111.xml"/><Relationship Id="rId1877" Type="http://schemas.openxmlformats.org/officeDocument/2006/relationships/customXml" Target="../customXml/item1877.xml"/><Relationship Id="rId2928" Type="http://schemas.openxmlformats.org/officeDocument/2006/relationships/customXml" Target="../customXml/item2928.xml"/><Relationship Id="rId1737" Type="http://schemas.openxmlformats.org/officeDocument/2006/relationships/customXml" Target="../customXml/item1737.xml"/><Relationship Id="rId1944" Type="http://schemas.openxmlformats.org/officeDocument/2006/relationships/customXml" Target="../customXml/item1944.xml"/><Relationship Id="rId3092" Type="http://schemas.openxmlformats.org/officeDocument/2006/relationships/font" Target="fonts/font12.fntdata"/><Relationship Id="rId29" Type="http://schemas.openxmlformats.org/officeDocument/2006/relationships/customXml" Target="../customXml/item29.xml"/><Relationship Id="rId1804" Type="http://schemas.openxmlformats.org/officeDocument/2006/relationships/customXml" Target="../customXml/item1804.xml"/><Relationship Id="rId897" Type="http://schemas.openxmlformats.org/officeDocument/2006/relationships/customXml" Target="../customXml/item897.xml"/><Relationship Id="rId2578" Type="http://schemas.openxmlformats.org/officeDocument/2006/relationships/customXml" Target="../customXml/item2578.xml"/><Relationship Id="rId2785" Type="http://schemas.openxmlformats.org/officeDocument/2006/relationships/customXml" Target="../customXml/item2785.xml"/><Relationship Id="rId2992" Type="http://schemas.openxmlformats.org/officeDocument/2006/relationships/customXml" Target="../customXml/item2992.xml"/><Relationship Id="rId757" Type="http://schemas.openxmlformats.org/officeDocument/2006/relationships/customXml" Target="../customXml/item757.xml"/><Relationship Id="rId964" Type="http://schemas.openxmlformats.org/officeDocument/2006/relationships/customXml" Target="../customXml/item964.xml"/><Relationship Id="rId1387" Type="http://schemas.openxmlformats.org/officeDocument/2006/relationships/customXml" Target="../customXml/item1387.xml"/><Relationship Id="rId1594" Type="http://schemas.openxmlformats.org/officeDocument/2006/relationships/customXml" Target="../customXml/item1594.xml"/><Relationship Id="rId2438" Type="http://schemas.openxmlformats.org/officeDocument/2006/relationships/customXml" Target="../customXml/item2438.xml"/><Relationship Id="rId2645" Type="http://schemas.openxmlformats.org/officeDocument/2006/relationships/customXml" Target="../customXml/item2645.xml"/><Relationship Id="rId2852" Type="http://schemas.openxmlformats.org/officeDocument/2006/relationships/customXml" Target="../customXml/item2852.xml"/><Relationship Id="rId93" Type="http://schemas.openxmlformats.org/officeDocument/2006/relationships/customXml" Target="../customXml/item93.xml"/><Relationship Id="rId617" Type="http://schemas.openxmlformats.org/officeDocument/2006/relationships/customXml" Target="../customXml/item617.xml"/><Relationship Id="rId824" Type="http://schemas.openxmlformats.org/officeDocument/2006/relationships/customXml" Target="../customXml/item824.xml"/><Relationship Id="rId1247" Type="http://schemas.openxmlformats.org/officeDocument/2006/relationships/customXml" Target="../customXml/item1247.xml"/><Relationship Id="rId1454" Type="http://schemas.openxmlformats.org/officeDocument/2006/relationships/customXml" Target="../customXml/item1454.xml"/><Relationship Id="rId1661" Type="http://schemas.openxmlformats.org/officeDocument/2006/relationships/customXml" Target="../customXml/item1661.xml"/><Relationship Id="rId2505" Type="http://schemas.openxmlformats.org/officeDocument/2006/relationships/customXml" Target="../customXml/item2505.xml"/><Relationship Id="rId2712" Type="http://schemas.openxmlformats.org/officeDocument/2006/relationships/customXml" Target="../customXml/item2712.xml"/><Relationship Id="rId1107" Type="http://schemas.openxmlformats.org/officeDocument/2006/relationships/customXml" Target="../customXml/item1107.xml"/><Relationship Id="rId1314" Type="http://schemas.openxmlformats.org/officeDocument/2006/relationships/customXml" Target="../customXml/item1314.xml"/><Relationship Id="rId1521" Type="http://schemas.openxmlformats.org/officeDocument/2006/relationships/customXml" Target="../customXml/item1521.xml"/><Relationship Id="rId20" Type="http://schemas.openxmlformats.org/officeDocument/2006/relationships/customXml" Target="../customXml/item20.xml"/><Relationship Id="rId2088" Type="http://schemas.openxmlformats.org/officeDocument/2006/relationships/customXml" Target="../customXml/item2088.xml"/><Relationship Id="rId2295" Type="http://schemas.openxmlformats.org/officeDocument/2006/relationships/customXml" Target="../customXml/item2295.xml"/><Relationship Id="rId267" Type="http://schemas.openxmlformats.org/officeDocument/2006/relationships/customXml" Target="../customXml/item267.xml"/><Relationship Id="rId474" Type="http://schemas.openxmlformats.org/officeDocument/2006/relationships/customXml" Target="../customXml/item474.xml"/><Relationship Id="rId2155" Type="http://schemas.openxmlformats.org/officeDocument/2006/relationships/customXml" Target="../customXml/item2155.xml"/><Relationship Id="rId127" Type="http://schemas.openxmlformats.org/officeDocument/2006/relationships/customXml" Target="../customXml/item127.xml"/><Relationship Id="rId681" Type="http://schemas.openxmlformats.org/officeDocument/2006/relationships/customXml" Target="../customXml/item681.xml"/><Relationship Id="rId2362" Type="http://schemas.openxmlformats.org/officeDocument/2006/relationships/customXml" Target="../customXml/item2362.xml"/><Relationship Id="rId334" Type="http://schemas.openxmlformats.org/officeDocument/2006/relationships/customXml" Target="../customXml/item334.xml"/><Relationship Id="rId541" Type="http://schemas.openxmlformats.org/officeDocument/2006/relationships/customXml" Target="../customXml/item541.xml"/><Relationship Id="rId1171" Type="http://schemas.openxmlformats.org/officeDocument/2006/relationships/customXml" Target="../customXml/item1171.xml"/><Relationship Id="rId2015" Type="http://schemas.openxmlformats.org/officeDocument/2006/relationships/customXml" Target="../customXml/item2015.xml"/><Relationship Id="rId2222" Type="http://schemas.openxmlformats.org/officeDocument/2006/relationships/customXml" Target="../customXml/item2222.xml"/><Relationship Id="rId401" Type="http://schemas.openxmlformats.org/officeDocument/2006/relationships/customXml" Target="../customXml/item401.xml"/><Relationship Id="rId1031" Type="http://schemas.openxmlformats.org/officeDocument/2006/relationships/customXml" Target="../customXml/item1031.xml"/><Relationship Id="rId1988" Type="http://schemas.openxmlformats.org/officeDocument/2006/relationships/customXml" Target="../customXml/item1988.xml"/><Relationship Id="rId1848" Type="http://schemas.openxmlformats.org/officeDocument/2006/relationships/customXml" Target="../customXml/item1848.xml"/><Relationship Id="rId3063" Type="http://schemas.openxmlformats.org/officeDocument/2006/relationships/slide" Target="slides/slide13.xml"/><Relationship Id="rId191" Type="http://schemas.openxmlformats.org/officeDocument/2006/relationships/customXml" Target="../customXml/item191.xml"/><Relationship Id="rId1708" Type="http://schemas.openxmlformats.org/officeDocument/2006/relationships/customXml" Target="../customXml/item1708.xml"/><Relationship Id="rId1915" Type="http://schemas.openxmlformats.org/officeDocument/2006/relationships/customXml" Target="../customXml/item1915.xml"/><Relationship Id="rId2689" Type="http://schemas.openxmlformats.org/officeDocument/2006/relationships/customXml" Target="../customXml/item2689.xml"/><Relationship Id="rId2896" Type="http://schemas.openxmlformats.org/officeDocument/2006/relationships/customXml" Target="../customXml/item2896.xml"/><Relationship Id="rId868" Type="http://schemas.openxmlformats.org/officeDocument/2006/relationships/customXml" Target="../customXml/item868.xml"/><Relationship Id="rId1498" Type="http://schemas.openxmlformats.org/officeDocument/2006/relationships/customXml" Target="../customXml/item1498.xml"/><Relationship Id="rId2549" Type="http://schemas.openxmlformats.org/officeDocument/2006/relationships/customXml" Target="../customXml/item2549.xml"/><Relationship Id="rId2756" Type="http://schemas.openxmlformats.org/officeDocument/2006/relationships/customXml" Target="../customXml/item2756.xml"/><Relationship Id="rId2963" Type="http://schemas.openxmlformats.org/officeDocument/2006/relationships/customXml" Target="../customXml/item2963.xml"/><Relationship Id="rId728" Type="http://schemas.openxmlformats.org/officeDocument/2006/relationships/customXml" Target="../customXml/item728.xml"/><Relationship Id="rId935" Type="http://schemas.openxmlformats.org/officeDocument/2006/relationships/customXml" Target="../customXml/item935.xml"/><Relationship Id="rId1358" Type="http://schemas.openxmlformats.org/officeDocument/2006/relationships/customXml" Target="../customXml/item1358.xml"/><Relationship Id="rId1565" Type="http://schemas.openxmlformats.org/officeDocument/2006/relationships/customXml" Target="../customXml/item1565.xml"/><Relationship Id="rId1772" Type="http://schemas.openxmlformats.org/officeDocument/2006/relationships/customXml" Target="../customXml/item1772.xml"/><Relationship Id="rId2409" Type="http://schemas.openxmlformats.org/officeDocument/2006/relationships/customXml" Target="../customXml/item2409.xml"/><Relationship Id="rId2616" Type="http://schemas.openxmlformats.org/officeDocument/2006/relationships/customXml" Target="../customXml/item2616.xml"/><Relationship Id="rId64" Type="http://schemas.openxmlformats.org/officeDocument/2006/relationships/customXml" Target="../customXml/item64.xml"/><Relationship Id="rId1218" Type="http://schemas.openxmlformats.org/officeDocument/2006/relationships/customXml" Target="../customXml/item1218.xml"/><Relationship Id="rId1425" Type="http://schemas.openxmlformats.org/officeDocument/2006/relationships/customXml" Target="../customXml/item1425.xml"/><Relationship Id="rId2823" Type="http://schemas.openxmlformats.org/officeDocument/2006/relationships/customXml" Target="../customXml/item2823.xml"/><Relationship Id="rId1632" Type="http://schemas.openxmlformats.org/officeDocument/2006/relationships/customXml" Target="../customXml/item1632.xml"/><Relationship Id="rId2199" Type="http://schemas.openxmlformats.org/officeDocument/2006/relationships/customXml" Target="../customXml/item2199.xml"/><Relationship Id="rId378" Type="http://schemas.openxmlformats.org/officeDocument/2006/relationships/customXml" Target="../customXml/item378.xml"/><Relationship Id="rId585" Type="http://schemas.openxmlformats.org/officeDocument/2006/relationships/customXml" Target="../customXml/item585.xml"/><Relationship Id="rId792" Type="http://schemas.openxmlformats.org/officeDocument/2006/relationships/customXml" Target="../customXml/item792.xml"/><Relationship Id="rId2059" Type="http://schemas.openxmlformats.org/officeDocument/2006/relationships/customXml" Target="../customXml/item2059.xml"/><Relationship Id="rId2266" Type="http://schemas.openxmlformats.org/officeDocument/2006/relationships/customXml" Target="../customXml/item2266.xml"/><Relationship Id="rId2473" Type="http://schemas.openxmlformats.org/officeDocument/2006/relationships/customXml" Target="../customXml/item2473.xml"/><Relationship Id="rId2680" Type="http://schemas.openxmlformats.org/officeDocument/2006/relationships/customXml" Target="../customXml/item2680.xml"/><Relationship Id="rId238" Type="http://schemas.openxmlformats.org/officeDocument/2006/relationships/customXml" Target="../customXml/item238.xml"/><Relationship Id="rId445" Type="http://schemas.openxmlformats.org/officeDocument/2006/relationships/customXml" Target="../customXml/item445.xml"/><Relationship Id="rId652" Type="http://schemas.openxmlformats.org/officeDocument/2006/relationships/customXml" Target="../customXml/item652.xml"/><Relationship Id="rId1075" Type="http://schemas.openxmlformats.org/officeDocument/2006/relationships/customXml" Target="../customXml/item1075.xml"/><Relationship Id="rId1282" Type="http://schemas.openxmlformats.org/officeDocument/2006/relationships/customXml" Target="../customXml/item1282.xml"/><Relationship Id="rId2126" Type="http://schemas.openxmlformats.org/officeDocument/2006/relationships/customXml" Target="../customXml/item2126.xml"/><Relationship Id="rId2333" Type="http://schemas.openxmlformats.org/officeDocument/2006/relationships/customXml" Target="../customXml/item2333.xml"/><Relationship Id="rId2540" Type="http://schemas.openxmlformats.org/officeDocument/2006/relationships/customXml" Target="../customXml/item2540.xml"/><Relationship Id="rId305" Type="http://schemas.openxmlformats.org/officeDocument/2006/relationships/customXml" Target="../customXml/item305.xml"/><Relationship Id="rId512" Type="http://schemas.openxmlformats.org/officeDocument/2006/relationships/customXml" Target="../customXml/item512.xml"/><Relationship Id="rId1142" Type="http://schemas.openxmlformats.org/officeDocument/2006/relationships/customXml" Target="../customXml/item1142.xml"/><Relationship Id="rId2400" Type="http://schemas.openxmlformats.org/officeDocument/2006/relationships/customXml" Target="../customXml/item2400.xml"/><Relationship Id="rId1002" Type="http://schemas.openxmlformats.org/officeDocument/2006/relationships/customXml" Target="../customXml/item1002.xml"/><Relationship Id="rId1959" Type="http://schemas.openxmlformats.org/officeDocument/2006/relationships/customXml" Target="../customXml/item1959.xml"/><Relationship Id="rId1819" Type="http://schemas.openxmlformats.org/officeDocument/2006/relationships/customXml" Target="../customXml/item1819.xml"/><Relationship Id="rId2190" Type="http://schemas.openxmlformats.org/officeDocument/2006/relationships/customXml" Target="../customXml/item2190.xml"/><Relationship Id="rId3034" Type="http://schemas.openxmlformats.org/officeDocument/2006/relationships/customXml" Target="../customXml/item3034.xml"/><Relationship Id="rId162" Type="http://schemas.openxmlformats.org/officeDocument/2006/relationships/customXml" Target="../customXml/item162.xml"/><Relationship Id="rId2050" Type="http://schemas.openxmlformats.org/officeDocument/2006/relationships/customXml" Target="../customXml/item2050.xml"/><Relationship Id="rId3101" Type="http://schemas.openxmlformats.org/officeDocument/2006/relationships/font" Target="fonts/font21.fntdata"/><Relationship Id="rId979" Type="http://schemas.openxmlformats.org/officeDocument/2006/relationships/customXml" Target="../customXml/item979.xml"/><Relationship Id="rId839" Type="http://schemas.openxmlformats.org/officeDocument/2006/relationships/customXml" Target="../customXml/item839.xml"/><Relationship Id="rId1469" Type="http://schemas.openxmlformats.org/officeDocument/2006/relationships/customXml" Target="../customXml/item1469.xml"/><Relationship Id="rId2867" Type="http://schemas.openxmlformats.org/officeDocument/2006/relationships/customXml" Target="../customXml/item2867.xml"/><Relationship Id="rId1676" Type="http://schemas.openxmlformats.org/officeDocument/2006/relationships/customXml" Target="../customXml/item1676.xml"/><Relationship Id="rId1883" Type="http://schemas.openxmlformats.org/officeDocument/2006/relationships/customXml" Target="../customXml/item1883.xml"/><Relationship Id="rId2727" Type="http://schemas.openxmlformats.org/officeDocument/2006/relationships/customXml" Target="../customXml/item2727.xml"/><Relationship Id="rId2934" Type="http://schemas.openxmlformats.org/officeDocument/2006/relationships/customXml" Target="../customXml/item2934.xml"/><Relationship Id="rId906" Type="http://schemas.openxmlformats.org/officeDocument/2006/relationships/customXml" Target="../customXml/item906.xml"/><Relationship Id="rId1329" Type="http://schemas.openxmlformats.org/officeDocument/2006/relationships/customXml" Target="../customXml/item1329.xml"/><Relationship Id="rId1536" Type="http://schemas.openxmlformats.org/officeDocument/2006/relationships/customXml" Target="../customXml/item1536.xml"/><Relationship Id="rId1743" Type="http://schemas.openxmlformats.org/officeDocument/2006/relationships/customXml" Target="../customXml/item1743.xml"/><Relationship Id="rId1950" Type="http://schemas.openxmlformats.org/officeDocument/2006/relationships/customXml" Target="../customXml/item1950.xml"/><Relationship Id="rId35" Type="http://schemas.openxmlformats.org/officeDocument/2006/relationships/customXml" Target="../customXml/item35.xml"/><Relationship Id="rId1603" Type="http://schemas.openxmlformats.org/officeDocument/2006/relationships/customXml" Target="../customXml/item1603.xml"/><Relationship Id="rId1810" Type="http://schemas.openxmlformats.org/officeDocument/2006/relationships/customXml" Target="../customXml/item1810.xml"/><Relationship Id="rId489" Type="http://schemas.openxmlformats.org/officeDocument/2006/relationships/customXml" Target="../customXml/item489.xml"/><Relationship Id="rId696" Type="http://schemas.openxmlformats.org/officeDocument/2006/relationships/customXml" Target="../customXml/item696.xml"/><Relationship Id="rId2377" Type="http://schemas.openxmlformats.org/officeDocument/2006/relationships/customXml" Target="../customXml/item2377.xml"/><Relationship Id="rId2584" Type="http://schemas.openxmlformats.org/officeDocument/2006/relationships/customXml" Target="../customXml/item2584.xml"/><Relationship Id="rId2791" Type="http://schemas.openxmlformats.org/officeDocument/2006/relationships/customXml" Target="../customXml/item2791.xml"/><Relationship Id="rId349" Type="http://schemas.openxmlformats.org/officeDocument/2006/relationships/customXml" Target="../customXml/item349.xml"/><Relationship Id="rId556" Type="http://schemas.openxmlformats.org/officeDocument/2006/relationships/customXml" Target="../customXml/item556.xml"/><Relationship Id="rId763" Type="http://schemas.openxmlformats.org/officeDocument/2006/relationships/customXml" Target="../customXml/item763.xml"/><Relationship Id="rId1186" Type="http://schemas.openxmlformats.org/officeDocument/2006/relationships/customXml" Target="../customXml/item1186.xml"/><Relationship Id="rId1393" Type="http://schemas.openxmlformats.org/officeDocument/2006/relationships/customXml" Target="../customXml/item1393.xml"/><Relationship Id="rId2237" Type="http://schemas.openxmlformats.org/officeDocument/2006/relationships/customXml" Target="../customXml/item2237.xml"/><Relationship Id="rId2444" Type="http://schemas.openxmlformats.org/officeDocument/2006/relationships/customXml" Target="../customXml/item2444.xml"/><Relationship Id="rId209" Type="http://schemas.openxmlformats.org/officeDocument/2006/relationships/customXml" Target="../customXml/item209.xml"/><Relationship Id="rId416" Type="http://schemas.openxmlformats.org/officeDocument/2006/relationships/customXml" Target="../customXml/item416.xml"/><Relationship Id="rId970" Type="http://schemas.openxmlformats.org/officeDocument/2006/relationships/customXml" Target="../customXml/item970.xml"/><Relationship Id="rId1046" Type="http://schemas.openxmlformats.org/officeDocument/2006/relationships/customXml" Target="../customXml/item1046.xml"/><Relationship Id="rId1253" Type="http://schemas.openxmlformats.org/officeDocument/2006/relationships/customXml" Target="../customXml/item1253.xml"/><Relationship Id="rId2651" Type="http://schemas.openxmlformats.org/officeDocument/2006/relationships/customXml" Target="../customXml/item2651.xml"/><Relationship Id="rId623" Type="http://schemas.openxmlformats.org/officeDocument/2006/relationships/customXml" Target="../customXml/item623.xml"/><Relationship Id="rId830" Type="http://schemas.openxmlformats.org/officeDocument/2006/relationships/customXml" Target="../customXml/item830.xml"/><Relationship Id="rId1460" Type="http://schemas.openxmlformats.org/officeDocument/2006/relationships/customXml" Target="../customXml/item1460.xml"/><Relationship Id="rId2304" Type="http://schemas.openxmlformats.org/officeDocument/2006/relationships/customXml" Target="../customXml/item2304.xml"/><Relationship Id="rId2511" Type="http://schemas.openxmlformats.org/officeDocument/2006/relationships/customXml" Target="../customXml/item2511.xml"/><Relationship Id="rId1113" Type="http://schemas.openxmlformats.org/officeDocument/2006/relationships/customXml" Target="../customXml/item1113.xml"/><Relationship Id="rId1320" Type="http://schemas.openxmlformats.org/officeDocument/2006/relationships/customXml" Target="../customXml/item1320.xml"/><Relationship Id="rId3078" Type="http://schemas.openxmlformats.org/officeDocument/2006/relationships/slide" Target="slides/slide28.xml"/><Relationship Id="rId2094" Type="http://schemas.openxmlformats.org/officeDocument/2006/relationships/customXml" Target="../customXml/item2094.xml"/><Relationship Id="rId273" Type="http://schemas.openxmlformats.org/officeDocument/2006/relationships/customXml" Target="../customXml/item273.xml"/><Relationship Id="rId480" Type="http://schemas.openxmlformats.org/officeDocument/2006/relationships/customXml" Target="../customXml/item480.xml"/><Relationship Id="rId2161" Type="http://schemas.openxmlformats.org/officeDocument/2006/relationships/customXml" Target="../customXml/item2161.xml"/><Relationship Id="rId3005" Type="http://schemas.openxmlformats.org/officeDocument/2006/relationships/customXml" Target="../customXml/item3005.xml"/><Relationship Id="rId133" Type="http://schemas.openxmlformats.org/officeDocument/2006/relationships/customXml" Target="../customXml/item133.xml"/><Relationship Id="rId340" Type="http://schemas.openxmlformats.org/officeDocument/2006/relationships/customXml" Target="../customXml/item340.xml"/><Relationship Id="rId2021" Type="http://schemas.openxmlformats.org/officeDocument/2006/relationships/customXml" Target="../customXml/item2021.xml"/><Relationship Id="rId200" Type="http://schemas.openxmlformats.org/officeDocument/2006/relationships/customXml" Target="../customXml/item200.xml"/><Relationship Id="rId2978" Type="http://schemas.openxmlformats.org/officeDocument/2006/relationships/customXml" Target="../customXml/item2978.xml"/><Relationship Id="rId1787" Type="http://schemas.openxmlformats.org/officeDocument/2006/relationships/customXml" Target="../customXml/item1787.xml"/><Relationship Id="rId1994" Type="http://schemas.openxmlformats.org/officeDocument/2006/relationships/customXml" Target="../customXml/item1994.xml"/><Relationship Id="rId2838" Type="http://schemas.openxmlformats.org/officeDocument/2006/relationships/customXml" Target="../customXml/item2838.xml"/><Relationship Id="rId79" Type="http://schemas.openxmlformats.org/officeDocument/2006/relationships/customXml" Target="../customXml/item79.xml"/><Relationship Id="rId1647" Type="http://schemas.openxmlformats.org/officeDocument/2006/relationships/customXml" Target="../customXml/item1647.xml"/><Relationship Id="rId1854" Type="http://schemas.openxmlformats.org/officeDocument/2006/relationships/customXml" Target="../customXml/item1854.xml"/><Relationship Id="rId2905" Type="http://schemas.openxmlformats.org/officeDocument/2006/relationships/customXml" Target="../customXml/item2905.xml"/><Relationship Id="rId1507" Type="http://schemas.openxmlformats.org/officeDocument/2006/relationships/customXml" Target="../customXml/item1507.xml"/><Relationship Id="rId1714" Type="http://schemas.openxmlformats.org/officeDocument/2006/relationships/customXml" Target="../customXml/item1714.xml"/><Relationship Id="rId1921" Type="http://schemas.openxmlformats.org/officeDocument/2006/relationships/customXml" Target="../customXml/item1921.xml"/><Relationship Id="rId2488" Type="http://schemas.openxmlformats.org/officeDocument/2006/relationships/customXml" Target="../customXml/item2488.xml"/><Relationship Id="rId1297" Type="http://schemas.openxmlformats.org/officeDocument/2006/relationships/customXml" Target="../customXml/item1297.xml"/><Relationship Id="rId2695" Type="http://schemas.openxmlformats.org/officeDocument/2006/relationships/customXml" Target="../customXml/item2695.xml"/><Relationship Id="rId667" Type="http://schemas.openxmlformats.org/officeDocument/2006/relationships/customXml" Target="../customXml/item667.xml"/><Relationship Id="rId874" Type="http://schemas.openxmlformats.org/officeDocument/2006/relationships/customXml" Target="../customXml/item874.xml"/><Relationship Id="rId2348" Type="http://schemas.openxmlformats.org/officeDocument/2006/relationships/customXml" Target="../customXml/item2348.xml"/><Relationship Id="rId2555" Type="http://schemas.openxmlformats.org/officeDocument/2006/relationships/customXml" Target="../customXml/item2555.xml"/><Relationship Id="rId2762" Type="http://schemas.openxmlformats.org/officeDocument/2006/relationships/customXml" Target="../customXml/item2762.xml"/><Relationship Id="rId527" Type="http://schemas.openxmlformats.org/officeDocument/2006/relationships/customXml" Target="../customXml/item527.xml"/><Relationship Id="rId734" Type="http://schemas.openxmlformats.org/officeDocument/2006/relationships/customXml" Target="../customXml/item734.xml"/><Relationship Id="rId941" Type="http://schemas.openxmlformats.org/officeDocument/2006/relationships/customXml" Target="../customXml/item941.xml"/><Relationship Id="rId1157" Type="http://schemas.openxmlformats.org/officeDocument/2006/relationships/customXml" Target="../customXml/item1157.xml"/><Relationship Id="rId1364" Type="http://schemas.openxmlformats.org/officeDocument/2006/relationships/customXml" Target="../customXml/item1364.xml"/><Relationship Id="rId1571" Type="http://schemas.openxmlformats.org/officeDocument/2006/relationships/customXml" Target="../customXml/item1571.xml"/><Relationship Id="rId2208" Type="http://schemas.openxmlformats.org/officeDocument/2006/relationships/customXml" Target="../customXml/item2208.xml"/><Relationship Id="rId2415" Type="http://schemas.openxmlformats.org/officeDocument/2006/relationships/customXml" Target="../customXml/item2415.xml"/><Relationship Id="rId2622" Type="http://schemas.openxmlformats.org/officeDocument/2006/relationships/customXml" Target="../customXml/item2622.xml"/><Relationship Id="rId70" Type="http://schemas.openxmlformats.org/officeDocument/2006/relationships/customXml" Target="../customXml/item70.xml"/><Relationship Id="rId801" Type="http://schemas.openxmlformats.org/officeDocument/2006/relationships/customXml" Target="../customXml/item801.xml"/><Relationship Id="rId1017" Type="http://schemas.openxmlformats.org/officeDocument/2006/relationships/customXml" Target="../customXml/item1017.xml"/><Relationship Id="rId1224" Type="http://schemas.openxmlformats.org/officeDocument/2006/relationships/customXml" Target="../customXml/item1224.xml"/><Relationship Id="rId1431" Type="http://schemas.openxmlformats.org/officeDocument/2006/relationships/customXml" Target="../customXml/item1431.xml"/><Relationship Id="rId3049" Type="http://schemas.openxmlformats.org/officeDocument/2006/relationships/slideMaster" Target="slideMasters/slideMaster1.xml"/><Relationship Id="rId177" Type="http://schemas.openxmlformats.org/officeDocument/2006/relationships/customXml" Target="../customXml/item177.xml"/><Relationship Id="rId384" Type="http://schemas.openxmlformats.org/officeDocument/2006/relationships/customXml" Target="../customXml/item384.xml"/><Relationship Id="rId591" Type="http://schemas.openxmlformats.org/officeDocument/2006/relationships/customXml" Target="../customXml/item591.xml"/><Relationship Id="rId2065" Type="http://schemas.openxmlformats.org/officeDocument/2006/relationships/customXml" Target="../customXml/item2065.xml"/><Relationship Id="rId2272" Type="http://schemas.openxmlformats.org/officeDocument/2006/relationships/customXml" Target="../customXml/item2272.xml"/><Relationship Id="rId244" Type="http://schemas.openxmlformats.org/officeDocument/2006/relationships/customXml" Target="../customXml/item244.xml"/><Relationship Id="rId1081" Type="http://schemas.openxmlformats.org/officeDocument/2006/relationships/customXml" Target="../customXml/item1081.xml"/><Relationship Id="rId451" Type="http://schemas.openxmlformats.org/officeDocument/2006/relationships/customXml" Target="../customXml/item451.xml"/><Relationship Id="rId2132" Type="http://schemas.openxmlformats.org/officeDocument/2006/relationships/customXml" Target="../customXml/item2132.xml"/><Relationship Id="rId104" Type="http://schemas.openxmlformats.org/officeDocument/2006/relationships/customXml" Target="../customXml/item104.xml"/><Relationship Id="rId311" Type="http://schemas.openxmlformats.org/officeDocument/2006/relationships/customXml" Target="../customXml/item311.xml"/><Relationship Id="rId1898" Type="http://schemas.openxmlformats.org/officeDocument/2006/relationships/customXml" Target="../customXml/item1898.xml"/><Relationship Id="rId2949" Type="http://schemas.openxmlformats.org/officeDocument/2006/relationships/customXml" Target="../customXml/item2949.xml"/><Relationship Id="rId1758" Type="http://schemas.openxmlformats.org/officeDocument/2006/relationships/customXml" Target="../customXml/item1758.xml"/><Relationship Id="rId2809" Type="http://schemas.openxmlformats.org/officeDocument/2006/relationships/customXml" Target="../customXml/item2809.xml"/><Relationship Id="rId1965" Type="http://schemas.openxmlformats.org/officeDocument/2006/relationships/customXml" Target="../customXml/item1965.xml"/><Relationship Id="rId1618" Type="http://schemas.openxmlformats.org/officeDocument/2006/relationships/customXml" Target="../customXml/item1618.xml"/><Relationship Id="rId1825" Type="http://schemas.openxmlformats.org/officeDocument/2006/relationships/customXml" Target="../customXml/item1825.xml"/><Relationship Id="rId3040" Type="http://schemas.openxmlformats.org/officeDocument/2006/relationships/customXml" Target="../customXml/item3040.xml"/><Relationship Id="rId2599" Type="http://schemas.openxmlformats.org/officeDocument/2006/relationships/customXml" Target="../customXml/item2599.xml"/><Relationship Id="rId778" Type="http://schemas.openxmlformats.org/officeDocument/2006/relationships/customXml" Target="../customXml/item778.xml"/><Relationship Id="rId985" Type="http://schemas.openxmlformats.org/officeDocument/2006/relationships/customXml" Target="../customXml/item985.xml"/><Relationship Id="rId2459" Type="http://schemas.openxmlformats.org/officeDocument/2006/relationships/customXml" Target="../customXml/item2459.xml"/><Relationship Id="rId2666" Type="http://schemas.openxmlformats.org/officeDocument/2006/relationships/customXml" Target="../customXml/item2666.xml"/><Relationship Id="rId2873" Type="http://schemas.openxmlformats.org/officeDocument/2006/relationships/customXml" Target="../customXml/item2873.xml"/><Relationship Id="rId638" Type="http://schemas.openxmlformats.org/officeDocument/2006/relationships/customXml" Target="../customXml/item638.xml"/><Relationship Id="rId845" Type="http://schemas.openxmlformats.org/officeDocument/2006/relationships/customXml" Target="../customXml/item845.xml"/><Relationship Id="rId1268" Type="http://schemas.openxmlformats.org/officeDocument/2006/relationships/customXml" Target="../customXml/item1268.xml"/><Relationship Id="rId1475" Type="http://schemas.openxmlformats.org/officeDocument/2006/relationships/customXml" Target="../customXml/item1475.xml"/><Relationship Id="rId1682" Type="http://schemas.openxmlformats.org/officeDocument/2006/relationships/customXml" Target="../customXml/item1682.xml"/><Relationship Id="rId2319" Type="http://schemas.openxmlformats.org/officeDocument/2006/relationships/customXml" Target="../customXml/item2319.xml"/><Relationship Id="rId2526" Type="http://schemas.openxmlformats.org/officeDocument/2006/relationships/customXml" Target="../customXml/item2526.xml"/><Relationship Id="rId2733" Type="http://schemas.openxmlformats.org/officeDocument/2006/relationships/customXml" Target="../customXml/item2733.xml"/><Relationship Id="rId705" Type="http://schemas.openxmlformats.org/officeDocument/2006/relationships/customXml" Target="../customXml/item705.xml"/><Relationship Id="rId1128" Type="http://schemas.openxmlformats.org/officeDocument/2006/relationships/customXml" Target="../customXml/item1128.xml"/><Relationship Id="rId1335" Type="http://schemas.openxmlformats.org/officeDocument/2006/relationships/customXml" Target="../customXml/item1335.xml"/><Relationship Id="rId1542" Type="http://schemas.openxmlformats.org/officeDocument/2006/relationships/customXml" Target="../customXml/item1542.xml"/><Relationship Id="rId2940" Type="http://schemas.openxmlformats.org/officeDocument/2006/relationships/customXml" Target="../customXml/item2940.xml"/><Relationship Id="rId912" Type="http://schemas.openxmlformats.org/officeDocument/2006/relationships/customXml" Target="../customXml/item912.xml"/><Relationship Id="rId2800" Type="http://schemas.openxmlformats.org/officeDocument/2006/relationships/customXml" Target="../customXml/item2800.xml"/><Relationship Id="rId41" Type="http://schemas.openxmlformats.org/officeDocument/2006/relationships/customXml" Target="../customXml/item41.xml"/><Relationship Id="rId1402" Type="http://schemas.openxmlformats.org/officeDocument/2006/relationships/customXml" Target="../customXml/item1402.xml"/><Relationship Id="rId288" Type="http://schemas.openxmlformats.org/officeDocument/2006/relationships/customXml" Target="../customXml/item288.xml"/><Relationship Id="rId495" Type="http://schemas.openxmlformats.org/officeDocument/2006/relationships/customXml" Target="../customXml/item495.xml"/><Relationship Id="rId2176" Type="http://schemas.openxmlformats.org/officeDocument/2006/relationships/customXml" Target="../customXml/item2176.xml"/><Relationship Id="rId2383" Type="http://schemas.openxmlformats.org/officeDocument/2006/relationships/customXml" Target="../customXml/item2383.xml"/><Relationship Id="rId2590" Type="http://schemas.openxmlformats.org/officeDocument/2006/relationships/customXml" Target="../customXml/item2590.xml"/><Relationship Id="rId148" Type="http://schemas.openxmlformats.org/officeDocument/2006/relationships/customXml" Target="../customXml/item148.xml"/><Relationship Id="rId355" Type="http://schemas.openxmlformats.org/officeDocument/2006/relationships/customXml" Target="../customXml/item355.xml"/><Relationship Id="rId562" Type="http://schemas.openxmlformats.org/officeDocument/2006/relationships/customXml" Target="../customXml/item562.xml"/><Relationship Id="rId1192" Type="http://schemas.openxmlformats.org/officeDocument/2006/relationships/customXml" Target="../customXml/item1192.xml"/><Relationship Id="rId2036" Type="http://schemas.openxmlformats.org/officeDocument/2006/relationships/customXml" Target="../customXml/item2036.xml"/><Relationship Id="rId2243" Type="http://schemas.openxmlformats.org/officeDocument/2006/relationships/customXml" Target="../customXml/item2243.xml"/><Relationship Id="rId2450" Type="http://schemas.openxmlformats.org/officeDocument/2006/relationships/customXml" Target="../customXml/item2450.xml"/><Relationship Id="rId215" Type="http://schemas.openxmlformats.org/officeDocument/2006/relationships/customXml" Target="../customXml/item215.xml"/><Relationship Id="rId422" Type="http://schemas.openxmlformats.org/officeDocument/2006/relationships/customXml" Target="../customXml/item422.xml"/><Relationship Id="rId1052" Type="http://schemas.openxmlformats.org/officeDocument/2006/relationships/customXml" Target="../customXml/item1052.xml"/><Relationship Id="rId2103" Type="http://schemas.openxmlformats.org/officeDocument/2006/relationships/customXml" Target="../customXml/item2103.xml"/><Relationship Id="rId2310" Type="http://schemas.openxmlformats.org/officeDocument/2006/relationships/customXml" Target="../customXml/item2310.xml"/><Relationship Id="rId1869" Type="http://schemas.openxmlformats.org/officeDocument/2006/relationships/customXml" Target="../customXml/item1869.xml"/><Relationship Id="rId3084" Type="http://schemas.openxmlformats.org/officeDocument/2006/relationships/font" Target="fonts/font4.fntdata"/><Relationship Id="rId1729" Type="http://schemas.openxmlformats.org/officeDocument/2006/relationships/customXml" Target="../customXml/item1729.xml"/><Relationship Id="rId1936" Type="http://schemas.openxmlformats.org/officeDocument/2006/relationships/customXml" Target="../customXml/item1936.xml"/><Relationship Id="rId3011" Type="http://schemas.openxmlformats.org/officeDocument/2006/relationships/customXml" Target="../customXml/item3011.xml"/><Relationship Id="rId5" Type="http://schemas.openxmlformats.org/officeDocument/2006/relationships/customXml" Target="../customXml/item5.xml"/><Relationship Id="rId889" Type="http://schemas.openxmlformats.org/officeDocument/2006/relationships/customXml" Target="../customXml/item889.xml"/><Relationship Id="rId2777" Type="http://schemas.openxmlformats.org/officeDocument/2006/relationships/customXml" Target="../customXml/item2777.xml"/><Relationship Id="rId749" Type="http://schemas.openxmlformats.org/officeDocument/2006/relationships/customXml" Target="../customXml/item749.xml"/><Relationship Id="rId1379" Type="http://schemas.openxmlformats.org/officeDocument/2006/relationships/customXml" Target="../customXml/item1379.xml"/><Relationship Id="rId1586" Type="http://schemas.openxmlformats.org/officeDocument/2006/relationships/customXml" Target="../customXml/item1586.xml"/><Relationship Id="rId2984" Type="http://schemas.openxmlformats.org/officeDocument/2006/relationships/customXml" Target="../customXml/item2984.xml"/><Relationship Id="rId609" Type="http://schemas.openxmlformats.org/officeDocument/2006/relationships/customXml" Target="../customXml/item609.xml"/><Relationship Id="rId956" Type="http://schemas.openxmlformats.org/officeDocument/2006/relationships/customXml" Target="../customXml/item956.xml"/><Relationship Id="rId1239" Type="http://schemas.openxmlformats.org/officeDocument/2006/relationships/customXml" Target="../customXml/item1239.xml"/><Relationship Id="rId1793" Type="http://schemas.openxmlformats.org/officeDocument/2006/relationships/customXml" Target="../customXml/item1793.xml"/><Relationship Id="rId2637" Type="http://schemas.openxmlformats.org/officeDocument/2006/relationships/customXml" Target="../customXml/item2637.xml"/><Relationship Id="rId2844" Type="http://schemas.openxmlformats.org/officeDocument/2006/relationships/customXml" Target="../customXml/item2844.xml"/><Relationship Id="rId85" Type="http://schemas.openxmlformats.org/officeDocument/2006/relationships/customXml" Target="../customXml/item85.xml"/><Relationship Id="rId816" Type="http://schemas.openxmlformats.org/officeDocument/2006/relationships/customXml" Target="../customXml/item816.xml"/><Relationship Id="rId1446" Type="http://schemas.openxmlformats.org/officeDocument/2006/relationships/customXml" Target="../customXml/item1446.xml"/><Relationship Id="rId1653" Type="http://schemas.openxmlformats.org/officeDocument/2006/relationships/customXml" Target="../customXml/item1653.xml"/><Relationship Id="rId1860" Type="http://schemas.openxmlformats.org/officeDocument/2006/relationships/customXml" Target="../customXml/item1860.xml"/><Relationship Id="rId2704" Type="http://schemas.openxmlformats.org/officeDocument/2006/relationships/customXml" Target="../customXml/item2704.xml"/><Relationship Id="rId2911" Type="http://schemas.openxmlformats.org/officeDocument/2006/relationships/customXml" Target="../customXml/item2911.xml"/><Relationship Id="rId1306" Type="http://schemas.openxmlformats.org/officeDocument/2006/relationships/customXml" Target="../customXml/item1306.xml"/><Relationship Id="rId1513" Type="http://schemas.openxmlformats.org/officeDocument/2006/relationships/customXml" Target="../customXml/item1513.xml"/><Relationship Id="rId1720" Type="http://schemas.openxmlformats.org/officeDocument/2006/relationships/customXml" Target="../customXml/item1720.xml"/><Relationship Id="rId12" Type="http://schemas.openxmlformats.org/officeDocument/2006/relationships/customXml" Target="../customXml/item12.xml"/><Relationship Id="rId399" Type="http://schemas.openxmlformats.org/officeDocument/2006/relationships/customXml" Target="../customXml/item399.xml"/><Relationship Id="rId2287" Type="http://schemas.openxmlformats.org/officeDocument/2006/relationships/customXml" Target="../customXml/item2287.xml"/><Relationship Id="rId2494" Type="http://schemas.openxmlformats.org/officeDocument/2006/relationships/customXml" Target="../customXml/item2494.xml"/><Relationship Id="rId259" Type="http://schemas.openxmlformats.org/officeDocument/2006/relationships/customXml" Target="../customXml/item259.xml"/><Relationship Id="rId466" Type="http://schemas.openxmlformats.org/officeDocument/2006/relationships/customXml" Target="../customXml/item466.xml"/><Relationship Id="rId673" Type="http://schemas.openxmlformats.org/officeDocument/2006/relationships/customXml" Target="../customXml/item673.xml"/><Relationship Id="rId880" Type="http://schemas.openxmlformats.org/officeDocument/2006/relationships/customXml" Target="../customXml/item880.xml"/><Relationship Id="rId1096" Type="http://schemas.openxmlformats.org/officeDocument/2006/relationships/customXml" Target="../customXml/item1096.xml"/><Relationship Id="rId2147" Type="http://schemas.openxmlformats.org/officeDocument/2006/relationships/customXml" Target="../customXml/item2147.xml"/><Relationship Id="rId2354" Type="http://schemas.openxmlformats.org/officeDocument/2006/relationships/customXml" Target="../customXml/item2354.xml"/><Relationship Id="rId2561" Type="http://schemas.openxmlformats.org/officeDocument/2006/relationships/customXml" Target="../customXml/item2561.xml"/><Relationship Id="rId119" Type="http://schemas.openxmlformats.org/officeDocument/2006/relationships/customXml" Target="../customXml/item119.xml"/><Relationship Id="rId326" Type="http://schemas.openxmlformats.org/officeDocument/2006/relationships/customXml" Target="../customXml/item326.xml"/><Relationship Id="rId533" Type="http://schemas.openxmlformats.org/officeDocument/2006/relationships/customXml" Target="../customXml/item533.xml"/><Relationship Id="rId1163" Type="http://schemas.openxmlformats.org/officeDocument/2006/relationships/customXml" Target="../customXml/item1163.xml"/><Relationship Id="rId1370" Type="http://schemas.openxmlformats.org/officeDocument/2006/relationships/customXml" Target="../customXml/item1370.xml"/><Relationship Id="rId2007" Type="http://schemas.openxmlformats.org/officeDocument/2006/relationships/customXml" Target="../customXml/item2007.xml"/><Relationship Id="rId2214" Type="http://schemas.openxmlformats.org/officeDocument/2006/relationships/customXml" Target="../customXml/item2214.xml"/><Relationship Id="rId740" Type="http://schemas.openxmlformats.org/officeDocument/2006/relationships/customXml" Target="../customXml/item740.xml"/><Relationship Id="rId1023" Type="http://schemas.openxmlformats.org/officeDocument/2006/relationships/customXml" Target="../customXml/item1023.xml"/><Relationship Id="rId2421" Type="http://schemas.openxmlformats.org/officeDocument/2006/relationships/customXml" Target="../customXml/item2421.xml"/><Relationship Id="rId600" Type="http://schemas.openxmlformats.org/officeDocument/2006/relationships/customXml" Target="../customXml/item600.xml"/><Relationship Id="rId1230" Type="http://schemas.openxmlformats.org/officeDocument/2006/relationships/customXml" Target="../customXml/item1230.xml"/><Relationship Id="rId3055" Type="http://schemas.openxmlformats.org/officeDocument/2006/relationships/slide" Target="slides/slide5.xml"/><Relationship Id="rId183" Type="http://schemas.openxmlformats.org/officeDocument/2006/relationships/customXml" Target="../customXml/item183.xml"/><Relationship Id="rId390" Type="http://schemas.openxmlformats.org/officeDocument/2006/relationships/customXml" Target="../customXml/item390.xml"/><Relationship Id="rId1907" Type="http://schemas.openxmlformats.org/officeDocument/2006/relationships/customXml" Target="../customXml/item1907.xml"/><Relationship Id="rId2071" Type="http://schemas.openxmlformats.org/officeDocument/2006/relationships/customXml" Target="../customXml/item2071.xml"/><Relationship Id="rId250" Type="http://schemas.openxmlformats.org/officeDocument/2006/relationships/customXml" Target="../customXml/item250.xml"/><Relationship Id="rId110" Type="http://schemas.openxmlformats.org/officeDocument/2006/relationships/customXml" Target="../customXml/item110.xml"/><Relationship Id="rId2888" Type="http://schemas.openxmlformats.org/officeDocument/2006/relationships/customXml" Target="../customXml/item2888.xml"/><Relationship Id="rId1697" Type="http://schemas.openxmlformats.org/officeDocument/2006/relationships/customXml" Target="../customXml/item1697.xml"/><Relationship Id="rId2748" Type="http://schemas.openxmlformats.org/officeDocument/2006/relationships/customXml" Target="../customXml/item2748.xml"/><Relationship Id="rId2955" Type="http://schemas.openxmlformats.org/officeDocument/2006/relationships/customXml" Target="../customXml/item2955.xml"/><Relationship Id="rId927" Type="http://schemas.openxmlformats.org/officeDocument/2006/relationships/customXml" Target="../customXml/item927.xml"/><Relationship Id="rId1557" Type="http://schemas.openxmlformats.org/officeDocument/2006/relationships/customXml" Target="../customXml/item1557.xml"/><Relationship Id="rId1764" Type="http://schemas.openxmlformats.org/officeDocument/2006/relationships/customXml" Target="../customXml/item1764.xml"/><Relationship Id="rId1971" Type="http://schemas.openxmlformats.org/officeDocument/2006/relationships/customXml" Target="../customXml/item1971.xml"/><Relationship Id="rId2608" Type="http://schemas.openxmlformats.org/officeDocument/2006/relationships/customXml" Target="../customXml/item2608.xml"/><Relationship Id="rId2815" Type="http://schemas.openxmlformats.org/officeDocument/2006/relationships/customXml" Target="../customXml/item2815.xml"/><Relationship Id="rId56" Type="http://schemas.openxmlformats.org/officeDocument/2006/relationships/customXml" Target="../customXml/item56.xml"/><Relationship Id="rId1417" Type="http://schemas.openxmlformats.org/officeDocument/2006/relationships/customXml" Target="../customXml/item1417.xml"/><Relationship Id="rId1624" Type="http://schemas.openxmlformats.org/officeDocument/2006/relationships/customXml" Target="../customXml/item1624.xml"/><Relationship Id="rId1831" Type="http://schemas.openxmlformats.org/officeDocument/2006/relationships/customXml" Target="../customXml/item1831.xml"/><Relationship Id="rId2398" Type="http://schemas.openxmlformats.org/officeDocument/2006/relationships/customXml" Target="../customXml/item2398.xml"/><Relationship Id="rId577" Type="http://schemas.openxmlformats.org/officeDocument/2006/relationships/customXml" Target="../customXml/item577.xml"/><Relationship Id="rId2258" Type="http://schemas.openxmlformats.org/officeDocument/2006/relationships/customXml" Target="../customXml/item2258.xml"/><Relationship Id="rId784" Type="http://schemas.openxmlformats.org/officeDocument/2006/relationships/customXml" Target="../customXml/item784.xml"/><Relationship Id="rId991" Type="http://schemas.openxmlformats.org/officeDocument/2006/relationships/customXml" Target="../customXml/item991.xml"/><Relationship Id="rId1067" Type="http://schemas.openxmlformats.org/officeDocument/2006/relationships/customXml" Target="../customXml/item1067.xml"/><Relationship Id="rId2465" Type="http://schemas.openxmlformats.org/officeDocument/2006/relationships/customXml" Target="../customXml/item2465.xml"/><Relationship Id="rId2672" Type="http://schemas.openxmlformats.org/officeDocument/2006/relationships/customXml" Target="../customXml/item2672.xml"/><Relationship Id="rId437" Type="http://schemas.openxmlformats.org/officeDocument/2006/relationships/customXml" Target="../customXml/item437.xml"/><Relationship Id="rId644" Type="http://schemas.openxmlformats.org/officeDocument/2006/relationships/customXml" Target="../customXml/item644.xml"/><Relationship Id="rId851" Type="http://schemas.openxmlformats.org/officeDocument/2006/relationships/customXml" Target="../customXml/item851.xml"/><Relationship Id="rId1274" Type="http://schemas.openxmlformats.org/officeDocument/2006/relationships/customXml" Target="../customXml/item1274.xml"/><Relationship Id="rId1481" Type="http://schemas.openxmlformats.org/officeDocument/2006/relationships/customXml" Target="../customXml/item1481.xml"/><Relationship Id="rId2118" Type="http://schemas.openxmlformats.org/officeDocument/2006/relationships/customXml" Target="../customXml/item2118.xml"/><Relationship Id="rId2325" Type="http://schemas.openxmlformats.org/officeDocument/2006/relationships/customXml" Target="../customXml/item2325.xml"/><Relationship Id="rId2532" Type="http://schemas.openxmlformats.org/officeDocument/2006/relationships/customXml" Target="../customXml/item2532.xml"/><Relationship Id="rId504" Type="http://schemas.openxmlformats.org/officeDocument/2006/relationships/customXml" Target="../customXml/item504.xml"/><Relationship Id="rId711" Type="http://schemas.openxmlformats.org/officeDocument/2006/relationships/customXml" Target="../customXml/item711.xml"/><Relationship Id="rId1134" Type="http://schemas.openxmlformats.org/officeDocument/2006/relationships/customXml" Target="../customXml/item1134.xml"/><Relationship Id="rId1341" Type="http://schemas.openxmlformats.org/officeDocument/2006/relationships/customXml" Target="../customXml/item1341.xml"/><Relationship Id="rId1201" Type="http://schemas.openxmlformats.org/officeDocument/2006/relationships/customXml" Target="../customXml/item1201.xml"/><Relationship Id="rId3099" Type="http://schemas.openxmlformats.org/officeDocument/2006/relationships/font" Target="fonts/font19.fntdata"/><Relationship Id="rId294" Type="http://schemas.openxmlformats.org/officeDocument/2006/relationships/customXml" Target="../customXml/item294.xml"/><Relationship Id="rId2182" Type="http://schemas.openxmlformats.org/officeDocument/2006/relationships/customXml" Target="../customXml/item2182.xml"/><Relationship Id="rId3026" Type="http://schemas.openxmlformats.org/officeDocument/2006/relationships/customXml" Target="../customXml/item3026.xml"/><Relationship Id="rId154" Type="http://schemas.openxmlformats.org/officeDocument/2006/relationships/customXml" Target="../customXml/item154.xml"/><Relationship Id="rId361" Type="http://schemas.openxmlformats.org/officeDocument/2006/relationships/customXml" Target="../customXml/item361.xml"/><Relationship Id="rId2042" Type="http://schemas.openxmlformats.org/officeDocument/2006/relationships/customXml" Target="../customXml/item2042.xml"/><Relationship Id="rId2999" Type="http://schemas.openxmlformats.org/officeDocument/2006/relationships/customXml" Target="../customXml/item2999.xml"/><Relationship Id="rId221" Type="http://schemas.openxmlformats.org/officeDocument/2006/relationships/customXml" Target="../customXml/item221.xml"/><Relationship Id="rId2859" Type="http://schemas.openxmlformats.org/officeDocument/2006/relationships/customXml" Target="../customXml/item2859.xml"/><Relationship Id="rId1668" Type="http://schemas.openxmlformats.org/officeDocument/2006/relationships/customXml" Target="../customXml/item1668.xml"/><Relationship Id="rId1875" Type="http://schemas.openxmlformats.org/officeDocument/2006/relationships/customXml" Target="../customXml/item1875.xml"/><Relationship Id="rId2719" Type="http://schemas.openxmlformats.org/officeDocument/2006/relationships/customXml" Target="../customXml/item2719.xml"/><Relationship Id="rId1528" Type="http://schemas.openxmlformats.org/officeDocument/2006/relationships/customXml" Target="../customXml/item1528.xml"/><Relationship Id="rId2926" Type="http://schemas.openxmlformats.org/officeDocument/2006/relationships/customXml" Target="../customXml/item2926.xml"/><Relationship Id="rId3090" Type="http://schemas.openxmlformats.org/officeDocument/2006/relationships/font" Target="fonts/font10.fntdata"/><Relationship Id="rId1735" Type="http://schemas.openxmlformats.org/officeDocument/2006/relationships/customXml" Target="../customXml/item1735.xml"/><Relationship Id="rId1942" Type="http://schemas.openxmlformats.org/officeDocument/2006/relationships/customXml" Target="../customXml/item1942.xml"/><Relationship Id="rId27" Type="http://schemas.openxmlformats.org/officeDocument/2006/relationships/customXml" Target="../customXml/item27.xml"/><Relationship Id="rId1802" Type="http://schemas.openxmlformats.org/officeDocument/2006/relationships/customXml" Target="../customXml/item1802.xml"/><Relationship Id="rId688" Type="http://schemas.openxmlformats.org/officeDocument/2006/relationships/customXml" Target="../customXml/item688.xml"/><Relationship Id="rId895" Type="http://schemas.openxmlformats.org/officeDocument/2006/relationships/customXml" Target="../customXml/item895.xml"/><Relationship Id="rId2369" Type="http://schemas.openxmlformats.org/officeDocument/2006/relationships/customXml" Target="../customXml/item2369.xml"/><Relationship Id="rId2576" Type="http://schemas.openxmlformats.org/officeDocument/2006/relationships/customXml" Target="../customXml/item2576.xml"/><Relationship Id="rId2783" Type="http://schemas.openxmlformats.org/officeDocument/2006/relationships/customXml" Target="../customXml/item2783.xml"/><Relationship Id="rId2990" Type="http://schemas.openxmlformats.org/officeDocument/2006/relationships/customXml" Target="../customXml/item2990.xml"/><Relationship Id="rId548" Type="http://schemas.openxmlformats.org/officeDocument/2006/relationships/customXml" Target="../customXml/item548.xml"/><Relationship Id="rId755" Type="http://schemas.openxmlformats.org/officeDocument/2006/relationships/customXml" Target="../customXml/item755.xml"/><Relationship Id="rId962" Type="http://schemas.openxmlformats.org/officeDocument/2006/relationships/customXml" Target="../customXml/item962.xml"/><Relationship Id="rId1178" Type="http://schemas.openxmlformats.org/officeDocument/2006/relationships/customXml" Target="../customXml/item1178.xml"/><Relationship Id="rId1385" Type="http://schemas.openxmlformats.org/officeDocument/2006/relationships/customXml" Target="../customXml/item1385.xml"/><Relationship Id="rId1592" Type="http://schemas.openxmlformats.org/officeDocument/2006/relationships/customXml" Target="../customXml/item1592.xml"/><Relationship Id="rId2229" Type="http://schemas.openxmlformats.org/officeDocument/2006/relationships/customXml" Target="../customXml/item2229.xml"/><Relationship Id="rId2436" Type="http://schemas.openxmlformats.org/officeDocument/2006/relationships/customXml" Target="../customXml/item2436.xml"/><Relationship Id="rId2643" Type="http://schemas.openxmlformats.org/officeDocument/2006/relationships/customXml" Target="../customXml/item2643.xml"/><Relationship Id="rId2850" Type="http://schemas.openxmlformats.org/officeDocument/2006/relationships/customXml" Target="../customXml/item2850.xml"/><Relationship Id="rId91" Type="http://schemas.openxmlformats.org/officeDocument/2006/relationships/customXml" Target="../customXml/item91.xml"/><Relationship Id="rId408" Type="http://schemas.openxmlformats.org/officeDocument/2006/relationships/customXml" Target="../customXml/item408.xml"/><Relationship Id="rId615" Type="http://schemas.openxmlformats.org/officeDocument/2006/relationships/customXml" Target="../customXml/item615.xml"/><Relationship Id="rId822" Type="http://schemas.openxmlformats.org/officeDocument/2006/relationships/customXml" Target="../customXml/item822.xml"/><Relationship Id="rId1038" Type="http://schemas.openxmlformats.org/officeDocument/2006/relationships/customXml" Target="../customXml/item1038.xml"/><Relationship Id="rId1245" Type="http://schemas.openxmlformats.org/officeDocument/2006/relationships/customXml" Target="../customXml/item1245.xml"/><Relationship Id="rId1452" Type="http://schemas.openxmlformats.org/officeDocument/2006/relationships/customXml" Target="../customXml/item1452.xml"/><Relationship Id="rId2503" Type="http://schemas.openxmlformats.org/officeDocument/2006/relationships/customXml" Target="../customXml/item2503.xml"/><Relationship Id="rId1105" Type="http://schemas.openxmlformats.org/officeDocument/2006/relationships/customXml" Target="../customXml/item1105.xml"/><Relationship Id="rId1312" Type="http://schemas.openxmlformats.org/officeDocument/2006/relationships/customXml" Target="../customXml/item1312.xml"/><Relationship Id="rId2710" Type="http://schemas.openxmlformats.org/officeDocument/2006/relationships/customXml" Target="../customXml/item2710.xml"/><Relationship Id="rId198" Type="http://schemas.openxmlformats.org/officeDocument/2006/relationships/customXml" Target="../customXml/item198.xml"/><Relationship Id="rId2086" Type="http://schemas.openxmlformats.org/officeDocument/2006/relationships/customXml" Target="../customXml/item2086.xml"/><Relationship Id="rId2293" Type="http://schemas.openxmlformats.org/officeDocument/2006/relationships/customXml" Target="../customXml/item2293.xml"/><Relationship Id="rId265" Type="http://schemas.openxmlformats.org/officeDocument/2006/relationships/customXml" Target="../customXml/item265.xml"/><Relationship Id="rId472" Type="http://schemas.openxmlformats.org/officeDocument/2006/relationships/customXml" Target="../customXml/item472.xml"/><Relationship Id="rId2153" Type="http://schemas.openxmlformats.org/officeDocument/2006/relationships/customXml" Target="../customXml/item2153.xml"/><Relationship Id="rId2360" Type="http://schemas.openxmlformats.org/officeDocument/2006/relationships/customXml" Target="../customXml/item2360.xml"/><Relationship Id="rId125" Type="http://schemas.openxmlformats.org/officeDocument/2006/relationships/customXml" Target="../customXml/item125.xml"/><Relationship Id="rId332" Type="http://schemas.openxmlformats.org/officeDocument/2006/relationships/customXml" Target="../customXml/item332.xml"/><Relationship Id="rId2013" Type="http://schemas.openxmlformats.org/officeDocument/2006/relationships/customXml" Target="../customXml/item2013.xml"/><Relationship Id="rId2220" Type="http://schemas.openxmlformats.org/officeDocument/2006/relationships/customXml" Target="../customXml/item2220.xml"/><Relationship Id="rId1779" Type="http://schemas.openxmlformats.org/officeDocument/2006/relationships/customXml" Target="../customXml/item1779.xml"/><Relationship Id="rId1986" Type="http://schemas.openxmlformats.org/officeDocument/2006/relationships/customXml" Target="../customXml/item1986.xml"/><Relationship Id="rId1639" Type="http://schemas.openxmlformats.org/officeDocument/2006/relationships/customXml" Target="../customXml/item1639.xml"/><Relationship Id="rId1846" Type="http://schemas.openxmlformats.org/officeDocument/2006/relationships/customXml" Target="../customXml/item1846.xml"/><Relationship Id="rId3061" Type="http://schemas.openxmlformats.org/officeDocument/2006/relationships/slide" Target="slides/slide11.xml"/><Relationship Id="rId1706" Type="http://schemas.openxmlformats.org/officeDocument/2006/relationships/customXml" Target="../customXml/item1706.xml"/><Relationship Id="rId1913" Type="http://schemas.openxmlformats.org/officeDocument/2006/relationships/customXml" Target="../customXml/item1913.xml"/><Relationship Id="rId799" Type="http://schemas.openxmlformats.org/officeDocument/2006/relationships/customXml" Target="../customXml/item799.xml"/><Relationship Id="rId2687" Type="http://schemas.openxmlformats.org/officeDocument/2006/relationships/customXml" Target="../customXml/item2687.xml"/><Relationship Id="rId2894" Type="http://schemas.openxmlformats.org/officeDocument/2006/relationships/customXml" Target="../customXml/item2894.xml"/><Relationship Id="rId659" Type="http://schemas.openxmlformats.org/officeDocument/2006/relationships/customXml" Target="../customXml/item659.xml"/><Relationship Id="rId866" Type="http://schemas.openxmlformats.org/officeDocument/2006/relationships/customXml" Target="../customXml/item866.xml"/><Relationship Id="rId1289" Type="http://schemas.openxmlformats.org/officeDocument/2006/relationships/customXml" Target="../customXml/item1289.xml"/><Relationship Id="rId1496" Type="http://schemas.openxmlformats.org/officeDocument/2006/relationships/customXml" Target="../customXml/item1496.xml"/><Relationship Id="rId2547" Type="http://schemas.openxmlformats.org/officeDocument/2006/relationships/customXml" Target="../customXml/item2547.xml"/><Relationship Id="rId519" Type="http://schemas.openxmlformats.org/officeDocument/2006/relationships/customXml" Target="../customXml/item519.xml"/><Relationship Id="rId1149" Type="http://schemas.openxmlformats.org/officeDocument/2006/relationships/customXml" Target="../customXml/item1149.xml"/><Relationship Id="rId1356" Type="http://schemas.openxmlformats.org/officeDocument/2006/relationships/customXml" Target="../customXml/item1356.xml"/><Relationship Id="rId2754" Type="http://schemas.openxmlformats.org/officeDocument/2006/relationships/customXml" Target="../customXml/item2754.xml"/><Relationship Id="rId2961" Type="http://schemas.openxmlformats.org/officeDocument/2006/relationships/customXml" Target="../customXml/item2961.xml"/><Relationship Id="rId726" Type="http://schemas.openxmlformats.org/officeDocument/2006/relationships/customXml" Target="../customXml/item726.xml"/><Relationship Id="rId933" Type="http://schemas.openxmlformats.org/officeDocument/2006/relationships/customXml" Target="../customXml/item933.xml"/><Relationship Id="rId1009" Type="http://schemas.openxmlformats.org/officeDocument/2006/relationships/customXml" Target="../customXml/item1009.xml"/><Relationship Id="rId1563" Type="http://schemas.openxmlformats.org/officeDocument/2006/relationships/customXml" Target="../customXml/item1563.xml"/><Relationship Id="rId1770" Type="http://schemas.openxmlformats.org/officeDocument/2006/relationships/customXml" Target="../customXml/item1770.xml"/><Relationship Id="rId2407" Type="http://schemas.openxmlformats.org/officeDocument/2006/relationships/customXml" Target="../customXml/item2407.xml"/><Relationship Id="rId2614" Type="http://schemas.openxmlformats.org/officeDocument/2006/relationships/customXml" Target="../customXml/item2614.xml"/><Relationship Id="rId2821" Type="http://schemas.openxmlformats.org/officeDocument/2006/relationships/customXml" Target="../customXml/item2821.xml"/><Relationship Id="rId62" Type="http://schemas.openxmlformats.org/officeDocument/2006/relationships/customXml" Target="../customXml/item62.xml"/><Relationship Id="rId1216" Type="http://schemas.openxmlformats.org/officeDocument/2006/relationships/customXml" Target="../customXml/item1216.xml"/><Relationship Id="rId1423" Type="http://schemas.openxmlformats.org/officeDocument/2006/relationships/customXml" Target="../customXml/item1423.xml"/><Relationship Id="rId1630" Type="http://schemas.openxmlformats.org/officeDocument/2006/relationships/customXml" Target="../customXml/item1630.xml"/><Relationship Id="rId2197" Type="http://schemas.openxmlformats.org/officeDocument/2006/relationships/customXml" Target="../customXml/item2197.xml"/><Relationship Id="rId169" Type="http://schemas.openxmlformats.org/officeDocument/2006/relationships/customXml" Target="../customXml/item169.xml"/><Relationship Id="rId376" Type="http://schemas.openxmlformats.org/officeDocument/2006/relationships/customXml" Target="../customXml/item376.xml"/><Relationship Id="rId583" Type="http://schemas.openxmlformats.org/officeDocument/2006/relationships/customXml" Target="../customXml/item583.xml"/><Relationship Id="rId790" Type="http://schemas.openxmlformats.org/officeDocument/2006/relationships/customXml" Target="../customXml/item790.xml"/><Relationship Id="rId2057" Type="http://schemas.openxmlformats.org/officeDocument/2006/relationships/customXml" Target="../customXml/item2057.xml"/><Relationship Id="rId2264" Type="http://schemas.openxmlformats.org/officeDocument/2006/relationships/customXml" Target="../customXml/item2264.xml"/><Relationship Id="rId2471" Type="http://schemas.openxmlformats.org/officeDocument/2006/relationships/customXml" Target="../customXml/item2471.xml"/><Relationship Id="rId3108" Type="http://schemas.openxmlformats.org/officeDocument/2006/relationships/viewProps" Target="viewProps.xml"/><Relationship Id="rId236" Type="http://schemas.openxmlformats.org/officeDocument/2006/relationships/customXml" Target="../customXml/item236.xml"/><Relationship Id="rId443" Type="http://schemas.openxmlformats.org/officeDocument/2006/relationships/customXml" Target="../customXml/item443.xml"/><Relationship Id="rId650" Type="http://schemas.openxmlformats.org/officeDocument/2006/relationships/customXml" Target="../customXml/item650.xml"/><Relationship Id="rId1073" Type="http://schemas.openxmlformats.org/officeDocument/2006/relationships/customXml" Target="../customXml/item1073.xml"/><Relationship Id="rId1280" Type="http://schemas.openxmlformats.org/officeDocument/2006/relationships/customXml" Target="../customXml/item1280.xml"/><Relationship Id="rId2124" Type="http://schemas.openxmlformats.org/officeDocument/2006/relationships/customXml" Target="../customXml/item2124.xml"/><Relationship Id="rId2331" Type="http://schemas.openxmlformats.org/officeDocument/2006/relationships/customXml" Target="../customXml/item2331.xml"/><Relationship Id="rId303" Type="http://schemas.openxmlformats.org/officeDocument/2006/relationships/customXml" Target="../customXml/item303.xml"/><Relationship Id="rId1140" Type="http://schemas.openxmlformats.org/officeDocument/2006/relationships/customXml" Target="../customXml/item1140.xml"/><Relationship Id="rId510" Type="http://schemas.openxmlformats.org/officeDocument/2006/relationships/customXml" Target="../customXml/item510.xml"/><Relationship Id="rId1000" Type="http://schemas.openxmlformats.org/officeDocument/2006/relationships/customXml" Target="../customXml/item1000.xml"/><Relationship Id="rId1957" Type="http://schemas.openxmlformats.org/officeDocument/2006/relationships/customXml" Target="../customXml/item1957.xml"/><Relationship Id="rId1817" Type="http://schemas.openxmlformats.org/officeDocument/2006/relationships/customXml" Target="../customXml/item1817.xml"/><Relationship Id="rId3032" Type="http://schemas.openxmlformats.org/officeDocument/2006/relationships/customXml" Target="../customXml/item3032.xml"/><Relationship Id="rId160" Type="http://schemas.openxmlformats.org/officeDocument/2006/relationships/customXml" Target="../customXml/item160.xml"/><Relationship Id="rId2798" Type="http://schemas.openxmlformats.org/officeDocument/2006/relationships/customXml" Target="../customXml/item2798.xml"/><Relationship Id="rId977" Type="http://schemas.openxmlformats.org/officeDocument/2006/relationships/customXml" Target="../customXml/item977.xml"/><Relationship Id="rId2658" Type="http://schemas.openxmlformats.org/officeDocument/2006/relationships/customXml" Target="../customXml/item2658.xml"/><Relationship Id="rId2865" Type="http://schemas.openxmlformats.org/officeDocument/2006/relationships/customXml" Target="../customXml/item2865.xml"/><Relationship Id="rId837" Type="http://schemas.openxmlformats.org/officeDocument/2006/relationships/customXml" Target="../customXml/item837.xml"/><Relationship Id="rId1467" Type="http://schemas.openxmlformats.org/officeDocument/2006/relationships/customXml" Target="../customXml/item1467.xml"/><Relationship Id="rId1674" Type="http://schemas.openxmlformats.org/officeDocument/2006/relationships/customXml" Target="../customXml/item1674.xml"/><Relationship Id="rId1881" Type="http://schemas.openxmlformats.org/officeDocument/2006/relationships/customXml" Target="../customXml/item1881.xml"/><Relationship Id="rId2518" Type="http://schemas.openxmlformats.org/officeDocument/2006/relationships/customXml" Target="../customXml/item2518.xml"/><Relationship Id="rId2725" Type="http://schemas.openxmlformats.org/officeDocument/2006/relationships/customXml" Target="../customXml/item2725.xml"/><Relationship Id="rId2932" Type="http://schemas.openxmlformats.org/officeDocument/2006/relationships/customXml" Target="../customXml/item2932.xml"/><Relationship Id="rId904" Type="http://schemas.openxmlformats.org/officeDocument/2006/relationships/customXml" Target="../customXml/item904.xml"/><Relationship Id="rId1327" Type="http://schemas.openxmlformats.org/officeDocument/2006/relationships/customXml" Target="../customXml/item1327.xml"/><Relationship Id="rId1534" Type="http://schemas.openxmlformats.org/officeDocument/2006/relationships/customXml" Target="../customXml/item1534.xml"/><Relationship Id="rId1741" Type="http://schemas.openxmlformats.org/officeDocument/2006/relationships/customXml" Target="../customXml/item1741.xml"/><Relationship Id="rId33" Type="http://schemas.openxmlformats.org/officeDocument/2006/relationships/customXml" Target="../customXml/item33.xml"/><Relationship Id="rId1601" Type="http://schemas.openxmlformats.org/officeDocument/2006/relationships/customXml" Target="../customXml/item1601.xml"/><Relationship Id="rId487" Type="http://schemas.openxmlformats.org/officeDocument/2006/relationships/customXml" Target="../customXml/item487.xml"/><Relationship Id="rId694" Type="http://schemas.openxmlformats.org/officeDocument/2006/relationships/customXml" Target="../customXml/item694.xml"/><Relationship Id="rId2168" Type="http://schemas.openxmlformats.org/officeDocument/2006/relationships/customXml" Target="../customXml/item2168.xml"/><Relationship Id="rId2375" Type="http://schemas.openxmlformats.org/officeDocument/2006/relationships/customXml" Target="../customXml/item2375.xml"/><Relationship Id="rId347" Type="http://schemas.openxmlformats.org/officeDocument/2006/relationships/customXml" Target="../customXml/item347.xml"/><Relationship Id="rId1184" Type="http://schemas.openxmlformats.org/officeDocument/2006/relationships/customXml" Target="../customXml/item1184.xml"/><Relationship Id="rId2028" Type="http://schemas.openxmlformats.org/officeDocument/2006/relationships/customXml" Target="../customXml/item2028.xml"/><Relationship Id="rId2582" Type="http://schemas.openxmlformats.org/officeDocument/2006/relationships/customXml" Target="../customXml/item2582.xml"/><Relationship Id="rId554" Type="http://schemas.openxmlformats.org/officeDocument/2006/relationships/customXml" Target="../customXml/item554.xml"/><Relationship Id="rId761" Type="http://schemas.openxmlformats.org/officeDocument/2006/relationships/customXml" Target="../customXml/item761.xml"/><Relationship Id="rId1391" Type="http://schemas.openxmlformats.org/officeDocument/2006/relationships/customXml" Target="../customXml/item1391.xml"/><Relationship Id="rId2235" Type="http://schemas.openxmlformats.org/officeDocument/2006/relationships/customXml" Target="../customXml/item2235.xml"/><Relationship Id="rId2442" Type="http://schemas.openxmlformats.org/officeDocument/2006/relationships/customXml" Target="../customXml/item2442.xml"/><Relationship Id="rId207" Type="http://schemas.openxmlformats.org/officeDocument/2006/relationships/customXml" Target="../customXml/item207.xml"/><Relationship Id="rId414" Type="http://schemas.openxmlformats.org/officeDocument/2006/relationships/customXml" Target="../customXml/item414.xml"/><Relationship Id="rId621" Type="http://schemas.openxmlformats.org/officeDocument/2006/relationships/customXml" Target="../customXml/item621.xml"/><Relationship Id="rId1044" Type="http://schemas.openxmlformats.org/officeDocument/2006/relationships/customXml" Target="../customXml/item1044.xml"/><Relationship Id="rId1251" Type="http://schemas.openxmlformats.org/officeDocument/2006/relationships/customXml" Target="../customXml/item1251.xml"/><Relationship Id="rId2302" Type="http://schemas.openxmlformats.org/officeDocument/2006/relationships/customXml" Target="../customXml/item2302.xml"/><Relationship Id="rId1111" Type="http://schemas.openxmlformats.org/officeDocument/2006/relationships/customXml" Target="../customXml/item1111.xml"/><Relationship Id="rId3076" Type="http://schemas.openxmlformats.org/officeDocument/2006/relationships/slide" Target="slides/slide26.xml"/><Relationship Id="rId1928" Type="http://schemas.openxmlformats.org/officeDocument/2006/relationships/customXml" Target="../customXml/item1928.xml"/><Relationship Id="rId2092" Type="http://schemas.openxmlformats.org/officeDocument/2006/relationships/customXml" Target="../customXml/item2092.xml"/><Relationship Id="rId271" Type="http://schemas.openxmlformats.org/officeDocument/2006/relationships/customXml" Target="../customXml/item271.xml"/><Relationship Id="rId3003" Type="http://schemas.openxmlformats.org/officeDocument/2006/relationships/customXml" Target="../customXml/item3003.xml"/><Relationship Id="rId131" Type="http://schemas.openxmlformats.org/officeDocument/2006/relationships/customXml" Target="../customXml/item131.xml"/><Relationship Id="rId2769" Type="http://schemas.openxmlformats.org/officeDocument/2006/relationships/customXml" Target="../customXml/item2769.xml"/><Relationship Id="rId2976" Type="http://schemas.openxmlformats.org/officeDocument/2006/relationships/customXml" Target="../customXml/item2976.xml"/><Relationship Id="rId948" Type="http://schemas.openxmlformats.org/officeDocument/2006/relationships/customXml" Target="../customXml/item948.xml"/><Relationship Id="rId1578" Type="http://schemas.openxmlformats.org/officeDocument/2006/relationships/customXml" Target="../customXml/item1578.xml"/><Relationship Id="rId1785" Type="http://schemas.openxmlformats.org/officeDocument/2006/relationships/customXml" Target="../customXml/item1785.xml"/><Relationship Id="rId1992" Type="http://schemas.openxmlformats.org/officeDocument/2006/relationships/customXml" Target="../customXml/item1992.xml"/><Relationship Id="rId2629" Type="http://schemas.openxmlformats.org/officeDocument/2006/relationships/customXml" Target="../customXml/item2629.xml"/><Relationship Id="rId2836" Type="http://schemas.openxmlformats.org/officeDocument/2006/relationships/customXml" Target="../customXml/item2836.xml"/><Relationship Id="rId77" Type="http://schemas.openxmlformats.org/officeDocument/2006/relationships/customXml" Target="../customXml/item77.xml"/><Relationship Id="rId808" Type="http://schemas.openxmlformats.org/officeDocument/2006/relationships/customXml" Target="../customXml/item808.xml"/><Relationship Id="rId1438" Type="http://schemas.openxmlformats.org/officeDocument/2006/relationships/customXml" Target="../customXml/item1438.xml"/><Relationship Id="rId1645" Type="http://schemas.openxmlformats.org/officeDocument/2006/relationships/customXml" Target="../customXml/item1645.xml"/><Relationship Id="rId1852" Type="http://schemas.openxmlformats.org/officeDocument/2006/relationships/customXml" Target="../customXml/item1852.xml"/><Relationship Id="rId2903" Type="http://schemas.openxmlformats.org/officeDocument/2006/relationships/customXml" Target="../customXml/item2903.xml"/><Relationship Id="rId1505" Type="http://schemas.openxmlformats.org/officeDocument/2006/relationships/customXml" Target="../customXml/item1505.xml"/><Relationship Id="rId1712" Type="http://schemas.openxmlformats.org/officeDocument/2006/relationships/customXml" Target="../customXml/item1712.xml"/><Relationship Id="rId598" Type="http://schemas.openxmlformats.org/officeDocument/2006/relationships/customXml" Target="../customXml/item598.xml"/><Relationship Id="rId2279" Type="http://schemas.openxmlformats.org/officeDocument/2006/relationships/customXml" Target="../customXml/item2279.xml"/><Relationship Id="rId2486" Type="http://schemas.openxmlformats.org/officeDocument/2006/relationships/customXml" Target="../customXml/item2486.xml"/><Relationship Id="rId2693" Type="http://schemas.openxmlformats.org/officeDocument/2006/relationships/customXml" Target="../customXml/item2693.xml"/><Relationship Id="rId458" Type="http://schemas.openxmlformats.org/officeDocument/2006/relationships/customXml" Target="../customXml/item458.xml"/><Relationship Id="rId665" Type="http://schemas.openxmlformats.org/officeDocument/2006/relationships/customXml" Target="../customXml/item665.xml"/><Relationship Id="rId872" Type="http://schemas.openxmlformats.org/officeDocument/2006/relationships/customXml" Target="../customXml/item872.xml"/><Relationship Id="rId1088" Type="http://schemas.openxmlformats.org/officeDocument/2006/relationships/customXml" Target="../customXml/item1088.xml"/><Relationship Id="rId1295" Type="http://schemas.openxmlformats.org/officeDocument/2006/relationships/customXml" Target="../customXml/item1295.xml"/><Relationship Id="rId2139" Type="http://schemas.openxmlformats.org/officeDocument/2006/relationships/customXml" Target="../customXml/item2139.xml"/><Relationship Id="rId2346" Type="http://schemas.openxmlformats.org/officeDocument/2006/relationships/customXml" Target="../customXml/item2346.xml"/><Relationship Id="rId2553" Type="http://schemas.openxmlformats.org/officeDocument/2006/relationships/customXml" Target="../customXml/item2553.xml"/><Relationship Id="rId2760" Type="http://schemas.openxmlformats.org/officeDocument/2006/relationships/customXml" Target="../customXml/item2760.xml"/><Relationship Id="rId318" Type="http://schemas.openxmlformats.org/officeDocument/2006/relationships/customXml" Target="../customXml/item318.xml"/><Relationship Id="rId525" Type="http://schemas.openxmlformats.org/officeDocument/2006/relationships/customXml" Target="../customXml/item525.xml"/><Relationship Id="rId732" Type="http://schemas.openxmlformats.org/officeDocument/2006/relationships/customXml" Target="../customXml/item732.xml"/><Relationship Id="rId1155" Type="http://schemas.openxmlformats.org/officeDocument/2006/relationships/customXml" Target="../customXml/item1155.xml"/><Relationship Id="rId1362" Type="http://schemas.openxmlformats.org/officeDocument/2006/relationships/customXml" Target="../customXml/item1362.xml"/><Relationship Id="rId2206" Type="http://schemas.openxmlformats.org/officeDocument/2006/relationships/customXml" Target="../customXml/item2206.xml"/><Relationship Id="rId2413" Type="http://schemas.openxmlformats.org/officeDocument/2006/relationships/customXml" Target="../customXml/item2413.xml"/><Relationship Id="rId2620" Type="http://schemas.openxmlformats.org/officeDocument/2006/relationships/customXml" Target="../customXml/item2620.xml"/><Relationship Id="rId1015" Type="http://schemas.openxmlformats.org/officeDocument/2006/relationships/customXml" Target="../customXml/item1015.xml"/><Relationship Id="rId1222" Type="http://schemas.openxmlformats.org/officeDocument/2006/relationships/customXml" Target="../customXml/item1222.xml"/><Relationship Id="rId3047" Type="http://schemas.openxmlformats.org/officeDocument/2006/relationships/customXml" Target="../customXml/item3047.xml"/><Relationship Id="rId175" Type="http://schemas.openxmlformats.org/officeDocument/2006/relationships/customXml" Target="../customXml/item175.xml"/><Relationship Id="rId382" Type="http://schemas.openxmlformats.org/officeDocument/2006/relationships/customXml" Target="../customXml/item382.xml"/><Relationship Id="rId2063" Type="http://schemas.openxmlformats.org/officeDocument/2006/relationships/customXml" Target="../customXml/item2063.xml"/><Relationship Id="rId2270" Type="http://schemas.openxmlformats.org/officeDocument/2006/relationships/customXml" Target="../customXml/item2270.xml"/><Relationship Id="rId242" Type="http://schemas.openxmlformats.org/officeDocument/2006/relationships/customXml" Target="../customXml/item242.xml"/><Relationship Id="rId2130" Type="http://schemas.openxmlformats.org/officeDocument/2006/relationships/customXml" Target="../customXml/item2130.xml"/><Relationship Id="rId102" Type="http://schemas.openxmlformats.org/officeDocument/2006/relationships/customXml" Target="../customXml/item102.xml"/><Relationship Id="rId1689" Type="http://schemas.openxmlformats.org/officeDocument/2006/relationships/customXml" Target="../customXml/item1689.xml"/><Relationship Id="rId1896" Type="http://schemas.openxmlformats.org/officeDocument/2006/relationships/customXml" Target="../customXml/item1896.xml"/><Relationship Id="rId2947" Type="http://schemas.openxmlformats.org/officeDocument/2006/relationships/customXml" Target="../customXml/item2947.xml"/><Relationship Id="rId919" Type="http://schemas.openxmlformats.org/officeDocument/2006/relationships/customXml" Target="../customXml/item919.xml"/><Relationship Id="rId1549" Type="http://schemas.openxmlformats.org/officeDocument/2006/relationships/customXml" Target="../customXml/item1549.xml"/><Relationship Id="rId1756" Type="http://schemas.openxmlformats.org/officeDocument/2006/relationships/customXml" Target="../customXml/item1756.xml"/><Relationship Id="rId1963" Type="http://schemas.openxmlformats.org/officeDocument/2006/relationships/customXml" Target="../customXml/item1963.xml"/><Relationship Id="rId2807" Type="http://schemas.openxmlformats.org/officeDocument/2006/relationships/customXml" Target="../customXml/item2807.xml"/><Relationship Id="rId48" Type="http://schemas.openxmlformats.org/officeDocument/2006/relationships/customXml" Target="../customXml/item48.xml"/><Relationship Id="rId1409" Type="http://schemas.openxmlformats.org/officeDocument/2006/relationships/customXml" Target="../customXml/item1409.xml"/><Relationship Id="rId1616" Type="http://schemas.openxmlformats.org/officeDocument/2006/relationships/customXml" Target="../customXml/item1616.xml"/><Relationship Id="rId1823" Type="http://schemas.openxmlformats.org/officeDocument/2006/relationships/customXml" Target="../customXml/item1823.xml"/><Relationship Id="rId2597" Type="http://schemas.openxmlformats.org/officeDocument/2006/relationships/customXml" Target="../customXml/item2597.xml"/><Relationship Id="rId569" Type="http://schemas.openxmlformats.org/officeDocument/2006/relationships/customXml" Target="../customXml/item569.xml"/><Relationship Id="rId776" Type="http://schemas.openxmlformats.org/officeDocument/2006/relationships/customXml" Target="../customXml/item776.xml"/><Relationship Id="rId983" Type="http://schemas.openxmlformats.org/officeDocument/2006/relationships/customXml" Target="../customXml/item983.xml"/><Relationship Id="rId1199" Type="http://schemas.openxmlformats.org/officeDocument/2006/relationships/customXml" Target="../customXml/item1199.xml"/><Relationship Id="rId2457" Type="http://schemas.openxmlformats.org/officeDocument/2006/relationships/customXml" Target="../customXml/item2457.xml"/><Relationship Id="rId2664" Type="http://schemas.openxmlformats.org/officeDocument/2006/relationships/customXml" Target="../customXml/item2664.xml"/><Relationship Id="rId429" Type="http://schemas.openxmlformats.org/officeDocument/2006/relationships/customXml" Target="../customXml/item429.xml"/><Relationship Id="rId636" Type="http://schemas.openxmlformats.org/officeDocument/2006/relationships/customXml" Target="../customXml/item636.xml"/><Relationship Id="rId1059" Type="http://schemas.openxmlformats.org/officeDocument/2006/relationships/customXml" Target="../customXml/item1059.xml"/><Relationship Id="rId1266" Type="http://schemas.openxmlformats.org/officeDocument/2006/relationships/customXml" Target="../customXml/item1266.xml"/><Relationship Id="rId1473" Type="http://schemas.openxmlformats.org/officeDocument/2006/relationships/customXml" Target="../customXml/item1473.xml"/><Relationship Id="rId2317" Type="http://schemas.openxmlformats.org/officeDocument/2006/relationships/customXml" Target="../customXml/item2317.xml"/><Relationship Id="rId2871" Type="http://schemas.openxmlformats.org/officeDocument/2006/relationships/customXml" Target="../customXml/item2871.xml"/><Relationship Id="rId843" Type="http://schemas.openxmlformats.org/officeDocument/2006/relationships/customXml" Target="../customXml/item843.xml"/><Relationship Id="rId1126" Type="http://schemas.openxmlformats.org/officeDocument/2006/relationships/customXml" Target="../customXml/item1126.xml"/><Relationship Id="rId1680" Type="http://schemas.openxmlformats.org/officeDocument/2006/relationships/customXml" Target="../customXml/item1680.xml"/><Relationship Id="rId2524" Type="http://schemas.openxmlformats.org/officeDocument/2006/relationships/customXml" Target="../customXml/item2524.xml"/><Relationship Id="rId2731" Type="http://schemas.openxmlformats.org/officeDocument/2006/relationships/customXml" Target="../customXml/item2731.xml"/><Relationship Id="rId703" Type="http://schemas.openxmlformats.org/officeDocument/2006/relationships/customXml" Target="../customXml/item703.xml"/><Relationship Id="rId910" Type="http://schemas.openxmlformats.org/officeDocument/2006/relationships/customXml" Target="../customXml/item910.xml"/><Relationship Id="rId1333" Type="http://schemas.openxmlformats.org/officeDocument/2006/relationships/customXml" Target="../customXml/item1333.xml"/><Relationship Id="rId1540" Type="http://schemas.openxmlformats.org/officeDocument/2006/relationships/customXml" Target="../customXml/item1540.xml"/><Relationship Id="rId1400" Type="http://schemas.openxmlformats.org/officeDocument/2006/relationships/customXml" Target="../customXml/item1400.xml"/><Relationship Id="rId286" Type="http://schemas.openxmlformats.org/officeDocument/2006/relationships/customXml" Target="../customXml/item286.xml"/><Relationship Id="rId493" Type="http://schemas.openxmlformats.org/officeDocument/2006/relationships/customXml" Target="../customXml/item493.xml"/><Relationship Id="rId2174" Type="http://schemas.openxmlformats.org/officeDocument/2006/relationships/customXml" Target="../customXml/item2174.xml"/><Relationship Id="rId2381" Type="http://schemas.openxmlformats.org/officeDocument/2006/relationships/customXml" Target="../customXml/item2381.xml"/><Relationship Id="rId3018" Type="http://schemas.openxmlformats.org/officeDocument/2006/relationships/customXml" Target="../customXml/item3018.xml"/><Relationship Id="rId146" Type="http://schemas.openxmlformats.org/officeDocument/2006/relationships/customXml" Target="../customXml/item146.xml"/><Relationship Id="rId353" Type="http://schemas.openxmlformats.org/officeDocument/2006/relationships/customXml" Target="../customXml/item353.xml"/><Relationship Id="rId560" Type="http://schemas.openxmlformats.org/officeDocument/2006/relationships/customXml" Target="../customXml/item560.xml"/><Relationship Id="rId1190" Type="http://schemas.openxmlformats.org/officeDocument/2006/relationships/customXml" Target="../customXml/item1190.xml"/><Relationship Id="rId2034" Type="http://schemas.openxmlformats.org/officeDocument/2006/relationships/customXml" Target="../customXml/item2034.xml"/><Relationship Id="rId2241" Type="http://schemas.openxmlformats.org/officeDocument/2006/relationships/customXml" Target="../customXml/item2241.xml"/><Relationship Id="rId213" Type="http://schemas.openxmlformats.org/officeDocument/2006/relationships/customXml" Target="../customXml/item213.xml"/><Relationship Id="rId420" Type="http://schemas.openxmlformats.org/officeDocument/2006/relationships/customXml" Target="../customXml/item420.xml"/><Relationship Id="rId1050" Type="http://schemas.openxmlformats.org/officeDocument/2006/relationships/customXml" Target="../customXml/item1050.xml"/><Relationship Id="rId2101" Type="http://schemas.openxmlformats.org/officeDocument/2006/relationships/customXml" Target="../customXml/item2101.xml"/><Relationship Id="rId1867" Type="http://schemas.openxmlformats.org/officeDocument/2006/relationships/customXml" Target="../customXml/item1867.xml"/><Relationship Id="rId2918" Type="http://schemas.openxmlformats.org/officeDocument/2006/relationships/customXml" Target="../customXml/item2918.xml"/><Relationship Id="rId1727" Type="http://schemas.openxmlformats.org/officeDocument/2006/relationships/customXml" Target="../customXml/item1727.xml"/><Relationship Id="rId1934" Type="http://schemas.openxmlformats.org/officeDocument/2006/relationships/customXml" Target="../customXml/item1934.xml"/><Relationship Id="rId3082" Type="http://schemas.openxmlformats.org/officeDocument/2006/relationships/font" Target="fonts/font2.fntdata"/><Relationship Id="rId19" Type="http://schemas.openxmlformats.org/officeDocument/2006/relationships/customXml" Target="../customXml/item19.xml"/><Relationship Id="rId3" Type="http://schemas.openxmlformats.org/officeDocument/2006/relationships/customXml" Target="../customXml/item3.xml"/><Relationship Id="rId887" Type="http://schemas.openxmlformats.org/officeDocument/2006/relationships/customXml" Target="../customXml/item887.xml"/><Relationship Id="rId2568" Type="http://schemas.openxmlformats.org/officeDocument/2006/relationships/customXml" Target="../customXml/item2568.xml"/><Relationship Id="rId2775" Type="http://schemas.openxmlformats.org/officeDocument/2006/relationships/customXml" Target="../customXml/item2775.xml"/><Relationship Id="rId2982" Type="http://schemas.openxmlformats.org/officeDocument/2006/relationships/customXml" Target="../customXml/item2982.xml"/><Relationship Id="rId747" Type="http://schemas.openxmlformats.org/officeDocument/2006/relationships/customXml" Target="../customXml/item747.xml"/><Relationship Id="rId954" Type="http://schemas.openxmlformats.org/officeDocument/2006/relationships/customXml" Target="../customXml/item954.xml"/><Relationship Id="rId1377" Type="http://schemas.openxmlformats.org/officeDocument/2006/relationships/customXml" Target="../customXml/item1377.xml"/><Relationship Id="rId1584" Type="http://schemas.openxmlformats.org/officeDocument/2006/relationships/customXml" Target="../customXml/item1584.xml"/><Relationship Id="rId1791" Type="http://schemas.openxmlformats.org/officeDocument/2006/relationships/customXml" Target="../customXml/item1791.xml"/><Relationship Id="rId2428" Type="http://schemas.openxmlformats.org/officeDocument/2006/relationships/customXml" Target="../customXml/item2428.xml"/><Relationship Id="rId2635" Type="http://schemas.openxmlformats.org/officeDocument/2006/relationships/customXml" Target="../customXml/item2635.xml"/><Relationship Id="rId2842" Type="http://schemas.openxmlformats.org/officeDocument/2006/relationships/customXml" Target="../customXml/item2842.xml"/><Relationship Id="rId83" Type="http://schemas.openxmlformats.org/officeDocument/2006/relationships/customXml" Target="../customXml/item83.xml"/><Relationship Id="rId607" Type="http://schemas.openxmlformats.org/officeDocument/2006/relationships/customXml" Target="../customXml/item607.xml"/><Relationship Id="rId814" Type="http://schemas.openxmlformats.org/officeDocument/2006/relationships/customXml" Target="../customXml/item814.xml"/><Relationship Id="rId1237" Type="http://schemas.openxmlformats.org/officeDocument/2006/relationships/customXml" Target="../customXml/item1237.xml"/><Relationship Id="rId1444" Type="http://schemas.openxmlformats.org/officeDocument/2006/relationships/customXml" Target="../customXml/item1444.xml"/><Relationship Id="rId1651" Type="http://schemas.openxmlformats.org/officeDocument/2006/relationships/customXml" Target="../customXml/item1651.xml"/><Relationship Id="rId2702" Type="http://schemas.openxmlformats.org/officeDocument/2006/relationships/customXml" Target="../customXml/item2702.xml"/><Relationship Id="rId1304" Type="http://schemas.openxmlformats.org/officeDocument/2006/relationships/customXml" Target="../customXml/item1304.xml"/><Relationship Id="rId1511" Type="http://schemas.openxmlformats.org/officeDocument/2006/relationships/customXml" Target="../customXml/item1511.xml"/><Relationship Id="rId10" Type="http://schemas.openxmlformats.org/officeDocument/2006/relationships/customXml" Target="../customXml/item10.xml"/><Relationship Id="rId397" Type="http://schemas.openxmlformats.org/officeDocument/2006/relationships/customXml" Target="../customXml/item397.xml"/><Relationship Id="rId2078" Type="http://schemas.openxmlformats.org/officeDocument/2006/relationships/customXml" Target="../customXml/item2078.xml"/><Relationship Id="rId2285" Type="http://schemas.openxmlformats.org/officeDocument/2006/relationships/customXml" Target="../customXml/item2285.xml"/><Relationship Id="rId2492" Type="http://schemas.openxmlformats.org/officeDocument/2006/relationships/customXml" Target="../customXml/item2492.xml"/><Relationship Id="rId257" Type="http://schemas.openxmlformats.org/officeDocument/2006/relationships/customXml" Target="../customXml/item257.xml"/><Relationship Id="rId464" Type="http://schemas.openxmlformats.org/officeDocument/2006/relationships/customXml" Target="../customXml/item464.xml"/><Relationship Id="rId1094" Type="http://schemas.openxmlformats.org/officeDocument/2006/relationships/customXml" Target="../customXml/item1094.xml"/><Relationship Id="rId2145" Type="http://schemas.openxmlformats.org/officeDocument/2006/relationships/customXml" Target="../customXml/item2145.xml"/><Relationship Id="rId117" Type="http://schemas.openxmlformats.org/officeDocument/2006/relationships/customXml" Target="../customXml/item117.xml"/><Relationship Id="rId671" Type="http://schemas.openxmlformats.org/officeDocument/2006/relationships/customXml" Target="../customXml/item671.xml"/><Relationship Id="rId2352" Type="http://schemas.openxmlformats.org/officeDocument/2006/relationships/customXml" Target="../customXml/item2352.xml"/><Relationship Id="rId324" Type="http://schemas.openxmlformats.org/officeDocument/2006/relationships/customXml" Target="../customXml/item324.xml"/><Relationship Id="rId531" Type="http://schemas.openxmlformats.org/officeDocument/2006/relationships/customXml" Target="../customXml/item531.xml"/><Relationship Id="rId1161" Type="http://schemas.openxmlformats.org/officeDocument/2006/relationships/customXml" Target="../customXml/item1161.xml"/><Relationship Id="rId2005" Type="http://schemas.openxmlformats.org/officeDocument/2006/relationships/customXml" Target="../customXml/item2005.xml"/><Relationship Id="rId2212" Type="http://schemas.openxmlformats.org/officeDocument/2006/relationships/customXml" Target="../customXml/item2212.xml"/><Relationship Id="rId1021" Type="http://schemas.openxmlformats.org/officeDocument/2006/relationships/customXml" Target="../customXml/item1021.xml"/><Relationship Id="rId1978" Type="http://schemas.openxmlformats.org/officeDocument/2006/relationships/customXml" Target="../customXml/item1978.xml"/><Relationship Id="rId1838" Type="http://schemas.openxmlformats.org/officeDocument/2006/relationships/customXml" Target="../customXml/item1838.xml"/><Relationship Id="rId3053" Type="http://schemas.openxmlformats.org/officeDocument/2006/relationships/slide" Target="slides/slide3.xml"/><Relationship Id="rId181" Type="http://schemas.openxmlformats.org/officeDocument/2006/relationships/customXml" Target="../customXml/item181.xml"/><Relationship Id="rId1905" Type="http://schemas.openxmlformats.org/officeDocument/2006/relationships/customXml" Target="../customXml/item1905.xml"/><Relationship Id="rId998" Type="http://schemas.openxmlformats.org/officeDocument/2006/relationships/customXml" Target="../customXml/item998.xml"/><Relationship Id="rId2679" Type="http://schemas.openxmlformats.org/officeDocument/2006/relationships/customXml" Target="../customXml/item2679.xml"/><Relationship Id="rId2886" Type="http://schemas.openxmlformats.org/officeDocument/2006/relationships/customXml" Target="../customXml/item2886.xml"/><Relationship Id="rId858" Type="http://schemas.openxmlformats.org/officeDocument/2006/relationships/customXml" Target="../customXml/item858.xml"/><Relationship Id="rId1488" Type="http://schemas.openxmlformats.org/officeDocument/2006/relationships/customXml" Target="../customXml/item1488.xml"/><Relationship Id="rId1695" Type="http://schemas.openxmlformats.org/officeDocument/2006/relationships/customXml" Target="../customXml/item1695.xml"/><Relationship Id="rId2539" Type="http://schemas.openxmlformats.org/officeDocument/2006/relationships/customXml" Target="../customXml/item2539.xml"/><Relationship Id="rId2746" Type="http://schemas.openxmlformats.org/officeDocument/2006/relationships/customXml" Target="../customXml/item2746.xml"/><Relationship Id="rId2953" Type="http://schemas.openxmlformats.org/officeDocument/2006/relationships/customXml" Target="../customXml/item2953.xml"/><Relationship Id="rId718" Type="http://schemas.openxmlformats.org/officeDocument/2006/relationships/customXml" Target="../customXml/item718.xml"/><Relationship Id="rId925" Type="http://schemas.openxmlformats.org/officeDocument/2006/relationships/customXml" Target="../customXml/item925.xml"/><Relationship Id="rId1348" Type="http://schemas.openxmlformats.org/officeDocument/2006/relationships/customXml" Target="../customXml/item1348.xml"/><Relationship Id="rId1555" Type="http://schemas.openxmlformats.org/officeDocument/2006/relationships/customXml" Target="../customXml/item1555.xml"/><Relationship Id="rId1762" Type="http://schemas.openxmlformats.org/officeDocument/2006/relationships/customXml" Target="../customXml/item1762.xml"/><Relationship Id="rId2606" Type="http://schemas.openxmlformats.org/officeDocument/2006/relationships/customXml" Target="../customXml/item2606.xml"/><Relationship Id="rId1110" Type="http://schemas.openxmlformats.org/officeDocument/2006/relationships/customXml" Target="../customXml/item1110.xml"/><Relationship Id="rId1208" Type="http://schemas.openxmlformats.org/officeDocument/2006/relationships/customXml" Target="../customXml/item1208.xml"/><Relationship Id="rId1415" Type="http://schemas.openxmlformats.org/officeDocument/2006/relationships/customXml" Target="../customXml/item1415.xml"/><Relationship Id="rId2813" Type="http://schemas.openxmlformats.org/officeDocument/2006/relationships/customXml" Target="../customXml/item2813.xml"/><Relationship Id="rId54" Type="http://schemas.openxmlformats.org/officeDocument/2006/relationships/customXml" Target="../customXml/item54.xml"/><Relationship Id="rId1622" Type="http://schemas.openxmlformats.org/officeDocument/2006/relationships/customXml" Target="../customXml/item1622.xml"/><Relationship Id="rId1927" Type="http://schemas.openxmlformats.org/officeDocument/2006/relationships/customXml" Target="../customXml/item1927.xml"/><Relationship Id="rId3075" Type="http://schemas.openxmlformats.org/officeDocument/2006/relationships/slide" Target="slides/slide25.xml"/><Relationship Id="rId2091" Type="http://schemas.openxmlformats.org/officeDocument/2006/relationships/customXml" Target="../customXml/item2091.xml"/><Relationship Id="rId2189" Type="http://schemas.openxmlformats.org/officeDocument/2006/relationships/customXml" Target="../customXml/item2189.xml"/><Relationship Id="rId270" Type="http://schemas.openxmlformats.org/officeDocument/2006/relationships/customXml" Target="../customXml/item270.xml"/><Relationship Id="rId2396" Type="http://schemas.openxmlformats.org/officeDocument/2006/relationships/customXml" Target="../customXml/item2396.xml"/><Relationship Id="rId3002" Type="http://schemas.openxmlformats.org/officeDocument/2006/relationships/customXml" Target="../customXml/item3002.xml"/><Relationship Id="rId130" Type="http://schemas.openxmlformats.org/officeDocument/2006/relationships/customXml" Target="../customXml/item130.xml"/><Relationship Id="rId368" Type="http://schemas.openxmlformats.org/officeDocument/2006/relationships/customXml" Target="../customXml/item368.xml"/><Relationship Id="rId575" Type="http://schemas.openxmlformats.org/officeDocument/2006/relationships/customXml" Target="../customXml/item575.xml"/><Relationship Id="rId782" Type="http://schemas.openxmlformats.org/officeDocument/2006/relationships/customXml" Target="../customXml/item782.xml"/><Relationship Id="rId2049" Type="http://schemas.openxmlformats.org/officeDocument/2006/relationships/customXml" Target="../customXml/item2049.xml"/><Relationship Id="rId2256" Type="http://schemas.openxmlformats.org/officeDocument/2006/relationships/customXml" Target="../customXml/item2256.xml"/><Relationship Id="rId2463" Type="http://schemas.openxmlformats.org/officeDocument/2006/relationships/customXml" Target="../customXml/item2463.xml"/><Relationship Id="rId2670" Type="http://schemas.openxmlformats.org/officeDocument/2006/relationships/customXml" Target="../customXml/item2670.xml"/><Relationship Id="rId228" Type="http://schemas.openxmlformats.org/officeDocument/2006/relationships/customXml" Target="../customXml/item228.xml"/><Relationship Id="rId435" Type="http://schemas.openxmlformats.org/officeDocument/2006/relationships/customXml" Target="../customXml/item435.xml"/><Relationship Id="rId642" Type="http://schemas.openxmlformats.org/officeDocument/2006/relationships/customXml" Target="../customXml/item642.xml"/><Relationship Id="rId1065" Type="http://schemas.openxmlformats.org/officeDocument/2006/relationships/customXml" Target="../customXml/item1065.xml"/><Relationship Id="rId1272" Type="http://schemas.openxmlformats.org/officeDocument/2006/relationships/customXml" Target="../customXml/item1272.xml"/><Relationship Id="rId2116" Type="http://schemas.openxmlformats.org/officeDocument/2006/relationships/customXml" Target="../customXml/item2116.xml"/><Relationship Id="rId2323" Type="http://schemas.openxmlformats.org/officeDocument/2006/relationships/customXml" Target="../customXml/item2323.xml"/><Relationship Id="rId2530" Type="http://schemas.openxmlformats.org/officeDocument/2006/relationships/customXml" Target="../customXml/item2530.xml"/><Relationship Id="rId2768" Type="http://schemas.openxmlformats.org/officeDocument/2006/relationships/customXml" Target="../customXml/item2768.xml"/><Relationship Id="rId2975" Type="http://schemas.openxmlformats.org/officeDocument/2006/relationships/customXml" Target="../customXml/item2975.xml"/><Relationship Id="rId502" Type="http://schemas.openxmlformats.org/officeDocument/2006/relationships/customXml" Target="../customXml/item502.xml"/><Relationship Id="rId947" Type="http://schemas.openxmlformats.org/officeDocument/2006/relationships/customXml" Target="../customXml/item947.xml"/><Relationship Id="rId1132" Type="http://schemas.openxmlformats.org/officeDocument/2006/relationships/customXml" Target="../customXml/item1132.xml"/><Relationship Id="rId1577" Type="http://schemas.openxmlformats.org/officeDocument/2006/relationships/customXml" Target="../customXml/item1577.xml"/><Relationship Id="rId1784" Type="http://schemas.openxmlformats.org/officeDocument/2006/relationships/customXml" Target="../customXml/item1784.xml"/><Relationship Id="rId1991" Type="http://schemas.openxmlformats.org/officeDocument/2006/relationships/customXml" Target="../customXml/item1991.xml"/><Relationship Id="rId2628" Type="http://schemas.openxmlformats.org/officeDocument/2006/relationships/customXml" Target="../customXml/item2628.xml"/><Relationship Id="rId2835" Type="http://schemas.openxmlformats.org/officeDocument/2006/relationships/customXml" Target="../customXml/item2835.xml"/><Relationship Id="rId76" Type="http://schemas.openxmlformats.org/officeDocument/2006/relationships/customXml" Target="../customXml/item76.xml"/><Relationship Id="rId807" Type="http://schemas.openxmlformats.org/officeDocument/2006/relationships/customXml" Target="../customXml/item807.xml"/><Relationship Id="rId1437" Type="http://schemas.openxmlformats.org/officeDocument/2006/relationships/customXml" Target="../customXml/item1437.xml"/><Relationship Id="rId1644" Type="http://schemas.openxmlformats.org/officeDocument/2006/relationships/customXml" Target="../customXml/item1644.xml"/><Relationship Id="rId1851" Type="http://schemas.openxmlformats.org/officeDocument/2006/relationships/customXml" Target="../customXml/item1851.xml"/><Relationship Id="rId2902" Type="http://schemas.openxmlformats.org/officeDocument/2006/relationships/customXml" Target="../customXml/item2902.xml"/><Relationship Id="rId3097" Type="http://schemas.openxmlformats.org/officeDocument/2006/relationships/font" Target="fonts/font17.fntdata"/><Relationship Id="rId1504" Type="http://schemas.openxmlformats.org/officeDocument/2006/relationships/customXml" Target="../customXml/item1504.xml"/><Relationship Id="rId1711" Type="http://schemas.openxmlformats.org/officeDocument/2006/relationships/customXml" Target="../customXml/item1711.xml"/><Relationship Id="rId1949" Type="http://schemas.openxmlformats.org/officeDocument/2006/relationships/customXml" Target="../customXml/item1949.xml"/><Relationship Id="rId292" Type="http://schemas.openxmlformats.org/officeDocument/2006/relationships/customXml" Target="../customXml/item292.xml"/><Relationship Id="rId1809" Type="http://schemas.openxmlformats.org/officeDocument/2006/relationships/customXml" Target="../customXml/item1809.xml"/><Relationship Id="rId597" Type="http://schemas.openxmlformats.org/officeDocument/2006/relationships/customXml" Target="../customXml/item597.xml"/><Relationship Id="rId2180" Type="http://schemas.openxmlformats.org/officeDocument/2006/relationships/customXml" Target="../customXml/item2180.xml"/><Relationship Id="rId2278" Type="http://schemas.openxmlformats.org/officeDocument/2006/relationships/customXml" Target="../customXml/item2278.xml"/><Relationship Id="rId2485" Type="http://schemas.openxmlformats.org/officeDocument/2006/relationships/customXml" Target="../customXml/item2485.xml"/><Relationship Id="rId3024" Type="http://schemas.openxmlformats.org/officeDocument/2006/relationships/customXml" Target="../customXml/item3024.xml"/><Relationship Id="rId152" Type="http://schemas.openxmlformats.org/officeDocument/2006/relationships/customXml" Target="../customXml/item152.xml"/><Relationship Id="rId457" Type="http://schemas.openxmlformats.org/officeDocument/2006/relationships/customXml" Target="../customXml/item457.xml"/><Relationship Id="rId1087" Type="http://schemas.openxmlformats.org/officeDocument/2006/relationships/customXml" Target="../customXml/item1087.xml"/><Relationship Id="rId1294" Type="http://schemas.openxmlformats.org/officeDocument/2006/relationships/customXml" Target="../customXml/item1294.xml"/><Relationship Id="rId2040" Type="http://schemas.openxmlformats.org/officeDocument/2006/relationships/customXml" Target="../customXml/item2040.xml"/><Relationship Id="rId2138" Type="http://schemas.openxmlformats.org/officeDocument/2006/relationships/customXml" Target="../customXml/item2138.xml"/><Relationship Id="rId2692" Type="http://schemas.openxmlformats.org/officeDocument/2006/relationships/customXml" Target="../customXml/item2692.xml"/><Relationship Id="rId2997" Type="http://schemas.openxmlformats.org/officeDocument/2006/relationships/customXml" Target="../customXml/item2997.xml"/><Relationship Id="rId664" Type="http://schemas.openxmlformats.org/officeDocument/2006/relationships/customXml" Target="../customXml/item664.xml"/><Relationship Id="rId871" Type="http://schemas.openxmlformats.org/officeDocument/2006/relationships/customXml" Target="../customXml/item871.xml"/><Relationship Id="rId969" Type="http://schemas.openxmlformats.org/officeDocument/2006/relationships/customXml" Target="../customXml/item969.xml"/><Relationship Id="rId1599" Type="http://schemas.openxmlformats.org/officeDocument/2006/relationships/customXml" Target="../customXml/item1599.xml"/><Relationship Id="rId2345" Type="http://schemas.openxmlformats.org/officeDocument/2006/relationships/customXml" Target="../customXml/item2345.xml"/><Relationship Id="rId2552" Type="http://schemas.openxmlformats.org/officeDocument/2006/relationships/customXml" Target="../customXml/item2552.xml"/><Relationship Id="rId317" Type="http://schemas.openxmlformats.org/officeDocument/2006/relationships/customXml" Target="../customXml/item317.xml"/><Relationship Id="rId524" Type="http://schemas.openxmlformats.org/officeDocument/2006/relationships/customXml" Target="../customXml/item524.xml"/><Relationship Id="rId731" Type="http://schemas.openxmlformats.org/officeDocument/2006/relationships/customXml" Target="../customXml/item731.xml"/><Relationship Id="rId1154" Type="http://schemas.openxmlformats.org/officeDocument/2006/relationships/customXml" Target="../customXml/item1154.xml"/><Relationship Id="rId1361" Type="http://schemas.openxmlformats.org/officeDocument/2006/relationships/customXml" Target="../customXml/item1361.xml"/><Relationship Id="rId1459" Type="http://schemas.openxmlformats.org/officeDocument/2006/relationships/customXml" Target="../customXml/item1459.xml"/><Relationship Id="rId2205" Type="http://schemas.openxmlformats.org/officeDocument/2006/relationships/customXml" Target="../customXml/item2205.xml"/><Relationship Id="rId2412" Type="http://schemas.openxmlformats.org/officeDocument/2006/relationships/customXml" Target="../customXml/item2412.xml"/><Relationship Id="rId2857" Type="http://schemas.openxmlformats.org/officeDocument/2006/relationships/customXml" Target="../customXml/item2857.xml"/><Relationship Id="rId98" Type="http://schemas.openxmlformats.org/officeDocument/2006/relationships/customXml" Target="../customXml/item98.xml"/><Relationship Id="rId829" Type="http://schemas.openxmlformats.org/officeDocument/2006/relationships/customXml" Target="../customXml/item829.xml"/><Relationship Id="rId1014" Type="http://schemas.openxmlformats.org/officeDocument/2006/relationships/customXml" Target="../customXml/item1014.xml"/><Relationship Id="rId1221" Type="http://schemas.openxmlformats.org/officeDocument/2006/relationships/customXml" Target="../customXml/item1221.xml"/><Relationship Id="rId1666" Type="http://schemas.openxmlformats.org/officeDocument/2006/relationships/customXml" Target="../customXml/item1666.xml"/><Relationship Id="rId1873" Type="http://schemas.openxmlformats.org/officeDocument/2006/relationships/customXml" Target="../customXml/item1873.xml"/><Relationship Id="rId2717" Type="http://schemas.openxmlformats.org/officeDocument/2006/relationships/customXml" Target="../customXml/item2717.xml"/><Relationship Id="rId2924" Type="http://schemas.openxmlformats.org/officeDocument/2006/relationships/customXml" Target="../customXml/item2924.xml"/><Relationship Id="rId1319" Type="http://schemas.openxmlformats.org/officeDocument/2006/relationships/customXml" Target="../customXml/item1319.xml"/><Relationship Id="rId1526" Type="http://schemas.openxmlformats.org/officeDocument/2006/relationships/customXml" Target="../customXml/item1526.xml"/><Relationship Id="rId1733" Type="http://schemas.openxmlformats.org/officeDocument/2006/relationships/customXml" Target="../customXml/item1733.xml"/><Relationship Id="rId1940" Type="http://schemas.openxmlformats.org/officeDocument/2006/relationships/customXml" Target="../customXml/item1940.xml"/><Relationship Id="rId25" Type="http://schemas.openxmlformats.org/officeDocument/2006/relationships/customXml" Target="../customXml/item25.xml"/><Relationship Id="rId1800" Type="http://schemas.openxmlformats.org/officeDocument/2006/relationships/customXml" Target="../customXml/item1800.xml"/><Relationship Id="rId3046" Type="http://schemas.openxmlformats.org/officeDocument/2006/relationships/customXml" Target="../customXml/item3046.xml"/><Relationship Id="rId174" Type="http://schemas.openxmlformats.org/officeDocument/2006/relationships/customXml" Target="../customXml/item174.xml"/><Relationship Id="rId381" Type="http://schemas.openxmlformats.org/officeDocument/2006/relationships/customXml" Target="../customXml/item381.xml"/><Relationship Id="rId2062" Type="http://schemas.openxmlformats.org/officeDocument/2006/relationships/customXml" Target="../customXml/item2062.xml"/><Relationship Id="rId241" Type="http://schemas.openxmlformats.org/officeDocument/2006/relationships/customXml" Target="../customXml/item241.xml"/><Relationship Id="rId479" Type="http://schemas.openxmlformats.org/officeDocument/2006/relationships/customXml" Target="../customXml/item479.xml"/><Relationship Id="rId686" Type="http://schemas.openxmlformats.org/officeDocument/2006/relationships/customXml" Target="../customXml/item686.xml"/><Relationship Id="rId893" Type="http://schemas.openxmlformats.org/officeDocument/2006/relationships/customXml" Target="../customXml/item893.xml"/><Relationship Id="rId2367" Type="http://schemas.openxmlformats.org/officeDocument/2006/relationships/customXml" Target="../customXml/item2367.xml"/><Relationship Id="rId2574" Type="http://schemas.openxmlformats.org/officeDocument/2006/relationships/customXml" Target="../customXml/item2574.xml"/><Relationship Id="rId2781" Type="http://schemas.openxmlformats.org/officeDocument/2006/relationships/customXml" Target="../customXml/item2781.xml"/><Relationship Id="rId339" Type="http://schemas.openxmlformats.org/officeDocument/2006/relationships/customXml" Target="../customXml/item339.xml"/><Relationship Id="rId546" Type="http://schemas.openxmlformats.org/officeDocument/2006/relationships/customXml" Target="../customXml/item546.xml"/><Relationship Id="rId753" Type="http://schemas.openxmlformats.org/officeDocument/2006/relationships/customXml" Target="../customXml/item753.xml"/><Relationship Id="rId1176" Type="http://schemas.openxmlformats.org/officeDocument/2006/relationships/customXml" Target="../customXml/item1176.xml"/><Relationship Id="rId1383" Type="http://schemas.openxmlformats.org/officeDocument/2006/relationships/customXml" Target="../customXml/item1383.xml"/><Relationship Id="rId2227" Type="http://schemas.openxmlformats.org/officeDocument/2006/relationships/customXml" Target="../customXml/item2227.xml"/><Relationship Id="rId2434" Type="http://schemas.openxmlformats.org/officeDocument/2006/relationships/customXml" Target="../customXml/item2434.xml"/><Relationship Id="rId2879" Type="http://schemas.openxmlformats.org/officeDocument/2006/relationships/customXml" Target="../customXml/item2879.xml"/><Relationship Id="rId101" Type="http://schemas.openxmlformats.org/officeDocument/2006/relationships/customXml" Target="../customXml/item101.xml"/><Relationship Id="rId406" Type="http://schemas.openxmlformats.org/officeDocument/2006/relationships/customXml" Target="../customXml/item406.xml"/><Relationship Id="rId960" Type="http://schemas.openxmlformats.org/officeDocument/2006/relationships/customXml" Target="../customXml/item960.xml"/><Relationship Id="rId1036" Type="http://schemas.openxmlformats.org/officeDocument/2006/relationships/customXml" Target="../customXml/item1036.xml"/><Relationship Id="rId1243" Type="http://schemas.openxmlformats.org/officeDocument/2006/relationships/customXml" Target="../customXml/item1243.xml"/><Relationship Id="rId1590" Type="http://schemas.openxmlformats.org/officeDocument/2006/relationships/customXml" Target="../customXml/item1590.xml"/><Relationship Id="rId1688" Type="http://schemas.openxmlformats.org/officeDocument/2006/relationships/customXml" Target="../customXml/item1688.xml"/><Relationship Id="rId1895" Type="http://schemas.openxmlformats.org/officeDocument/2006/relationships/customXml" Target="../customXml/item1895.xml"/><Relationship Id="rId2641" Type="http://schemas.openxmlformats.org/officeDocument/2006/relationships/customXml" Target="../customXml/item2641.xml"/><Relationship Id="rId2739" Type="http://schemas.openxmlformats.org/officeDocument/2006/relationships/customXml" Target="../customXml/item2739.xml"/><Relationship Id="rId2946" Type="http://schemas.openxmlformats.org/officeDocument/2006/relationships/customXml" Target="../customXml/item2946.xml"/><Relationship Id="rId613" Type="http://schemas.openxmlformats.org/officeDocument/2006/relationships/customXml" Target="../customXml/item613.xml"/><Relationship Id="rId820" Type="http://schemas.openxmlformats.org/officeDocument/2006/relationships/customXml" Target="../customXml/item820.xml"/><Relationship Id="rId918" Type="http://schemas.openxmlformats.org/officeDocument/2006/relationships/customXml" Target="../customXml/item918.xml"/><Relationship Id="rId1450" Type="http://schemas.openxmlformats.org/officeDocument/2006/relationships/customXml" Target="../customXml/item1450.xml"/><Relationship Id="rId1548" Type="http://schemas.openxmlformats.org/officeDocument/2006/relationships/customXml" Target="../customXml/item1548.xml"/><Relationship Id="rId1755" Type="http://schemas.openxmlformats.org/officeDocument/2006/relationships/customXml" Target="../customXml/item1755.xml"/><Relationship Id="rId2501" Type="http://schemas.openxmlformats.org/officeDocument/2006/relationships/customXml" Target="../customXml/item2501.xml"/><Relationship Id="rId1103" Type="http://schemas.openxmlformats.org/officeDocument/2006/relationships/customXml" Target="../customXml/item1103.xml"/><Relationship Id="rId1310" Type="http://schemas.openxmlformats.org/officeDocument/2006/relationships/customXml" Target="../customXml/item1310.xml"/><Relationship Id="rId1408" Type="http://schemas.openxmlformats.org/officeDocument/2006/relationships/customXml" Target="../customXml/item1408.xml"/><Relationship Id="rId1962" Type="http://schemas.openxmlformats.org/officeDocument/2006/relationships/customXml" Target="../customXml/item1962.xml"/><Relationship Id="rId2806" Type="http://schemas.openxmlformats.org/officeDocument/2006/relationships/customXml" Target="../customXml/item2806.xml"/><Relationship Id="rId47" Type="http://schemas.openxmlformats.org/officeDocument/2006/relationships/customXml" Target="../customXml/item47.xml"/><Relationship Id="rId1615" Type="http://schemas.openxmlformats.org/officeDocument/2006/relationships/customXml" Target="../customXml/item1615.xml"/><Relationship Id="rId1822" Type="http://schemas.openxmlformats.org/officeDocument/2006/relationships/customXml" Target="../customXml/item1822.xml"/><Relationship Id="rId3068" Type="http://schemas.openxmlformats.org/officeDocument/2006/relationships/slide" Target="slides/slide18.xml"/><Relationship Id="rId196" Type="http://schemas.openxmlformats.org/officeDocument/2006/relationships/customXml" Target="../customXml/item196.xml"/><Relationship Id="rId2084" Type="http://schemas.openxmlformats.org/officeDocument/2006/relationships/customXml" Target="../customXml/item2084.xml"/><Relationship Id="rId2291" Type="http://schemas.openxmlformats.org/officeDocument/2006/relationships/customXml" Target="../customXml/item2291.xml"/><Relationship Id="rId263" Type="http://schemas.openxmlformats.org/officeDocument/2006/relationships/customXml" Target="../customXml/item263.xml"/><Relationship Id="rId470" Type="http://schemas.openxmlformats.org/officeDocument/2006/relationships/customXml" Target="../customXml/item470.xml"/><Relationship Id="rId2151" Type="http://schemas.openxmlformats.org/officeDocument/2006/relationships/customXml" Target="../customXml/item2151.xml"/><Relationship Id="rId2389" Type="http://schemas.openxmlformats.org/officeDocument/2006/relationships/customXml" Target="../customXml/item2389.xml"/><Relationship Id="rId2596" Type="http://schemas.openxmlformats.org/officeDocument/2006/relationships/customXml" Target="../customXml/item2596.xml"/><Relationship Id="rId123" Type="http://schemas.openxmlformats.org/officeDocument/2006/relationships/customXml" Target="../customXml/item123.xml"/><Relationship Id="rId330" Type="http://schemas.openxmlformats.org/officeDocument/2006/relationships/customXml" Target="../customXml/item330.xml"/><Relationship Id="rId568" Type="http://schemas.openxmlformats.org/officeDocument/2006/relationships/customXml" Target="../customXml/item568.xml"/><Relationship Id="rId775" Type="http://schemas.openxmlformats.org/officeDocument/2006/relationships/customXml" Target="../customXml/item775.xml"/><Relationship Id="rId982" Type="http://schemas.openxmlformats.org/officeDocument/2006/relationships/customXml" Target="../customXml/item982.xml"/><Relationship Id="rId1198" Type="http://schemas.openxmlformats.org/officeDocument/2006/relationships/customXml" Target="../customXml/item1198.xml"/><Relationship Id="rId2011" Type="http://schemas.openxmlformats.org/officeDocument/2006/relationships/customXml" Target="../customXml/item2011.xml"/><Relationship Id="rId2249" Type="http://schemas.openxmlformats.org/officeDocument/2006/relationships/customXml" Target="../customXml/item2249.xml"/><Relationship Id="rId2456" Type="http://schemas.openxmlformats.org/officeDocument/2006/relationships/customXml" Target="../customXml/item2456.xml"/><Relationship Id="rId2663" Type="http://schemas.openxmlformats.org/officeDocument/2006/relationships/customXml" Target="../customXml/item2663.xml"/><Relationship Id="rId2870" Type="http://schemas.openxmlformats.org/officeDocument/2006/relationships/customXml" Target="../customXml/item2870.xml"/><Relationship Id="rId428" Type="http://schemas.openxmlformats.org/officeDocument/2006/relationships/customXml" Target="../customXml/item428.xml"/><Relationship Id="rId635" Type="http://schemas.openxmlformats.org/officeDocument/2006/relationships/customXml" Target="../customXml/item635.xml"/><Relationship Id="rId842" Type="http://schemas.openxmlformats.org/officeDocument/2006/relationships/customXml" Target="../customXml/item842.xml"/><Relationship Id="rId1058" Type="http://schemas.openxmlformats.org/officeDocument/2006/relationships/customXml" Target="../customXml/item1058.xml"/><Relationship Id="rId1265" Type="http://schemas.openxmlformats.org/officeDocument/2006/relationships/customXml" Target="../customXml/item1265.xml"/><Relationship Id="rId1472" Type="http://schemas.openxmlformats.org/officeDocument/2006/relationships/customXml" Target="../customXml/item1472.xml"/><Relationship Id="rId2109" Type="http://schemas.openxmlformats.org/officeDocument/2006/relationships/customXml" Target="../customXml/item2109.xml"/><Relationship Id="rId2316" Type="http://schemas.openxmlformats.org/officeDocument/2006/relationships/customXml" Target="../customXml/item2316.xml"/><Relationship Id="rId2523" Type="http://schemas.openxmlformats.org/officeDocument/2006/relationships/customXml" Target="../customXml/item2523.xml"/><Relationship Id="rId2730" Type="http://schemas.openxmlformats.org/officeDocument/2006/relationships/customXml" Target="../customXml/item2730.xml"/><Relationship Id="rId2968" Type="http://schemas.openxmlformats.org/officeDocument/2006/relationships/customXml" Target="../customXml/item2968.xml"/><Relationship Id="rId702" Type="http://schemas.openxmlformats.org/officeDocument/2006/relationships/customXml" Target="../customXml/item702.xml"/><Relationship Id="rId1125" Type="http://schemas.openxmlformats.org/officeDocument/2006/relationships/customXml" Target="../customXml/item1125.xml"/><Relationship Id="rId1332" Type="http://schemas.openxmlformats.org/officeDocument/2006/relationships/customXml" Target="../customXml/item1332.xml"/><Relationship Id="rId1777" Type="http://schemas.openxmlformats.org/officeDocument/2006/relationships/customXml" Target="../customXml/item1777.xml"/><Relationship Id="rId1984" Type="http://schemas.openxmlformats.org/officeDocument/2006/relationships/customXml" Target="../customXml/item1984.xml"/><Relationship Id="rId2828" Type="http://schemas.openxmlformats.org/officeDocument/2006/relationships/customXml" Target="../customXml/item2828.xml"/><Relationship Id="rId69" Type="http://schemas.openxmlformats.org/officeDocument/2006/relationships/customXml" Target="../customXml/item69.xml"/><Relationship Id="rId1637" Type="http://schemas.openxmlformats.org/officeDocument/2006/relationships/customXml" Target="../customXml/item1637.xml"/><Relationship Id="rId1844" Type="http://schemas.openxmlformats.org/officeDocument/2006/relationships/customXml" Target="../customXml/item1844.xml"/><Relationship Id="rId1704" Type="http://schemas.openxmlformats.org/officeDocument/2006/relationships/customXml" Target="../customXml/item1704.xml"/><Relationship Id="rId285" Type="http://schemas.openxmlformats.org/officeDocument/2006/relationships/customXml" Target="../customXml/item285.xml"/><Relationship Id="rId1911" Type="http://schemas.openxmlformats.org/officeDocument/2006/relationships/customXml" Target="../customXml/item1911.xml"/><Relationship Id="rId492" Type="http://schemas.openxmlformats.org/officeDocument/2006/relationships/customXml" Target="../customXml/item492.xml"/><Relationship Id="rId797" Type="http://schemas.openxmlformats.org/officeDocument/2006/relationships/customXml" Target="../customXml/item797.xml"/><Relationship Id="rId2173" Type="http://schemas.openxmlformats.org/officeDocument/2006/relationships/customXml" Target="../customXml/item2173.xml"/><Relationship Id="rId2380" Type="http://schemas.openxmlformats.org/officeDocument/2006/relationships/customXml" Target="../customXml/item2380.xml"/><Relationship Id="rId2478" Type="http://schemas.openxmlformats.org/officeDocument/2006/relationships/customXml" Target="../customXml/item2478.xml"/><Relationship Id="rId3017" Type="http://schemas.openxmlformats.org/officeDocument/2006/relationships/customXml" Target="../customXml/item3017.xml"/><Relationship Id="rId145" Type="http://schemas.openxmlformats.org/officeDocument/2006/relationships/customXml" Target="../customXml/item145.xml"/><Relationship Id="rId352" Type="http://schemas.openxmlformats.org/officeDocument/2006/relationships/customXml" Target="../customXml/item352.xml"/><Relationship Id="rId1287" Type="http://schemas.openxmlformats.org/officeDocument/2006/relationships/customXml" Target="../customXml/item1287.xml"/><Relationship Id="rId2033" Type="http://schemas.openxmlformats.org/officeDocument/2006/relationships/customXml" Target="../customXml/item2033.xml"/><Relationship Id="rId2240" Type="http://schemas.openxmlformats.org/officeDocument/2006/relationships/customXml" Target="../customXml/item2240.xml"/><Relationship Id="rId2685" Type="http://schemas.openxmlformats.org/officeDocument/2006/relationships/customXml" Target="../customXml/item2685.xml"/><Relationship Id="rId2892" Type="http://schemas.openxmlformats.org/officeDocument/2006/relationships/customXml" Target="../customXml/item2892.xml"/><Relationship Id="rId212" Type="http://schemas.openxmlformats.org/officeDocument/2006/relationships/customXml" Target="../customXml/item212.xml"/><Relationship Id="rId657" Type="http://schemas.openxmlformats.org/officeDocument/2006/relationships/customXml" Target="../customXml/item657.xml"/><Relationship Id="rId864" Type="http://schemas.openxmlformats.org/officeDocument/2006/relationships/customXml" Target="../customXml/item864.xml"/><Relationship Id="rId1494" Type="http://schemas.openxmlformats.org/officeDocument/2006/relationships/customXml" Target="../customXml/item1494.xml"/><Relationship Id="rId1799" Type="http://schemas.openxmlformats.org/officeDocument/2006/relationships/customXml" Target="../customXml/item1799.xml"/><Relationship Id="rId2100" Type="http://schemas.openxmlformats.org/officeDocument/2006/relationships/customXml" Target="../customXml/item2100.xml"/><Relationship Id="rId2338" Type="http://schemas.openxmlformats.org/officeDocument/2006/relationships/customXml" Target="../customXml/item2338.xml"/><Relationship Id="rId2545" Type="http://schemas.openxmlformats.org/officeDocument/2006/relationships/customXml" Target="../customXml/item2545.xml"/><Relationship Id="rId2752" Type="http://schemas.openxmlformats.org/officeDocument/2006/relationships/customXml" Target="../customXml/item2752.xml"/><Relationship Id="rId517" Type="http://schemas.openxmlformats.org/officeDocument/2006/relationships/customXml" Target="../customXml/item517.xml"/><Relationship Id="rId724" Type="http://schemas.openxmlformats.org/officeDocument/2006/relationships/customXml" Target="../customXml/item724.xml"/><Relationship Id="rId931" Type="http://schemas.openxmlformats.org/officeDocument/2006/relationships/customXml" Target="../customXml/item931.xml"/><Relationship Id="rId1147" Type="http://schemas.openxmlformats.org/officeDocument/2006/relationships/customXml" Target="../customXml/item1147.xml"/><Relationship Id="rId1354" Type="http://schemas.openxmlformats.org/officeDocument/2006/relationships/customXml" Target="../customXml/item1354.xml"/><Relationship Id="rId1561" Type="http://schemas.openxmlformats.org/officeDocument/2006/relationships/customXml" Target="../customXml/item1561.xml"/><Relationship Id="rId2405" Type="http://schemas.openxmlformats.org/officeDocument/2006/relationships/customXml" Target="../customXml/item2405.xml"/><Relationship Id="rId2612" Type="http://schemas.openxmlformats.org/officeDocument/2006/relationships/customXml" Target="../customXml/item2612.xml"/><Relationship Id="rId60" Type="http://schemas.openxmlformats.org/officeDocument/2006/relationships/customXml" Target="../customXml/item60.xml"/><Relationship Id="rId1007" Type="http://schemas.openxmlformats.org/officeDocument/2006/relationships/customXml" Target="../customXml/item1007.xml"/><Relationship Id="rId1214" Type="http://schemas.openxmlformats.org/officeDocument/2006/relationships/customXml" Target="../customXml/item1214.xml"/><Relationship Id="rId1421" Type="http://schemas.openxmlformats.org/officeDocument/2006/relationships/customXml" Target="../customXml/item1421.xml"/><Relationship Id="rId1659" Type="http://schemas.openxmlformats.org/officeDocument/2006/relationships/customXml" Target="../customXml/item1659.xml"/><Relationship Id="rId1866" Type="http://schemas.openxmlformats.org/officeDocument/2006/relationships/customXml" Target="../customXml/item1866.xml"/><Relationship Id="rId2917" Type="http://schemas.openxmlformats.org/officeDocument/2006/relationships/customXml" Target="../customXml/item2917.xml"/><Relationship Id="rId3081" Type="http://schemas.openxmlformats.org/officeDocument/2006/relationships/font" Target="fonts/font1.fntdata"/><Relationship Id="rId1519" Type="http://schemas.openxmlformats.org/officeDocument/2006/relationships/customXml" Target="../customXml/item1519.xml"/><Relationship Id="rId1726" Type="http://schemas.openxmlformats.org/officeDocument/2006/relationships/customXml" Target="../customXml/item1726.xml"/><Relationship Id="rId1933" Type="http://schemas.openxmlformats.org/officeDocument/2006/relationships/customXml" Target="../customXml/item1933.xml"/><Relationship Id="rId18" Type="http://schemas.openxmlformats.org/officeDocument/2006/relationships/customXml" Target="../customXml/item18.xml"/><Relationship Id="rId2195" Type="http://schemas.openxmlformats.org/officeDocument/2006/relationships/customXml" Target="../customXml/item2195.xml"/><Relationship Id="rId3039" Type="http://schemas.openxmlformats.org/officeDocument/2006/relationships/customXml" Target="../customXml/item3039.xml"/><Relationship Id="rId167" Type="http://schemas.openxmlformats.org/officeDocument/2006/relationships/customXml" Target="../customXml/item167.xml"/><Relationship Id="rId374" Type="http://schemas.openxmlformats.org/officeDocument/2006/relationships/customXml" Target="../customXml/item374.xml"/><Relationship Id="rId581" Type="http://schemas.openxmlformats.org/officeDocument/2006/relationships/customXml" Target="../customXml/item581.xml"/><Relationship Id="rId2055" Type="http://schemas.openxmlformats.org/officeDocument/2006/relationships/customXml" Target="../customXml/item2055.xml"/><Relationship Id="rId2262" Type="http://schemas.openxmlformats.org/officeDocument/2006/relationships/customXml" Target="../customXml/item2262.xml"/><Relationship Id="rId3106" Type="http://schemas.openxmlformats.org/officeDocument/2006/relationships/commentAuthors" Target="commentAuthors.xml"/><Relationship Id="rId234" Type="http://schemas.openxmlformats.org/officeDocument/2006/relationships/customXml" Target="../customXml/item234.xml"/><Relationship Id="rId679" Type="http://schemas.openxmlformats.org/officeDocument/2006/relationships/customXml" Target="../customXml/item679.xml"/><Relationship Id="rId886" Type="http://schemas.openxmlformats.org/officeDocument/2006/relationships/customXml" Target="../customXml/item886.xml"/><Relationship Id="rId2567" Type="http://schemas.openxmlformats.org/officeDocument/2006/relationships/customXml" Target="../customXml/item2567.xml"/><Relationship Id="rId2774" Type="http://schemas.openxmlformats.org/officeDocument/2006/relationships/customXml" Target="../customXml/item2774.xml"/><Relationship Id="rId2" Type="http://schemas.openxmlformats.org/officeDocument/2006/relationships/customXml" Target="../customXml/item2.xml"/><Relationship Id="rId441" Type="http://schemas.openxmlformats.org/officeDocument/2006/relationships/customXml" Target="../customXml/item441.xml"/><Relationship Id="rId539" Type="http://schemas.openxmlformats.org/officeDocument/2006/relationships/customXml" Target="../customXml/item539.xml"/><Relationship Id="rId746" Type="http://schemas.openxmlformats.org/officeDocument/2006/relationships/customXml" Target="../customXml/item746.xml"/><Relationship Id="rId1071" Type="http://schemas.openxmlformats.org/officeDocument/2006/relationships/customXml" Target="../customXml/item1071.xml"/><Relationship Id="rId1169" Type="http://schemas.openxmlformats.org/officeDocument/2006/relationships/customXml" Target="../customXml/item1169.xml"/><Relationship Id="rId1376" Type="http://schemas.openxmlformats.org/officeDocument/2006/relationships/customXml" Target="../customXml/item1376.xml"/><Relationship Id="rId1583" Type="http://schemas.openxmlformats.org/officeDocument/2006/relationships/customXml" Target="../customXml/item1583.xml"/><Relationship Id="rId2122" Type="http://schemas.openxmlformats.org/officeDocument/2006/relationships/customXml" Target="../customXml/item2122.xml"/><Relationship Id="rId2427" Type="http://schemas.openxmlformats.org/officeDocument/2006/relationships/customXml" Target="../customXml/item2427.xml"/><Relationship Id="rId2981" Type="http://schemas.openxmlformats.org/officeDocument/2006/relationships/customXml" Target="../customXml/item2981.xml"/><Relationship Id="rId301" Type="http://schemas.openxmlformats.org/officeDocument/2006/relationships/customXml" Target="../customXml/item301.xml"/><Relationship Id="rId953" Type="http://schemas.openxmlformats.org/officeDocument/2006/relationships/customXml" Target="../customXml/item953.xml"/><Relationship Id="rId1029" Type="http://schemas.openxmlformats.org/officeDocument/2006/relationships/customXml" Target="../customXml/item1029.xml"/><Relationship Id="rId1236" Type="http://schemas.openxmlformats.org/officeDocument/2006/relationships/customXml" Target="../customXml/item1236.xml"/><Relationship Id="rId1790" Type="http://schemas.openxmlformats.org/officeDocument/2006/relationships/customXml" Target="../customXml/item1790.xml"/><Relationship Id="rId1888" Type="http://schemas.openxmlformats.org/officeDocument/2006/relationships/customXml" Target="../customXml/item1888.xml"/><Relationship Id="rId2634" Type="http://schemas.openxmlformats.org/officeDocument/2006/relationships/customXml" Target="../customXml/item2634.xml"/><Relationship Id="rId2841" Type="http://schemas.openxmlformats.org/officeDocument/2006/relationships/customXml" Target="../customXml/item2841.xml"/><Relationship Id="rId2939" Type="http://schemas.openxmlformats.org/officeDocument/2006/relationships/customXml" Target="../customXml/item2939.xml"/><Relationship Id="rId82" Type="http://schemas.openxmlformats.org/officeDocument/2006/relationships/customXml" Target="../customXml/item82.xml"/><Relationship Id="rId606" Type="http://schemas.openxmlformats.org/officeDocument/2006/relationships/customXml" Target="../customXml/item606.xml"/><Relationship Id="rId813" Type="http://schemas.openxmlformats.org/officeDocument/2006/relationships/customXml" Target="../customXml/item813.xml"/><Relationship Id="rId1443" Type="http://schemas.openxmlformats.org/officeDocument/2006/relationships/customXml" Target="../customXml/item1443.xml"/><Relationship Id="rId1650" Type="http://schemas.openxmlformats.org/officeDocument/2006/relationships/customXml" Target="../customXml/item1650.xml"/><Relationship Id="rId1748" Type="http://schemas.openxmlformats.org/officeDocument/2006/relationships/customXml" Target="../customXml/item1748.xml"/><Relationship Id="rId2701" Type="http://schemas.openxmlformats.org/officeDocument/2006/relationships/customXml" Target="../customXml/item2701.xml"/><Relationship Id="rId1303" Type="http://schemas.openxmlformats.org/officeDocument/2006/relationships/customXml" Target="../customXml/item1303.xml"/><Relationship Id="rId1510" Type="http://schemas.openxmlformats.org/officeDocument/2006/relationships/customXml" Target="../customXml/item1510.xml"/><Relationship Id="rId1955" Type="http://schemas.openxmlformats.org/officeDocument/2006/relationships/customXml" Target="../customXml/item1955.xml"/><Relationship Id="rId1608" Type="http://schemas.openxmlformats.org/officeDocument/2006/relationships/customXml" Target="../customXml/item1608.xml"/><Relationship Id="rId1815" Type="http://schemas.openxmlformats.org/officeDocument/2006/relationships/customXml" Target="../customXml/item1815.xml"/><Relationship Id="rId3030" Type="http://schemas.openxmlformats.org/officeDocument/2006/relationships/customXml" Target="../customXml/item3030.xml"/><Relationship Id="rId189" Type="http://schemas.openxmlformats.org/officeDocument/2006/relationships/customXml" Target="../customXml/item189.xml"/><Relationship Id="rId396" Type="http://schemas.openxmlformats.org/officeDocument/2006/relationships/customXml" Target="../customXml/item396.xml"/><Relationship Id="rId2077" Type="http://schemas.openxmlformats.org/officeDocument/2006/relationships/customXml" Target="../customXml/item2077.xml"/><Relationship Id="rId2284" Type="http://schemas.openxmlformats.org/officeDocument/2006/relationships/customXml" Target="../customXml/item2284.xml"/><Relationship Id="rId2491" Type="http://schemas.openxmlformats.org/officeDocument/2006/relationships/customXml" Target="../customXml/item2491.xml"/><Relationship Id="rId256" Type="http://schemas.openxmlformats.org/officeDocument/2006/relationships/customXml" Target="../customXml/item256.xml"/><Relationship Id="rId463" Type="http://schemas.openxmlformats.org/officeDocument/2006/relationships/customXml" Target="../customXml/item463.xml"/><Relationship Id="rId670" Type="http://schemas.openxmlformats.org/officeDocument/2006/relationships/customXml" Target="../customXml/item670.xml"/><Relationship Id="rId1093" Type="http://schemas.openxmlformats.org/officeDocument/2006/relationships/customXml" Target="../customXml/item1093.xml"/><Relationship Id="rId2144" Type="http://schemas.openxmlformats.org/officeDocument/2006/relationships/customXml" Target="../customXml/item2144.xml"/><Relationship Id="rId2351" Type="http://schemas.openxmlformats.org/officeDocument/2006/relationships/customXml" Target="../customXml/item2351.xml"/><Relationship Id="rId2589" Type="http://schemas.openxmlformats.org/officeDocument/2006/relationships/customXml" Target="../customXml/item2589.xml"/><Relationship Id="rId2796" Type="http://schemas.openxmlformats.org/officeDocument/2006/relationships/customXml" Target="../customXml/item2796.xml"/><Relationship Id="rId116" Type="http://schemas.openxmlformats.org/officeDocument/2006/relationships/customXml" Target="../customXml/item116.xml"/><Relationship Id="rId323" Type="http://schemas.openxmlformats.org/officeDocument/2006/relationships/customXml" Target="../customXml/item323.xml"/><Relationship Id="rId530" Type="http://schemas.openxmlformats.org/officeDocument/2006/relationships/customXml" Target="../customXml/item530.xml"/><Relationship Id="rId768" Type="http://schemas.openxmlformats.org/officeDocument/2006/relationships/customXml" Target="../customXml/item768.xml"/><Relationship Id="rId975" Type="http://schemas.openxmlformats.org/officeDocument/2006/relationships/customXml" Target="../customXml/item975.xml"/><Relationship Id="rId1160" Type="http://schemas.openxmlformats.org/officeDocument/2006/relationships/customXml" Target="../customXml/item1160.xml"/><Relationship Id="rId1398" Type="http://schemas.openxmlformats.org/officeDocument/2006/relationships/customXml" Target="../customXml/item1398.xml"/><Relationship Id="rId2004" Type="http://schemas.openxmlformats.org/officeDocument/2006/relationships/customXml" Target="../customXml/item2004.xml"/><Relationship Id="rId2211" Type="http://schemas.openxmlformats.org/officeDocument/2006/relationships/customXml" Target="../customXml/item2211.xml"/><Relationship Id="rId2449" Type="http://schemas.openxmlformats.org/officeDocument/2006/relationships/customXml" Target="../customXml/item2449.xml"/><Relationship Id="rId2656" Type="http://schemas.openxmlformats.org/officeDocument/2006/relationships/customXml" Target="../customXml/item2656.xml"/><Relationship Id="rId2863" Type="http://schemas.openxmlformats.org/officeDocument/2006/relationships/customXml" Target="../customXml/item2863.xml"/><Relationship Id="rId628" Type="http://schemas.openxmlformats.org/officeDocument/2006/relationships/customXml" Target="../customXml/item628.xml"/><Relationship Id="rId835" Type="http://schemas.openxmlformats.org/officeDocument/2006/relationships/customXml" Target="../customXml/item835.xml"/><Relationship Id="rId1258" Type="http://schemas.openxmlformats.org/officeDocument/2006/relationships/customXml" Target="../customXml/item1258.xml"/><Relationship Id="rId1465" Type="http://schemas.openxmlformats.org/officeDocument/2006/relationships/customXml" Target="../customXml/item1465.xml"/><Relationship Id="rId1672" Type="http://schemas.openxmlformats.org/officeDocument/2006/relationships/customXml" Target="../customXml/item1672.xml"/><Relationship Id="rId2309" Type="http://schemas.openxmlformats.org/officeDocument/2006/relationships/customXml" Target="../customXml/item2309.xml"/><Relationship Id="rId2516" Type="http://schemas.openxmlformats.org/officeDocument/2006/relationships/customXml" Target="../customXml/item2516.xml"/><Relationship Id="rId2723" Type="http://schemas.openxmlformats.org/officeDocument/2006/relationships/customXml" Target="../customXml/item2723.xml"/><Relationship Id="rId1020" Type="http://schemas.openxmlformats.org/officeDocument/2006/relationships/customXml" Target="../customXml/item1020.xml"/><Relationship Id="rId1118" Type="http://schemas.openxmlformats.org/officeDocument/2006/relationships/customXml" Target="../customXml/item1118.xml"/><Relationship Id="rId1325" Type="http://schemas.openxmlformats.org/officeDocument/2006/relationships/customXml" Target="../customXml/item1325.xml"/><Relationship Id="rId1532" Type="http://schemas.openxmlformats.org/officeDocument/2006/relationships/customXml" Target="../customXml/item1532.xml"/><Relationship Id="rId1977" Type="http://schemas.openxmlformats.org/officeDocument/2006/relationships/customXml" Target="../customXml/item1977.xml"/><Relationship Id="rId2930" Type="http://schemas.openxmlformats.org/officeDocument/2006/relationships/customXml" Target="../customXml/item2930.xml"/><Relationship Id="rId902" Type="http://schemas.openxmlformats.org/officeDocument/2006/relationships/customXml" Target="../customXml/item902.xml"/><Relationship Id="rId1837" Type="http://schemas.openxmlformats.org/officeDocument/2006/relationships/customXml" Target="../customXml/item1837.xml"/><Relationship Id="rId31" Type="http://schemas.openxmlformats.org/officeDocument/2006/relationships/customXml" Target="../customXml/item31.xml"/><Relationship Id="rId2099" Type="http://schemas.openxmlformats.org/officeDocument/2006/relationships/customXml" Target="../customXml/item2099.xml"/><Relationship Id="rId3052" Type="http://schemas.openxmlformats.org/officeDocument/2006/relationships/slide" Target="slides/slide2.xml"/><Relationship Id="rId180" Type="http://schemas.openxmlformats.org/officeDocument/2006/relationships/customXml" Target="../customXml/item180.xml"/><Relationship Id="rId278" Type="http://schemas.openxmlformats.org/officeDocument/2006/relationships/customXml" Target="../customXml/item278.xml"/><Relationship Id="rId1904" Type="http://schemas.openxmlformats.org/officeDocument/2006/relationships/customXml" Target="../customXml/item1904.xml"/><Relationship Id="rId485" Type="http://schemas.openxmlformats.org/officeDocument/2006/relationships/customXml" Target="../customXml/item485.xml"/><Relationship Id="rId692" Type="http://schemas.openxmlformats.org/officeDocument/2006/relationships/customXml" Target="../customXml/item692.xml"/><Relationship Id="rId2166" Type="http://schemas.openxmlformats.org/officeDocument/2006/relationships/customXml" Target="../customXml/item2166.xml"/><Relationship Id="rId2373" Type="http://schemas.openxmlformats.org/officeDocument/2006/relationships/customXml" Target="../customXml/item2373.xml"/><Relationship Id="rId2580" Type="http://schemas.openxmlformats.org/officeDocument/2006/relationships/customXml" Target="../customXml/item2580.xml"/><Relationship Id="rId138" Type="http://schemas.openxmlformats.org/officeDocument/2006/relationships/customXml" Target="../customXml/item138.xml"/><Relationship Id="rId345" Type="http://schemas.openxmlformats.org/officeDocument/2006/relationships/customXml" Target="../customXml/item345.xml"/><Relationship Id="rId552" Type="http://schemas.openxmlformats.org/officeDocument/2006/relationships/customXml" Target="../customXml/item552.xml"/><Relationship Id="rId997" Type="http://schemas.openxmlformats.org/officeDocument/2006/relationships/customXml" Target="../customXml/item997.xml"/><Relationship Id="rId1182" Type="http://schemas.openxmlformats.org/officeDocument/2006/relationships/customXml" Target="../customXml/item1182.xml"/><Relationship Id="rId2026" Type="http://schemas.openxmlformats.org/officeDocument/2006/relationships/customXml" Target="../customXml/item2026.xml"/><Relationship Id="rId2233" Type="http://schemas.openxmlformats.org/officeDocument/2006/relationships/customXml" Target="../customXml/item2233.xml"/><Relationship Id="rId2440" Type="http://schemas.openxmlformats.org/officeDocument/2006/relationships/customXml" Target="../customXml/item2440.xml"/><Relationship Id="rId2678" Type="http://schemas.openxmlformats.org/officeDocument/2006/relationships/customXml" Target="../customXml/item2678.xml"/><Relationship Id="rId2885" Type="http://schemas.openxmlformats.org/officeDocument/2006/relationships/customXml" Target="../customXml/item2885.xml"/><Relationship Id="rId205" Type="http://schemas.openxmlformats.org/officeDocument/2006/relationships/customXml" Target="../customXml/item205.xml"/><Relationship Id="rId412" Type="http://schemas.openxmlformats.org/officeDocument/2006/relationships/customXml" Target="../customXml/item412.xml"/><Relationship Id="rId857" Type="http://schemas.openxmlformats.org/officeDocument/2006/relationships/customXml" Target="../customXml/item857.xml"/><Relationship Id="rId1042" Type="http://schemas.openxmlformats.org/officeDocument/2006/relationships/customXml" Target="../customXml/item1042.xml"/><Relationship Id="rId1487" Type="http://schemas.openxmlformats.org/officeDocument/2006/relationships/customXml" Target="../customXml/item1487.xml"/><Relationship Id="rId1694" Type="http://schemas.openxmlformats.org/officeDocument/2006/relationships/customXml" Target="../customXml/item1694.xml"/><Relationship Id="rId2300" Type="http://schemas.openxmlformats.org/officeDocument/2006/relationships/customXml" Target="../customXml/item2300.xml"/><Relationship Id="rId2538" Type="http://schemas.openxmlformats.org/officeDocument/2006/relationships/customXml" Target="../customXml/item2538.xml"/><Relationship Id="rId2745" Type="http://schemas.openxmlformats.org/officeDocument/2006/relationships/customXml" Target="../customXml/item2745.xml"/><Relationship Id="rId2952" Type="http://schemas.openxmlformats.org/officeDocument/2006/relationships/customXml" Target="../customXml/item2952.xml"/><Relationship Id="rId717" Type="http://schemas.openxmlformats.org/officeDocument/2006/relationships/customXml" Target="../customXml/item717.xml"/><Relationship Id="rId924" Type="http://schemas.openxmlformats.org/officeDocument/2006/relationships/customXml" Target="../customXml/item924.xml"/><Relationship Id="rId1347" Type="http://schemas.openxmlformats.org/officeDocument/2006/relationships/customXml" Target="../customXml/item1347.xml"/><Relationship Id="rId1554" Type="http://schemas.openxmlformats.org/officeDocument/2006/relationships/customXml" Target="../customXml/item1554.xml"/><Relationship Id="rId1761" Type="http://schemas.openxmlformats.org/officeDocument/2006/relationships/customXml" Target="../customXml/item1761.xml"/><Relationship Id="rId1999" Type="http://schemas.openxmlformats.org/officeDocument/2006/relationships/customXml" Target="../customXml/item1999.xml"/><Relationship Id="rId2605" Type="http://schemas.openxmlformats.org/officeDocument/2006/relationships/customXml" Target="../customXml/item2605.xml"/><Relationship Id="rId2812" Type="http://schemas.openxmlformats.org/officeDocument/2006/relationships/customXml" Target="../customXml/item2812.xml"/><Relationship Id="rId53" Type="http://schemas.openxmlformats.org/officeDocument/2006/relationships/customXml" Target="../customXml/item53.xml"/><Relationship Id="rId1207" Type="http://schemas.openxmlformats.org/officeDocument/2006/relationships/customXml" Target="../customXml/item1207.xml"/><Relationship Id="rId1414" Type="http://schemas.openxmlformats.org/officeDocument/2006/relationships/customXml" Target="../customXml/item1414.xml"/><Relationship Id="rId1621" Type="http://schemas.openxmlformats.org/officeDocument/2006/relationships/customXml" Target="../customXml/item1621.xml"/><Relationship Id="rId1859" Type="http://schemas.openxmlformats.org/officeDocument/2006/relationships/customXml" Target="../customXml/item1859.xml"/><Relationship Id="rId3074" Type="http://schemas.openxmlformats.org/officeDocument/2006/relationships/slide" Target="slides/slide24.xml"/><Relationship Id="rId1719" Type="http://schemas.openxmlformats.org/officeDocument/2006/relationships/customXml" Target="../customXml/item1719.xml"/><Relationship Id="rId1926" Type="http://schemas.openxmlformats.org/officeDocument/2006/relationships/customXml" Target="../customXml/item1926.xml"/><Relationship Id="rId2090" Type="http://schemas.openxmlformats.org/officeDocument/2006/relationships/customXml" Target="../customXml/item2090.xml"/><Relationship Id="rId2188" Type="http://schemas.openxmlformats.org/officeDocument/2006/relationships/customXml" Target="../customXml/item2188.xml"/><Relationship Id="rId2395" Type="http://schemas.openxmlformats.org/officeDocument/2006/relationships/customXml" Target="../customXml/item2395.xml"/><Relationship Id="rId367" Type="http://schemas.openxmlformats.org/officeDocument/2006/relationships/customXml" Target="../customXml/item367.xml"/><Relationship Id="rId574" Type="http://schemas.openxmlformats.org/officeDocument/2006/relationships/customXml" Target="../customXml/item574.xml"/><Relationship Id="rId2048" Type="http://schemas.openxmlformats.org/officeDocument/2006/relationships/customXml" Target="../customXml/item2048.xml"/><Relationship Id="rId2255" Type="http://schemas.openxmlformats.org/officeDocument/2006/relationships/customXml" Target="../customXml/item2255.xml"/><Relationship Id="rId3001" Type="http://schemas.openxmlformats.org/officeDocument/2006/relationships/customXml" Target="../customXml/item3001.xml"/><Relationship Id="rId227" Type="http://schemas.openxmlformats.org/officeDocument/2006/relationships/customXml" Target="../customXml/item227.xml"/><Relationship Id="rId781" Type="http://schemas.openxmlformats.org/officeDocument/2006/relationships/customXml" Target="../customXml/item781.xml"/><Relationship Id="rId879" Type="http://schemas.openxmlformats.org/officeDocument/2006/relationships/customXml" Target="../customXml/item879.xml"/><Relationship Id="rId2462" Type="http://schemas.openxmlformats.org/officeDocument/2006/relationships/customXml" Target="../customXml/item2462.xml"/><Relationship Id="rId2767" Type="http://schemas.openxmlformats.org/officeDocument/2006/relationships/customXml" Target="../customXml/item2767.xml"/><Relationship Id="rId434" Type="http://schemas.openxmlformats.org/officeDocument/2006/relationships/customXml" Target="../customXml/item434.xml"/><Relationship Id="rId641" Type="http://schemas.openxmlformats.org/officeDocument/2006/relationships/customXml" Target="../customXml/item641.xml"/><Relationship Id="rId739" Type="http://schemas.openxmlformats.org/officeDocument/2006/relationships/customXml" Target="../customXml/item739.xml"/><Relationship Id="rId1064" Type="http://schemas.openxmlformats.org/officeDocument/2006/relationships/customXml" Target="../customXml/item1064.xml"/><Relationship Id="rId1271" Type="http://schemas.openxmlformats.org/officeDocument/2006/relationships/customXml" Target="../customXml/item1271.xml"/><Relationship Id="rId1369" Type="http://schemas.openxmlformats.org/officeDocument/2006/relationships/customXml" Target="../customXml/item1369.xml"/><Relationship Id="rId1576" Type="http://schemas.openxmlformats.org/officeDocument/2006/relationships/customXml" Target="../customXml/item1576.xml"/><Relationship Id="rId2115" Type="http://schemas.openxmlformats.org/officeDocument/2006/relationships/customXml" Target="../customXml/item2115.xml"/><Relationship Id="rId2322" Type="http://schemas.openxmlformats.org/officeDocument/2006/relationships/customXml" Target="../customXml/item2322.xml"/><Relationship Id="rId2974" Type="http://schemas.openxmlformats.org/officeDocument/2006/relationships/customXml" Target="../customXml/item2974.xml"/><Relationship Id="rId501" Type="http://schemas.openxmlformats.org/officeDocument/2006/relationships/customXml" Target="../customXml/item501.xml"/><Relationship Id="rId946" Type="http://schemas.openxmlformats.org/officeDocument/2006/relationships/customXml" Target="../customXml/item946.xml"/><Relationship Id="rId1131" Type="http://schemas.openxmlformats.org/officeDocument/2006/relationships/customXml" Target="../customXml/item1131.xml"/><Relationship Id="rId1229" Type="http://schemas.openxmlformats.org/officeDocument/2006/relationships/customXml" Target="../customXml/item1229.xml"/><Relationship Id="rId1783" Type="http://schemas.openxmlformats.org/officeDocument/2006/relationships/customXml" Target="../customXml/item1783.xml"/><Relationship Id="rId1990" Type="http://schemas.openxmlformats.org/officeDocument/2006/relationships/customXml" Target="../customXml/item1990.xml"/><Relationship Id="rId2627" Type="http://schemas.openxmlformats.org/officeDocument/2006/relationships/customXml" Target="../customXml/item2627.xml"/><Relationship Id="rId2834" Type="http://schemas.openxmlformats.org/officeDocument/2006/relationships/customXml" Target="../customXml/item2834.xml"/><Relationship Id="rId75" Type="http://schemas.openxmlformats.org/officeDocument/2006/relationships/customXml" Target="../customXml/item75.xml"/><Relationship Id="rId806" Type="http://schemas.openxmlformats.org/officeDocument/2006/relationships/customXml" Target="../customXml/item806.xml"/><Relationship Id="rId1436" Type="http://schemas.openxmlformats.org/officeDocument/2006/relationships/customXml" Target="../customXml/item1436.xml"/><Relationship Id="rId1643" Type="http://schemas.openxmlformats.org/officeDocument/2006/relationships/customXml" Target="../customXml/item1643.xml"/><Relationship Id="rId1850" Type="http://schemas.openxmlformats.org/officeDocument/2006/relationships/customXml" Target="../customXml/item1850.xml"/><Relationship Id="rId2901" Type="http://schemas.openxmlformats.org/officeDocument/2006/relationships/customXml" Target="../customXml/item2901.xml"/><Relationship Id="rId3096" Type="http://schemas.openxmlformats.org/officeDocument/2006/relationships/font" Target="fonts/font16.fntdata"/><Relationship Id="rId1503" Type="http://schemas.openxmlformats.org/officeDocument/2006/relationships/customXml" Target="../customXml/item1503.xml"/><Relationship Id="rId1710" Type="http://schemas.openxmlformats.org/officeDocument/2006/relationships/customXml" Target="../customXml/item1710.xml"/><Relationship Id="rId1948" Type="http://schemas.openxmlformats.org/officeDocument/2006/relationships/customXml" Target="../customXml/item1948.xml"/><Relationship Id="rId291" Type="http://schemas.openxmlformats.org/officeDocument/2006/relationships/customXml" Target="../customXml/item291.xml"/><Relationship Id="rId1808" Type="http://schemas.openxmlformats.org/officeDocument/2006/relationships/customXml" Target="../customXml/item1808.xml"/><Relationship Id="rId3023" Type="http://schemas.openxmlformats.org/officeDocument/2006/relationships/customXml" Target="../customXml/item3023.xml"/><Relationship Id="rId151" Type="http://schemas.openxmlformats.org/officeDocument/2006/relationships/customXml" Target="../customXml/item151.xml"/><Relationship Id="rId389" Type="http://schemas.openxmlformats.org/officeDocument/2006/relationships/customXml" Target="../customXml/item389.xml"/><Relationship Id="rId596" Type="http://schemas.openxmlformats.org/officeDocument/2006/relationships/customXml" Target="../customXml/item596.xml"/><Relationship Id="rId2277" Type="http://schemas.openxmlformats.org/officeDocument/2006/relationships/customXml" Target="../customXml/item2277.xml"/><Relationship Id="rId2484" Type="http://schemas.openxmlformats.org/officeDocument/2006/relationships/customXml" Target="../customXml/item2484.xml"/><Relationship Id="rId2691" Type="http://schemas.openxmlformats.org/officeDocument/2006/relationships/customXml" Target="../customXml/item2691.xml"/><Relationship Id="rId249" Type="http://schemas.openxmlformats.org/officeDocument/2006/relationships/customXml" Target="../customXml/item249.xml"/><Relationship Id="rId456" Type="http://schemas.openxmlformats.org/officeDocument/2006/relationships/customXml" Target="../customXml/item456.xml"/><Relationship Id="rId663" Type="http://schemas.openxmlformats.org/officeDocument/2006/relationships/customXml" Target="../customXml/item663.xml"/><Relationship Id="rId870" Type="http://schemas.openxmlformats.org/officeDocument/2006/relationships/customXml" Target="../customXml/item870.xml"/><Relationship Id="rId1086" Type="http://schemas.openxmlformats.org/officeDocument/2006/relationships/customXml" Target="../customXml/item1086.xml"/><Relationship Id="rId1293" Type="http://schemas.openxmlformats.org/officeDocument/2006/relationships/customXml" Target="../customXml/item1293.xml"/><Relationship Id="rId2137" Type="http://schemas.openxmlformats.org/officeDocument/2006/relationships/customXml" Target="../customXml/item2137.xml"/><Relationship Id="rId2344" Type="http://schemas.openxmlformats.org/officeDocument/2006/relationships/customXml" Target="../customXml/item2344.xml"/><Relationship Id="rId2551" Type="http://schemas.openxmlformats.org/officeDocument/2006/relationships/customXml" Target="../customXml/item2551.xml"/><Relationship Id="rId2789" Type="http://schemas.openxmlformats.org/officeDocument/2006/relationships/customXml" Target="../customXml/item2789.xml"/><Relationship Id="rId2996" Type="http://schemas.openxmlformats.org/officeDocument/2006/relationships/customXml" Target="../customXml/item2996.xml"/><Relationship Id="rId109" Type="http://schemas.openxmlformats.org/officeDocument/2006/relationships/customXml" Target="../customXml/item109.xml"/><Relationship Id="rId316" Type="http://schemas.openxmlformats.org/officeDocument/2006/relationships/customXml" Target="../customXml/item316.xml"/><Relationship Id="rId523" Type="http://schemas.openxmlformats.org/officeDocument/2006/relationships/customXml" Target="../customXml/item523.xml"/><Relationship Id="rId968" Type="http://schemas.openxmlformats.org/officeDocument/2006/relationships/customXml" Target="../customXml/item968.xml"/><Relationship Id="rId1153" Type="http://schemas.openxmlformats.org/officeDocument/2006/relationships/customXml" Target="../customXml/item1153.xml"/><Relationship Id="rId1598" Type="http://schemas.openxmlformats.org/officeDocument/2006/relationships/customXml" Target="../customXml/item1598.xml"/><Relationship Id="rId2204" Type="http://schemas.openxmlformats.org/officeDocument/2006/relationships/customXml" Target="../customXml/item2204.xml"/><Relationship Id="rId2649" Type="http://schemas.openxmlformats.org/officeDocument/2006/relationships/customXml" Target="../customXml/item2649.xml"/><Relationship Id="rId2856" Type="http://schemas.openxmlformats.org/officeDocument/2006/relationships/customXml" Target="../customXml/item2856.xml"/><Relationship Id="rId97" Type="http://schemas.openxmlformats.org/officeDocument/2006/relationships/customXml" Target="../customXml/item97.xml"/><Relationship Id="rId730" Type="http://schemas.openxmlformats.org/officeDocument/2006/relationships/customXml" Target="../customXml/item730.xml"/><Relationship Id="rId828" Type="http://schemas.openxmlformats.org/officeDocument/2006/relationships/customXml" Target="../customXml/item828.xml"/><Relationship Id="rId1013" Type="http://schemas.openxmlformats.org/officeDocument/2006/relationships/customXml" Target="../customXml/item1013.xml"/><Relationship Id="rId1360" Type="http://schemas.openxmlformats.org/officeDocument/2006/relationships/customXml" Target="../customXml/item1360.xml"/><Relationship Id="rId1458" Type="http://schemas.openxmlformats.org/officeDocument/2006/relationships/customXml" Target="../customXml/item1458.xml"/><Relationship Id="rId1665" Type="http://schemas.openxmlformats.org/officeDocument/2006/relationships/customXml" Target="../customXml/item1665.xml"/><Relationship Id="rId1872" Type="http://schemas.openxmlformats.org/officeDocument/2006/relationships/customXml" Target="../customXml/item1872.xml"/><Relationship Id="rId2411" Type="http://schemas.openxmlformats.org/officeDocument/2006/relationships/customXml" Target="../customXml/item2411.xml"/><Relationship Id="rId2509" Type="http://schemas.openxmlformats.org/officeDocument/2006/relationships/customXml" Target="../customXml/item2509.xml"/><Relationship Id="rId2716" Type="http://schemas.openxmlformats.org/officeDocument/2006/relationships/customXml" Target="../customXml/item2716.xml"/><Relationship Id="rId1220" Type="http://schemas.openxmlformats.org/officeDocument/2006/relationships/customXml" Target="../customXml/item1220.xml"/><Relationship Id="rId1318" Type="http://schemas.openxmlformats.org/officeDocument/2006/relationships/customXml" Target="../customXml/item1318.xml"/><Relationship Id="rId1525" Type="http://schemas.openxmlformats.org/officeDocument/2006/relationships/customXml" Target="../customXml/item1525.xml"/><Relationship Id="rId2923" Type="http://schemas.openxmlformats.org/officeDocument/2006/relationships/customXml" Target="../customXml/item2923.xml"/><Relationship Id="rId1732" Type="http://schemas.openxmlformats.org/officeDocument/2006/relationships/customXml" Target="../customXml/item1732.xml"/><Relationship Id="rId24" Type="http://schemas.openxmlformats.org/officeDocument/2006/relationships/customXml" Target="../customXml/item24.xml"/><Relationship Id="rId2299" Type="http://schemas.openxmlformats.org/officeDocument/2006/relationships/customXml" Target="../customXml/item2299.xml"/><Relationship Id="rId3045" Type="http://schemas.openxmlformats.org/officeDocument/2006/relationships/customXml" Target="../customXml/item3045.xml"/><Relationship Id="rId173" Type="http://schemas.openxmlformats.org/officeDocument/2006/relationships/customXml" Target="../customXml/item173.xml"/><Relationship Id="rId380" Type="http://schemas.openxmlformats.org/officeDocument/2006/relationships/customXml" Target="../customXml/item380.xml"/><Relationship Id="rId2061" Type="http://schemas.openxmlformats.org/officeDocument/2006/relationships/customXml" Target="../customXml/item2061.xml"/><Relationship Id="rId3112" Type="http://schemas.microsoft.com/office/2018/10/relationships/authors" Target="authors.xml"/><Relationship Id="rId240" Type="http://schemas.openxmlformats.org/officeDocument/2006/relationships/customXml" Target="../customXml/item240.xml"/><Relationship Id="rId478" Type="http://schemas.openxmlformats.org/officeDocument/2006/relationships/customXml" Target="../customXml/item478.xml"/><Relationship Id="rId685" Type="http://schemas.openxmlformats.org/officeDocument/2006/relationships/customXml" Target="../customXml/item685.xml"/><Relationship Id="rId892" Type="http://schemas.openxmlformats.org/officeDocument/2006/relationships/customXml" Target="../customXml/item892.xml"/><Relationship Id="rId2159" Type="http://schemas.openxmlformats.org/officeDocument/2006/relationships/customXml" Target="../customXml/item2159.xml"/><Relationship Id="rId2366" Type="http://schemas.openxmlformats.org/officeDocument/2006/relationships/customXml" Target="../customXml/item2366.xml"/><Relationship Id="rId2573" Type="http://schemas.openxmlformats.org/officeDocument/2006/relationships/customXml" Target="../customXml/item2573.xml"/><Relationship Id="rId2780" Type="http://schemas.openxmlformats.org/officeDocument/2006/relationships/customXml" Target="../customXml/item2780.xml"/><Relationship Id="rId100" Type="http://schemas.openxmlformats.org/officeDocument/2006/relationships/customXml" Target="../customXml/item100.xml"/><Relationship Id="rId338" Type="http://schemas.openxmlformats.org/officeDocument/2006/relationships/customXml" Target="../customXml/item338.xml"/><Relationship Id="rId545" Type="http://schemas.openxmlformats.org/officeDocument/2006/relationships/customXml" Target="../customXml/item545.xml"/><Relationship Id="rId752" Type="http://schemas.openxmlformats.org/officeDocument/2006/relationships/customXml" Target="../customXml/item752.xml"/><Relationship Id="rId1175" Type="http://schemas.openxmlformats.org/officeDocument/2006/relationships/customXml" Target="../customXml/item1175.xml"/><Relationship Id="rId1382" Type="http://schemas.openxmlformats.org/officeDocument/2006/relationships/customXml" Target="../customXml/item1382.xml"/><Relationship Id="rId2019" Type="http://schemas.openxmlformats.org/officeDocument/2006/relationships/customXml" Target="../customXml/item2019.xml"/><Relationship Id="rId2226" Type="http://schemas.openxmlformats.org/officeDocument/2006/relationships/customXml" Target="../customXml/item2226.xml"/><Relationship Id="rId2433" Type="http://schemas.openxmlformats.org/officeDocument/2006/relationships/customXml" Target="../customXml/item2433.xml"/><Relationship Id="rId2640" Type="http://schemas.openxmlformats.org/officeDocument/2006/relationships/customXml" Target="../customXml/item2640.xml"/><Relationship Id="rId2878" Type="http://schemas.openxmlformats.org/officeDocument/2006/relationships/customXml" Target="../customXml/item2878.xml"/><Relationship Id="rId405" Type="http://schemas.openxmlformats.org/officeDocument/2006/relationships/customXml" Target="../customXml/item405.xml"/><Relationship Id="rId612" Type="http://schemas.openxmlformats.org/officeDocument/2006/relationships/customXml" Target="../customXml/item612.xml"/><Relationship Id="rId1035" Type="http://schemas.openxmlformats.org/officeDocument/2006/relationships/customXml" Target="../customXml/item1035.xml"/><Relationship Id="rId1242" Type="http://schemas.openxmlformats.org/officeDocument/2006/relationships/customXml" Target="../customXml/item1242.xml"/><Relationship Id="rId1687" Type="http://schemas.openxmlformats.org/officeDocument/2006/relationships/customXml" Target="../customXml/item1687.xml"/><Relationship Id="rId1894" Type="http://schemas.openxmlformats.org/officeDocument/2006/relationships/customXml" Target="../customXml/item1894.xml"/><Relationship Id="rId2500" Type="http://schemas.openxmlformats.org/officeDocument/2006/relationships/customXml" Target="../customXml/item2500.xml"/><Relationship Id="rId2738" Type="http://schemas.openxmlformats.org/officeDocument/2006/relationships/customXml" Target="../customXml/item2738.xml"/><Relationship Id="rId2945" Type="http://schemas.openxmlformats.org/officeDocument/2006/relationships/customXml" Target="../customXml/item2945.xml"/><Relationship Id="rId917" Type="http://schemas.openxmlformats.org/officeDocument/2006/relationships/customXml" Target="../customXml/item917.xml"/><Relationship Id="rId1102" Type="http://schemas.openxmlformats.org/officeDocument/2006/relationships/customXml" Target="../customXml/item1102.xml"/><Relationship Id="rId1547" Type="http://schemas.openxmlformats.org/officeDocument/2006/relationships/customXml" Target="../customXml/item1547.xml"/><Relationship Id="rId1754" Type="http://schemas.openxmlformats.org/officeDocument/2006/relationships/customXml" Target="../customXml/item1754.xml"/><Relationship Id="rId1961" Type="http://schemas.openxmlformats.org/officeDocument/2006/relationships/customXml" Target="../customXml/item1961.xml"/><Relationship Id="rId2805" Type="http://schemas.openxmlformats.org/officeDocument/2006/relationships/customXml" Target="../customXml/item2805.xml"/><Relationship Id="rId46" Type="http://schemas.openxmlformats.org/officeDocument/2006/relationships/customXml" Target="../customXml/item46.xml"/><Relationship Id="rId1407" Type="http://schemas.openxmlformats.org/officeDocument/2006/relationships/customXml" Target="../customXml/item1407.xml"/><Relationship Id="rId1614" Type="http://schemas.openxmlformats.org/officeDocument/2006/relationships/customXml" Target="../customXml/item1614.xml"/><Relationship Id="rId1821" Type="http://schemas.openxmlformats.org/officeDocument/2006/relationships/customXml" Target="../customXml/item1821.xml"/><Relationship Id="rId3067" Type="http://schemas.openxmlformats.org/officeDocument/2006/relationships/slide" Target="slides/slide17.xml"/><Relationship Id="rId195" Type="http://schemas.openxmlformats.org/officeDocument/2006/relationships/customXml" Target="../customXml/item195.xml"/><Relationship Id="rId1919" Type="http://schemas.openxmlformats.org/officeDocument/2006/relationships/customXml" Target="../customXml/item1919.xml"/><Relationship Id="rId2083" Type="http://schemas.openxmlformats.org/officeDocument/2006/relationships/customXml" Target="../customXml/item2083.xml"/><Relationship Id="rId2290" Type="http://schemas.openxmlformats.org/officeDocument/2006/relationships/customXml" Target="../customXml/item2290.xml"/><Relationship Id="rId2388" Type="http://schemas.openxmlformats.org/officeDocument/2006/relationships/customXml" Target="../customXml/item2388.xml"/><Relationship Id="rId2595" Type="http://schemas.openxmlformats.org/officeDocument/2006/relationships/customXml" Target="../customXml/item2595.xml"/><Relationship Id="rId262" Type="http://schemas.openxmlformats.org/officeDocument/2006/relationships/customXml" Target="../customXml/item262.xml"/><Relationship Id="rId567" Type="http://schemas.openxmlformats.org/officeDocument/2006/relationships/customXml" Target="../customXml/item567.xml"/><Relationship Id="rId1197" Type="http://schemas.openxmlformats.org/officeDocument/2006/relationships/customXml" Target="../customXml/item1197.xml"/><Relationship Id="rId2150" Type="http://schemas.openxmlformats.org/officeDocument/2006/relationships/customXml" Target="../customXml/item2150.xml"/><Relationship Id="rId2248" Type="http://schemas.openxmlformats.org/officeDocument/2006/relationships/customXml" Target="../customXml/item2248.xml"/><Relationship Id="rId122" Type="http://schemas.openxmlformats.org/officeDocument/2006/relationships/customXml" Target="../customXml/item122.xml"/><Relationship Id="rId774" Type="http://schemas.openxmlformats.org/officeDocument/2006/relationships/customXml" Target="../customXml/item774.xml"/><Relationship Id="rId981" Type="http://schemas.openxmlformats.org/officeDocument/2006/relationships/customXml" Target="../customXml/item981.xml"/><Relationship Id="rId1057" Type="http://schemas.openxmlformats.org/officeDocument/2006/relationships/customXml" Target="../customXml/item1057.xml"/><Relationship Id="rId2010" Type="http://schemas.openxmlformats.org/officeDocument/2006/relationships/customXml" Target="../customXml/item2010.xml"/><Relationship Id="rId2455" Type="http://schemas.openxmlformats.org/officeDocument/2006/relationships/customXml" Target="../customXml/item2455.xml"/><Relationship Id="rId2662" Type="http://schemas.openxmlformats.org/officeDocument/2006/relationships/customXml" Target="../customXml/item2662.xml"/><Relationship Id="rId427" Type="http://schemas.openxmlformats.org/officeDocument/2006/relationships/customXml" Target="../customXml/item427.xml"/><Relationship Id="rId634" Type="http://schemas.openxmlformats.org/officeDocument/2006/relationships/customXml" Target="../customXml/item634.xml"/><Relationship Id="rId841" Type="http://schemas.openxmlformats.org/officeDocument/2006/relationships/customXml" Target="../customXml/item841.xml"/><Relationship Id="rId1264" Type="http://schemas.openxmlformats.org/officeDocument/2006/relationships/customXml" Target="../customXml/item1264.xml"/><Relationship Id="rId1471" Type="http://schemas.openxmlformats.org/officeDocument/2006/relationships/customXml" Target="../customXml/item1471.xml"/><Relationship Id="rId1569" Type="http://schemas.openxmlformats.org/officeDocument/2006/relationships/customXml" Target="../customXml/item1569.xml"/><Relationship Id="rId2108" Type="http://schemas.openxmlformats.org/officeDocument/2006/relationships/customXml" Target="../customXml/item2108.xml"/><Relationship Id="rId2315" Type="http://schemas.openxmlformats.org/officeDocument/2006/relationships/customXml" Target="../customXml/item2315.xml"/><Relationship Id="rId2522" Type="http://schemas.openxmlformats.org/officeDocument/2006/relationships/customXml" Target="../customXml/item2522.xml"/><Relationship Id="rId2967" Type="http://schemas.openxmlformats.org/officeDocument/2006/relationships/customXml" Target="../customXml/item2967.xml"/><Relationship Id="rId701" Type="http://schemas.openxmlformats.org/officeDocument/2006/relationships/customXml" Target="../customXml/item701.xml"/><Relationship Id="rId939" Type="http://schemas.openxmlformats.org/officeDocument/2006/relationships/customXml" Target="../customXml/item939.xml"/><Relationship Id="rId1124" Type="http://schemas.openxmlformats.org/officeDocument/2006/relationships/customXml" Target="../customXml/item1124.xml"/><Relationship Id="rId1331" Type="http://schemas.openxmlformats.org/officeDocument/2006/relationships/customXml" Target="../customXml/item1331.xml"/><Relationship Id="rId1776" Type="http://schemas.openxmlformats.org/officeDocument/2006/relationships/customXml" Target="../customXml/item1776.xml"/><Relationship Id="rId1983" Type="http://schemas.openxmlformats.org/officeDocument/2006/relationships/customXml" Target="../customXml/item1983.xml"/><Relationship Id="rId2827" Type="http://schemas.openxmlformats.org/officeDocument/2006/relationships/customXml" Target="../customXml/item2827.xml"/><Relationship Id="rId68" Type="http://schemas.openxmlformats.org/officeDocument/2006/relationships/customXml" Target="../customXml/item68.xml"/><Relationship Id="rId1429" Type="http://schemas.openxmlformats.org/officeDocument/2006/relationships/customXml" Target="../customXml/item1429.xml"/><Relationship Id="rId1636" Type="http://schemas.openxmlformats.org/officeDocument/2006/relationships/customXml" Target="../customXml/item1636.xml"/><Relationship Id="rId1843" Type="http://schemas.openxmlformats.org/officeDocument/2006/relationships/customXml" Target="../customXml/item1843.xml"/><Relationship Id="rId3089" Type="http://schemas.openxmlformats.org/officeDocument/2006/relationships/font" Target="fonts/font9.fntdata"/><Relationship Id="rId1703" Type="http://schemas.openxmlformats.org/officeDocument/2006/relationships/customXml" Target="../customXml/item1703.xml"/><Relationship Id="rId1910" Type="http://schemas.openxmlformats.org/officeDocument/2006/relationships/customXml" Target="../customXml/item1910.xml"/><Relationship Id="rId284" Type="http://schemas.openxmlformats.org/officeDocument/2006/relationships/customXml" Target="../customXml/item284.xml"/><Relationship Id="rId491" Type="http://schemas.openxmlformats.org/officeDocument/2006/relationships/customXml" Target="../customXml/item491.xml"/><Relationship Id="rId2172" Type="http://schemas.openxmlformats.org/officeDocument/2006/relationships/customXml" Target="../customXml/item2172.xml"/><Relationship Id="rId3016" Type="http://schemas.openxmlformats.org/officeDocument/2006/relationships/customXml" Target="../customXml/item3016.xml"/><Relationship Id="rId144" Type="http://schemas.openxmlformats.org/officeDocument/2006/relationships/customXml" Target="../customXml/item144.xml"/><Relationship Id="rId589" Type="http://schemas.openxmlformats.org/officeDocument/2006/relationships/customXml" Target="../customXml/item589.xml"/><Relationship Id="rId796" Type="http://schemas.openxmlformats.org/officeDocument/2006/relationships/customXml" Target="../customXml/item796.xml"/><Relationship Id="rId2477" Type="http://schemas.openxmlformats.org/officeDocument/2006/relationships/customXml" Target="../customXml/item2477.xml"/><Relationship Id="rId2684" Type="http://schemas.openxmlformats.org/officeDocument/2006/relationships/customXml" Target="../customXml/item2684.xml"/><Relationship Id="rId351" Type="http://schemas.openxmlformats.org/officeDocument/2006/relationships/customXml" Target="../customXml/item351.xml"/><Relationship Id="rId449" Type="http://schemas.openxmlformats.org/officeDocument/2006/relationships/customXml" Target="../customXml/item449.xml"/><Relationship Id="rId656" Type="http://schemas.openxmlformats.org/officeDocument/2006/relationships/customXml" Target="../customXml/item656.xml"/><Relationship Id="rId863" Type="http://schemas.openxmlformats.org/officeDocument/2006/relationships/customXml" Target="../customXml/item863.xml"/><Relationship Id="rId1079" Type="http://schemas.openxmlformats.org/officeDocument/2006/relationships/customXml" Target="../customXml/item1079.xml"/><Relationship Id="rId1286" Type="http://schemas.openxmlformats.org/officeDocument/2006/relationships/customXml" Target="../customXml/item1286.xml"/><Relationship Id="rId1493" Type="http://schemas.openxmlformats.org/officeDocument/2006/relationships/customXml" Target="../customXml/item1493.xml"/><Relationship Id="rId2032" Type="http://schemas.openxmlformats.org/officeDocument/2006/relationships/customXml" Target="../customXml/item2032.xml"/><Relationship Id="rId2337" Type="http://schemas.openxmlformats.org/officeDocument/2006/relationships/customXml" Target="../customXml/item2337.xml"/><Relationship Id="rId2544" Type="http://schemas.openxmlformats.org/officeDocument/2006/relationships/customXml" Target="../customXml/item2544.xml"/><Relationship Id="rId2891" Type="http://schemas.openxmlformats.org/officeDocument/2006/relationships/customXml" Target="../customXml/item2891.xml"/><Relationship Id="rId2989" Type="http://schemas.openxmlformats.org/officeDocument/2006/relationships/customXml" Target="../customXml/item2989.xml"/><Relationship Id="rId211" Type="http://schemas.openxmlformats.org/officeDocument/2006/relationships/customXml" Target="../customXml/item211.xml"/><Relationship Id="rId309" Type="http://schemas.openxmlformats.org/officeDocument/2006/relationships/customXml" Target="../customXml/item309.xml"/><Relationship Id="rId516" Type="http://schemas.openxmlformats.org/officeDocument/2006/relationships/customXml" Target="../customXml/item516.xml"/><Relationship Id="rId1146" Type="http://schemas.openxmlformats.org/officeDocument/2006/relationships/customXml" Target="../customXml/item1146.xml"/><Relationship Id="rId1798" Type="http://schemas.openxmlformats.org/officeDocument/2006/relationships/customXml" Target="../customXml/item1798.xml"/><Relationship Id="rId2751" Type="http://schemas.openxmlformats.org/officeDocument/2006/relationships/customXml" Target="../customXml/item2751.xml"/><Relationship Id="rId2849" Type="http://schemas.openxmlformats.org/officeDocument/2006/relationships/customXml" Target="../customXml/item2849.xml"/><Relationship Id="rId723" Type="http://schemas.openxmlformats.org/officeDocument/2006/relationships/customXml" Target="../customXml/item723.xml"/><Relationship Id="rId930" Type="http://schemas.openxmlformats.org/officeDocument/2006/relationships/customXml" Target="../customXml/item930.xml"/><Relationship Id="rId1006" Type="http://schemas.openxmlformats.org/officeDocument/2006/relationships/customXml" Target="../customXml/item1006.xml"/><Relationship Id="rId1353" Type="http://schemas.openxmlformats.org/officeDocument/2006/relationships/customXml" Target="../customXml/item1353.xml"/><Relationship Id="rId1560" Type="http://schemas.openxmlformats.org/officeDocument/2006/relationships/customXml" Target="../customXml/item1560.xml"/><Relationship Id="rId1658" Type="http://schemas.openxmlformats.org/officeDocument/2006/relationships/customXml" Target="../customXml/item1658.xml"/><Relationship Id="rId1865" Type="http://schemas.openxmlformats.org/officeDocument/2006/relationships/customXml" Target="../customXml/item1865.xml"/><Relationship Id="rId2404" Type="http://schemas.openxmlformats.org/officeDocument/2006/relationships/customXml" Target="../customXml/item2404.xml"/><Relationship Id="rId2611" Type="http://schemas.openxmlformats.org/officeDocument/2006/relationships/customXml" Target="../customXml/item2611.xml"/><Relationship Id="rId2709" Type="http://schemas.openxmlformats.org/officeDocument/2006/relationships/customXml" Target="../customXml/item2709.xml"/><Relationship Id="rId1213" Type="http://schemas.openxmlformats.org/officeDocument/2006/relationships/customXml" Target="../customXml/item1213.xml"/><Relationship Id="rId1420" Type="http://schemas.openxmlformats.org/officeDocument/2006/relationships/customXml" Target="../customXml/item1420.xml"/><Relationship Id="rId1518" Type="http://schemas.openxmlformats.org/officeDocument/2006/relationships/customXml" Target="../customXml/item1518.xml"/><Relationship Id="rId2916" Type="http://schemas.openxmlformats.org/officeDocument/2006/relationships/customXml" Target="../customXml/item2916.xml"/><Relationship Id="rId3080" Type="http://schemas.openxmlformats.org/officeDocument/2006/relationships/handoutMaster" Target="handoutMasters/handoutMaster1.xml"/><Relationship Id="rId1725" Type="http://schemas.openxmlformats.org/officeDocument/2006/relationships/customXml" Target="../customXml/item1725.xml"/><Relationship Id="rId1932" Type="http://schemas.openxmlformats.org/officeDocument/2006/relationships/customXml" Target="../customXml/item1932.xml"/><Relationship Id="rId17" Type="http://schemas.openxmlformats.org/officeDocument/2006/relationships/customXml" Target="../customXml/item17.xml"/><Relationship Id="rId2194" Type="http://schemas.openxmlformats.org/officeDocument/2006/relationships/customXml" Target="../customXml/item2194.xml"/><Relationship Id="rId3038" Type="http://schemas.openxmlformats.org/officeDocument/2006/relationships/customXml" Target="../customXml/item3038.xml"/><Relationship Id="rId166" Type="http://schemas.openxmlformats.org/officeDocument/2006/relationships/customXml" Target="../customXml/item166.xml"/><Relationship Id="rId373" Type="http://schemas.openxmlformats.org/officeDocument/2006/relationships/customXml" Target="../customXml/item373.xml"/><Relationship Id="rId580" Type="http://schemas.openxmlformats.org/officeDocument/2006/relationships/customXml" Target="../customXml/item580.xml"/><Relationship Id="rId2054" Type="http://schemas.openxmlformats.org/officeDocument/2006/relationships/customXml" Target="../customXml/item2054.xml"/><Relationship Id="rId2261" Type="http://schemas.openxmlformats.org/officeDocument/2006/relationships/customXml" Target="../customXml/item2261.xml"/><Relationship Id="rId2499" Type="http://schemas.openxmlformats.org/officeDocument/2006/relationships/customXml" Target="../customXml/item2499.xml"/><Relationship Id="rId3105" Type="http://schemas.openxmlformats.org/officeDocument/2006/relationships/tags" Target="tags/tag1.xml"/><Relationship Id="rId1" Type="http://schemas.openxmlformats.org/officeDocument/2006/relationships/customXml" Target="../customXml/item1.xml"/><Relationship Id="rId233" Type="http://schemas.openxmlformats.org/officeDocument/2006/relationships/customXml" Target="../customXml/item233.xml"/><Relationship Id="rId440" Type="http://schemas.openxmlformats.org/officeDocument/2006/relationships/customXml" Target="../customXml/item440.xml"/><Relationship Id="rId678" Type="http://schemas.openxmlformats.org/officeDocument/2006/relationships/customXml" Target="../customXml/item678.xml"/><Relationship Id="rId885" Type="http://schemas.openxmlformats.org/officeDocument/2006/relationships/customXml" Target="../customXml/item885.xml"/><Relationship Id="rId1070" Type="http://schemas.openxmlformats.org/officeDocument/2006/relationships/customXml" Target="../customXml/item1070.xml"/><Relationship Id="rId2121" Type="http://schemas.openxmlformats.org/officeDocument/2006/relationships/customXml" Target="../customXml/item2121.xml"/><Relationship Id="rId2359" Type="http://schemas.openxmlformats.org/officeDocument/2006/relationships/customXml" Target="../customXml/item2359.xml"/><Relationship Id="rId2566" Type="http://schemas.openxmlformats.org/officeDocument/2006/relationships/customXml" Target="../customXml/item2566.xml"/><Relationship Id="rId2773" Type="http://schemas.openxmlformats.org/officeDocument/2006/relationships/customXml" Target="../customXml/item2773.xml"/><Relationship Id="rId2980" Type="http://schemas.openxmlformats.org/officeDocument/2006/relationships/customXml" Target="../customXml/item2980.xml"/><Relationship Id="rId300" Type="http://schemas.openxmlformats.org/officeDocument/2006/relationships/customXml" Target="../customXml/item300.xml"/><Relationship Id="rId538" Type="http://schemas.openxmlformats.org/officeDocument/2006/relationships/customXml" Target="../customXml/item538.xml"/><Relationship Id="rId745" Type="http://schemas.openxmlformats.org/officeDocument/2006/relationships/customXml" Target="../customXml/item745.xml"/><Relationship Id="rId952" Type="http://schemas.openxmlformats.org/officeDocument/2006/relationships/customXml" Target="../customXml/item952.xml"/><Relationship Id="rId1168" Type="http://schemas.openxmlformats.org/officeDocument/2006/relationships/customXml" Target="../customXml/item1168.xml"/><Relationship Id="rId1375" Type="http://schemas.openxmlformats.org/officeDocument/2006/relationships/customXml" Target="../customXml/item1375.xml"/><Relationship Id="rId1582" Type="http://schemas.openxmlformats.org/officeDocument/2006/relationships/customXml" Target="../customXml/item1582.xml"/><Relationship Id="rId2219" Type="http://schemas.openxmlformats.org/officeDocument/2006/relationships/customXml" Target="../customXml/item2219.xml"/><Relationship Id="rId2426" Type="http://schemas.openxmlformats.org/officeDocument/2006/relationships/customXml" Target="../customXml/item2426.xml"/><Relationship Id="rId2633" Type="http://schemas.openxmlformats.org/officeDocument/2006/relationships/customXml" Target="../customXml/item2633.xml"/><Relationship Id="rId81" Type="http://schemas.openxmlformats.org/officeDocument/2006/relationships/customXml" Target="../customXml/item81.xml"/><Relationship Id="rId605" Type="http://schemas.openxmlformats.org/officeDocument/2006/relationships/customXml" Target="../customXml/item605.xml"/><Relationship Id="rId812" Type="http://schemas.openxmlformats.org/officeDocument/2006/relationships/customXml" Target="../customXml/item812.xml"/><Relationship Id="rId1028" Type="http://schemas.openxmlformats.org/officeDocument/2006/relationships/customXml" Target="../customXml/item1028.xml"/><Relationship Id="rId1235" Type="http://schemas.openxmlformats.org/officeDocument/2006/relationships/customXml" Target="../customXml/item1235.xml"/><Relationship Id="rId1442" Type="http://schemas.openxmlformats.org/officeDocument/2006/relationships/customXml" Target="../customXml/item1442.xml"/><Relationship Id="rId1887" Type="http://schemas.openxmlformats.org/officeDocument/2006/relationships/customXml" Target="../customXml/item1887.xml"/><Relationship Id="rId2840" Type="http://schemas.openxmlformats.org/officeDocument/2006/relationships/customXml" Target="../customXml/item2840.xml"/><Relationship Id="rId2938" Type="http://schemas.openxmlformats.org/officeDocument/2006/relationships/customXml" Target="../customXml/item2938.xml"/><Relationship Id="rId1302" Type="http://schemas.openxmlformats.org/officeDocument/2006/relationships/customXml" Target="../customXml/item1302.xml"/><Relationship Id="rId1747" Type="http://schemas.openxmlformats.org/officeDocument/2006/relationships/customXml" Target="../customXml/item1747.xml"/><Relationship Id="rId1954" Type="http://schemas.openxmlformats.org/officeDocument/2006/relationships/customXml" Target="../customXml/item1954.xml"/><Relationship Id="rId2700" Type="http://schemas.openxmlformats.org/officeDocument/2006/relationships/customXml" Target="../customXml/item2700.xml"/><Relationship Id="rId39" Type="http://schemas.openxmlformats.org/officeDocument/2006/relationships/customXml" Target="../customXml/item39.xml"/><Relationship Id="rId1607" Type="http://schemas.openxmlformats.org/officeDocument/2006/relationships/customXml" Target="../customXml/item1607.xml"/><Relationship Id="rId1814" Type="http://schemas.openxmlformats.org/officeDocument/2006/relationships/customXml" Target="../customXml/item1814.xml"/><Relationship Id="rId188" Type="http://schemas.openxmlformats.org/officeDocument/2006/relationships/customXml" Target="../customXml/item188.xml"/><Relationship Id="rId395" Type="http://schemas.openxmlformats.org/officeDocument/2006/relationships/customXml" Target="../customXml/item395.xml"/><Relationship Id="rId2076" Type="http://schemas.openxmlformats.org/officeDocument/2006/relationships/customXml" Target="../customXml/item2076.xml"/><Relationship Id="rId2283" Type="http://schemas.openxmlformats.org/officeDocument/2006/relationships/customXml" Target="../customXml/item2283.xml"/><Relationship Id="rId2490" Type="http://schemas.openxmlformats.org/officeDocument/2006/relationships/customXml" Target="../customXml/item2490.xml"/><Relationship Id="rId2588" Type="http://schemas.openxmlformats.org/officeDocument/2006/relationships/customXml" Target="../customXml/item2588.xml"/><Relationship Id="rId255" Type="http://schemas.openxmlformats.org/officeDocument/2006/relationships/customXml" Target="../customXml/item255.xml"/><Relationship Id="rId462" Type="http://schemas.openxmlformats.org/officeDocument/2006/relationships/customXml" Target="../customXml/item462.xml"/><Relationship Id="rId1092" Type="http://schemas.openxmlformats.org/officeDocument/2006/relationships/customXml" Target="../customXml/item1092.xml"/><Relationship Id="rId1397" Type="http://schemas.openxmlformats.org/officeDocument/2006/relationships/customXml" Target="../customXml/item1397.xml"/><Relationship Id="rId2143" Type="http://schemas.openxmlformats.org/officeDocument/2006/relationships/customXml" Target="../customXml/item2143.xml"/><Relationship Id="rId2350" Type="http://schemas.openxmlformats.org/officeDocument/2006/relationships/customXml" Target="../customXml/item2350.xml"/><Relationship Id="rId2795" Type="http://schemas.openxmlformats.org/officeDocument/2006/relationships/customXml" Target="../customXml/item2795.xml"/><Relationship Id="rId115" Type="http://schemas.openxmlformats.org/officeDocument/2006/relationships/customXml" Target="../customXml/item115.xml"/><Relationship Id="rId322" Type="http://schemas.openxmlformats.org/officeDocument/2006/relationships/customXml" Target="../customXml/item322.xml"/><Relationship Id="rId767" Type="http://schemas.openxmlformats.org/officeDocument/2006/relationships/customXml" Target="../customXml/item767.xml"/><Relationship Id="rId974" Type="http://schemas.openxmlformats.org/officeDocument/2006/relationships/customXml" Target="../customXml/item974.xml"/><Relationship Id="rId2003" Type="http://schemas.openxmlformats.org/officeDocument/2006/relationships/customXml" Target="../customXml/item2003.xml"/><Relationship Id="rId2210" Type="http://schemas.openxmlformats.org/officeDocument/2006/relationships/customXml" Target="../customXml/item2210.xml"/><Relationship Id="rId2448" Type="http://schemas.openxmlformats.org/officeDocument/2006/relationships/customXml" Target="../customXml/item2448.xml"/><Relationship Id="rId2655" Type="http://schemas.openxmlformats.org/officeDocument/2006/relationships/customXml" Target="../customXml/item2655.xml"/><Relationship Id="rId2862" Type="http://schemas.openxmlformats.org/officeDocument/2006/relationships/customXml" Target="../customXml/item2862.xml"/><Relationship Id="rId627" Type="http://schemas.openxmlformats.org/officeDocument/2006/relationships/customXml" Target="../customXml/item627.xml"/><Relationship Id="rId834" Type="http://schemas.openxmlformats.org/officeDocument/2006/relationships/customXml" Target="../customXml/item834.xml"/><Relationship Id="rId1257" Type="http://schemas.openxmlformats.org/officeDocument/2006/relationships/customXml" Target="../customXml/item1257.xml"/><Relationship Id="rId1464" Type="http://schemas.openxmlformats.org/officeDocument/2006/relationships/customXml" Target="../customXml/item1464.xml"/><Relationship Id="rId1671" Type="http://schemas.openxmlformats.org/officeDocument/2006/relationships/customXml" Target="../customXml/item1671.xml"/><Relationship Id="rId2308" Type="http://schemas.openxmlformats.org/officeDocument/2006/relationships/customXml" Target="../customXml/item2308.xml"/><Relationship Id="rId2515" Type="http://schemas.openxmlformats.org/officeDocument/2006/relationships/customXml" Target="../customXml/item2515.xml"/><Relationship Id="rId2722" Type="http://schemas.openxmlformats.org/officeDocument/2006/relationships/customXml" Target="../customXml/item2722.xml"/><Relationship Id="rId901" Type="http://schemas.openxmlformats.org/officeDocument/2006/relationships/customXml" Target="../customXml/item901.xml"/><Relationship Id="rId1117" Type="http://schemas.openxmlformats.org/officeDocument/2006/relationships/customXml" Target="../customXml/item1117.xml"/><Relationship Id="rId1324" Type="http://schemas.openxmlformats.org/officeDocument/2006/relationships/customXml" Target="../customXml/item1324.xml"/><Relationship Id="rId1531" Type="http://schemas.openxmlformats.org/officeDocument/2006/relationships/customXml" Target="../customXml/item1531.xml"/><Relationship Id="rId1769" Type="http://schemas.openxmlformats.org/officeDocument/2006/relationships/customXml" Target="../customXml/item1769.xml"/><Relationship Id="rId1976" Type="http://schemas.openxmlformats.org/officeDocument/2006/relationships/customXml" Target="../customXml/item1976.xml"/><Relationship Id="rId30" Type="http://schemas.openxmlformats.org/officeDocument/2006/relationships/customXml" Target="../customXml/item30.xml"/><Relationship Id="rId1629" Type="http://schemas.openxmlformats.org/officeDocument/2006/relationships/customXml" Target="../customXml/item1629.xml"/><Relationship Id="rId1836" Type="http://schemas.openxmlformats.org/officeDocument/2006/relationships/customXml" Target="../customXml/item1836.xml"/><Relationship Id="rId1903" Type="http://schemas.openxmlformats.org/officeDocument/2006/relationships/customXml" Target="../customXml/item1903.xml"/><Relationship Id="rId2098" Type="http://schemas.openxmlformats.org/officeDocument/2006/relationships/customXml" Target="../customXml/item2098.xml"/><Relationship Id="rId3051" Type="http://schemas.openxmlformats.org/officeDocument/2006/relationships/slide" Target="slides/slide1.xml"/><Relationship Id="rId277" Type="http://schemas.openxmlformats.org/officeDocument/2006/relationships/customXml" Target="../customXml/item277.xml"/><Relationship Id="rId484" Type="http://schemas.openxmlformats.org/officeDocument/2006/relationships/customXml" Target="../customXml/item484.xml"/><Relationship Id="rId2165" Type="http://schemas.openxmlformats.org/officeDocument/2006/relationships/customXml" Target="../customXml/item2165.xml"/><Relationship Id="rId3009" Type="http://schemas.openxmlformats.org/officeDocument/2006/relationships/customXml" Target="../customXml/item3009.xml"/><Relationship Id="rId137" Type="http://schemas.openxmlformats.org/officeDocument/2006/relationships/customXml" Target="../customXml/item137.xml"/><Relationship Id="rId344" Type="http://schemas.openxmlformats.org/officeDocument/2006/relationships/customXml" Target="../customXml/item344.xml"/><Relationship Id="rId691" Type="http://schemas.openxmlformats.org/officeDocument/2006/relationships/customXml" Target="../customXml/item691.xml"/><Relationship Id="rId789" Type="http://schemas.openxmlformats.org/officeDocument/2006/relationships/customXml" Target="../customXml/item789.xml"/><Relationship Id="rId996" Type="http://schemas.openxmlformats.org/officeDocument/2006/relationships/customXml" Target="../customXml/item996.xml"/><Relationship Id="rId2025" Type="http://schemas.openxmlformats.org/officeDocument/2006/relationships/customXml" Target="../customXml/item2025.xml"/><Relationship Id="rId2372" Type="http://schemas.openxmlformats.org/officeDocument/2006/relationships/customXml" Target="../customXml/item2372.xml"/><Relationship Id="rId2677" Type="http://schemas.openxmlformats.org/officeDocument/2006/relationships/customXml" Target="../customXml/item2677.xml"/><Relationship Id="rId2884" Type="http://schemas.openxmlformats.org/officeDocument/2006/relationships/customXml" Target="../customXml/item2884.xml"/><Relationship Id="rId551" Type="http://schemas.openxmlformats.org/officeDocument/2006/relationships/customXml" Target="../customXml/item551.xml"/><Relationship Id="rId649" Type="http://schemas.openxmlformats.org/officeDocument/2006/relationships/customXml" Target="../customXml/item649.xml"/><Relationship Id="rId856" Type="http://schemas.openxmlformats.org/officeDocument/2006/relationships/customXml" Target="../customXml/item856.xml"/><Relationship Id="rId1181" Type="http://schemas.openxmlformats.org/officeDocument/2006/relationships/customXml" Target="../customXml/item1181.xml"/><Relationship Id="rId1279" Type="http://schemas.openxmlformats.org/officeDocument/2006/relationships/customXml" Target="../customXml/item1279.xml"/><Relationship Id="rId1486" Type="http://schemas.openxmlformats.org/officeDocument/2006/relationships/customXml" Target="../customXml/item1486.xml"/><Relationship Id="rId2232" Type="http://schemas.openxmlformats.org/officeDocument/2006/relationships/customXml" Target="../customXml/item2232.xml"/><Relationship Id="rId2537" Type="http://schemas.openxmlformats.org/officeDocument/2006/relationships/customXml" Target="../customXml/item2537.xml"/><Relationship Id="rId204" Type="http://schemas.openxmlformats.org/officeDocument/2006/relationships/customXml" Target="../customXml/item204.xml"/><Relationship Id="rId411" Type="http://schemas.openxmlformats.org/officeDocument/2006/relationships/customXml" Target="../customXml/item411.xml"/><Relationship Id="rId509" Type="http://schemas.openxmlformats.org/officeDocument/2006/relationships/customXml" Target="../customXml/item509.xml"/><Relationship Id="rId1041" Type="http://schemas.openxmlformats.org/officeDocument/2006/relationships/customXml" Target="../customXml/item1041.xml"/><Relationship Id="rId1139" Type="http://schemas.openxmlformats.org/officeDocument/2006/relationships/customXml" Target="../customXml/item1139.xml"/><Relationship Id="rId1346" Type="http://schemas.openxmlformats.org/officeDocument/2006/relationships/customXml" Target="../customXml/item1346.xml"/><Relationship Id="rId1693" Type="http://schemas.openxmlformats.org/officeDocument/2006/relationships/customXml" Target="../customXml/item1693.xml"/><Relationship Id="rId1998" Type="http://schemas.openxmlformats.org/officeDocument/2006/relationships/customXml" Target="../customXml/item1998.xml"/><Relationship Id="rId2744" Type="http://schemas.openxmlformats.org/officeDocument/2006/relationships/customXml" Target="../customXml/item2744.xml"/><Relationship Id="rId2951" Type="http://schemas.openxmlformats.org/officeDocument/2006/relationships/customXml" Target="../customXml/item2951.xml"/><Relationship Id="rId716" Type="http://schemas.openxmlformats.org/officeDocument/2006/relationships/customXml" Target="../customXml/item716.xml"/><Relationship Id="rId923" Type="http://schemas.openxmlformats.org/officeDocument/2006/relationships/customXml" Target="../customXml/item923.xml"/><Relationship Id="rId1553" Type="http://schemas.openxmlformats.org/officeDocument/2006/relationships/customXml" Target="../customXml/item1553.xml"/><Relationship Id="rId1760" Type="http://schemas.openxmlformats.org/officeDocument/2006/relationships/customXml" Target="../customXml/item1760.xml"/><Relationship Id="rId1858" Type="http://schemas.openxmlformats.org/officeDocument/2006/relationships/customXml" Target="../customXml/item1858.xml"/><Relationship Id="rId2604" Type="http://schemas.openxmlformats.org/officeDocument/2006/relationships/customXml" Target="../customXml/item2604.xml"/><Relationship Id="rId2811" Type="http://schemas.openxmlformats.org/officeDocument/2006/relationships/customXml" Target="../customXml/item2811.xml"/><Relationship Id="rId52" Type="http://schemas.openxmlformats.org/officeDocument/2006/relationships/customXml" Target="../customXml/item52.xml"/><Relationship Id="rId1206" Type="http://schemas.openxmlformats.org/officeDocument/2006/relationships/customXml" Target="../customXml/item1206.xml"/><Relationship Id="rId1413" Type="http://schemas.openxmlformats.org/officeDocument/2006/relationships/customXml" Target="../customXml/item1413.xml"/><Relationship Id="rId1620" Type="http://schemas.openxmlformats.org/officeDocument/2006/relationships/customXml" Target="../customXml/item1620.xml"/><Relationship Id="rId2909" Type="http://schemas.openxmlformats.org/officeDocument/2006/relationships/customXml" Target="../customXml/item2909.xml"/><Relationship Id="rId3073" Type="http://schemas.openxmlformats.org/officeDocument/2006/relationships/slide" Target="slides/slide23.xml"/><Relationship Id="rId1718" Type="http://schemas.openxmlformats.org/officeDocument/2006/relationships/customXml" Target="../customXml/item1718.xml"/><Relationship Id="rId1925" Type="http://schemas.openxmlformats.org/officeDocument/2006/relationships/customXml" Target="../customXml/item1925.xml"/><Relationship Id="rId299" Type="http://schemas.openxmlformats.org/officeDocument/2006/relationships/customXml" Target="../customXml/item299.xml"/><Relationship Id="rId2187" Type="http://schemas.openxmlformats.org/officeDocument/2006/relationships/customXml" Target="../customXml/item2187.xml"/><Relationship Id="rId2394" Type="http://schemas.openxmlformats.org/officeDocument/2006/relationships/customXml" Target="../customXml/item2394.xml"/><Relationship Id="rId159" Type="http://schemas.openxmlformats.org/officeDocument/2006/relationships/customXml" Target="../customXml/item159.xml"/><Relationship Id="rId366" Type="http://schemas.openxmlformats.org/officeDocument/2006/relationships/customXml" Target="../customXml/item366.xml"/><Relationship Id="rId573" Type="http://schemas.openxmlformats.org/officeDocument/2006/relationships/customXml" Target="../customXml/item573.xml"/><Relationship Id="rId780" Type="http://schemas.openxmlformats.org/officeDocument/2006/relationships/customXml" Target="../customXml/item780.xml"/><Relationship Id="rId2047" Type="http://schemas.openxmlformats.org/officeDocument/2006/relationships/customXml" Target="../customXml/item2047.xml"/><Relationship Id="rId2254" Type="http://schemas.openxmlformats.org/officeDocument/2006/relationships/customXml" Target="../customXml/item2254.xml"/><Relationship Id="rId2461" Type="http://schemas.openxmlformats.org/officeDocument/2006/relationships/customXml" Target="../customXml/item2461.xml"/><Relationship Id="rId2699" Type="http://schemas.openxmlformats.org/officeDocument/2006/relationships/customXml" Target="../customXml/item2699.xml"/><Relationship Id="rId3000" Type="http://schemas.openxmlformats.org/officeDocument/2006/relationships/customXml" Target="../customXml/item3000.xml"/><Relationship Id="rId226" Type="http://schemas.openxmlformats.org/officeDocument/2006/relationships/customXml" Target="../customXml/item226.xml"/><Relationship Id="rId433" Type="http://schemas.openxmlformats.org/officeDocument/2006/relationships/customXml" Target="../customXml/item433.xml"/><Relationship Id="rId878" Type="http://schemas.openxmlformats.org/officeDocument/2006/relationships/customXml" Target="../customXml/item878.xml"/><Relationship Id="rId1063" Type="http://schemas.openxmlformats.org/officeDocument/2006/relationships/customXml" Target="../customXml/item1063.xml"/><Relationship Id="rId1270" Type="http://schemas.openxmlformats.org/officeDocument/2006/relationships/customXml" Target="../customXml/item1270.xml"/><Relationship Id="rId2114" Type="http://schemas.openxmlformats.org/officeDocument/2006/relationships/customXml" Target="../customXml/item2114.xml"/><Relationship Id="rId2559" Type="http://schemas.openxmlformats.org/officeDocument/2006/relationships/customXml" Target="../customXml/item2559.xml"/><Relationship Id="rId2766" Type="http://schemas.openxmlformats.org/officeDocument/2006/relationships/customXml" Target="../customXml/item2766.xml"/><Relationship Id="rId2973" Type="http://schemas.openxmlformats.org/officeDocument/2006/relationships/customXml" Target="../customXml/item2973.xml"/><Relationship Id="rId640" Type="http://schemas.openxmlformats.org/officeDocument/2006/relationships/customXml" Target="../customXml/item640.xml"/><Relationship Id="rId738" Type="http://schemas.openxmlformats.org/officeDocument/2006/relationships/customXml" Target="../customXml/item738.xml"/><Relationship Id="rId945" Type="http://schemas.openxmlformats.org/officeDocument/2006/relationships/customXml" Target="../customXml/item945.xml"/><Relationship Id="rId1368" Type="http://schemas.openxmlformats.org/officeDocument/2006/relationships/customXml" Target="../customXml/item1368.xml"/><Relationship Id="rId1575" Type="http://schemas.openxmlformats.org/officeDocument/2006/relationships/customXml" Target="../customXml/item1575.xml"/><Relationship Id="rId1782" Type="http://schemas.openxmlformats.org/officeDocument/2006/relationships/customXml" Target="../customXml/item1782.xml"/><Relationship Id="rId2321" Type="http://schemas.openxmlformats.org/officeDocument/2006/relationships/customXml" Target="../customXml/item2321.xml"/><Relationship Id="rId2419" Type="http://schemas.openxmlformats.org/officeDocument/2006/relationships/customXml" Target="../customXml/item2419.xml"/><Relationship Id="rId2626" Type="http://schemas.openxmlformats.org/officeDocument/2006/relationships/customXml" Target="../customXml/item2626.xml"/><Relationship Id="rId2833" Type="http://schemas.openxmlformats.org/officeDocument/2006/relationships/customXml" Target="../customXml/item2833.xml"/><Relationship Id="rId74" Type="http://schemas.openxmlformats.org/officeDocument/2006/relationships/customXml" Target="../customXml/item74.xml"/><Relationship Id="rId500" Type="http://schemas.openxmlformats.org/officeDocument/2006/relationships/customXml" Target="../customXml/item500.xml"/><Relationship Id="rId805" Type="http://schemas.openxmlformats.org/officeDocument/2006/relationships/customXml" Target="../customXml/item805.xml"/><Relationship Id="rId1130" Type="http://schemas.openxmlformats.org/officeDocument/2006/relationships/customXml" Target="../customXml/item1130.xml"/><Relationship Id="rId1228" Type="http://schemas.openxmlformats.org/officeDocument/2006/relationships/customXml" Target="../customXml/item1228.xml"/><Relationship Id="rId1435" Type="http://schemas.openxmlformats.org/officeDocument/2006/relationships/customXml" Target="../customXml/item1435.xml"/><Relationship Id="rId1642" Type="http://schemas.openxmlformats.org/officeDocument/2006/relationships/customXml" Target="../customXml/item1642.xml"/><Relationship Id="rId1947" Type="http://schemas.openxmlformats.org/officeDocument/2006/relationships/customXml" Target="../customXml/item1947.xml"/><Relationship Id="rId2900" Type="http://schemas.openxmlformats.org/officeDocument/2006/relationships/customXml" Target="../customXml/item2900.xml"/><Relationship Id="rId3095" Type="http://schemas.openxmlformats.org/officeDocument/2006/relationships/font" Target="fonts/font15.fntdata"/><Relationship Id="rId1502" Type="http://schemas.openxmlformats.org/officeDocument/2006/relationships/customXml" Target="../customXml/item1502.xml"/><Relationship Id="rId1807" Type="http://schemas.openxmlformats.org/officeDocument/2006/relationships/customXml" Target="../customXml/item1807.xml"/><Relationship Id="rId290" Type="http://schemas.openxmlformats.org/officeDocument/2006/relationships/customXml" Target="../customXml/item290.xml"/><Relationship Id="rId388" Type="http://schemas.openxmlformats.org/officeDocument/2006/relationships/customXml" Target="../customXml/item388.xml"/><Relationship Id="rId2069" Type="http://schemas.openxmlformats.org/officeDocument/2006/relationships/customXml" Target="../customXml/item2069.xml"/><Relationship Id="rId3022" Type="http://schemas.openxmlformats.org/officeDocument/2006/relationships/customXml" Target="../customXml/item3022.xml"/><Relationship Id="rId150" Type="http://schemas.openxmlformats.org/officeDocument/2006/relationships/customXml" Target="../customXml/item150.xml"/><Relationship Id="rId595" Type="http://schemas.openxmlformats.org/officeDocument/2006/relationships/customXml" Target="../customXml/item595.xml"/><Relationship Id="rId2276" Type="http://schemas.openxmlformats.org/officeDocument/2006/relationships/customXml" Target="../customXml/item2276.xml"/><Relationship Id="rId2483" Type="http://schemas.openxmlformats.org/officeDocument/2006/relationships/customXml" Target="../customXml/item2483.xml"/><Relationship Id="rId2690" Type="http://schemas.openxmlformats.org/officeDocument/2006/relationships/customXml" Target="../customXml/item2690.xml"/><Relationship Id="rId248" Type="http://schemas.openxmlformats.org/officeDocument/2006/relationships/customXml" Target="../customXml/item248.xml"/><Relationship Id="rId455" Type="http://schemas.openxmlformats.org/officeDocument/2006/relationships/customXml" Target="../customXml/item455.xml"/><Relationship Id="rId662" Type="http://schemas.openxmlformats.org/officeDocument/2006/relationships/customXml" Target="../customXml/item662.xml"/><Relationship Id="rId1085" Type="http://schemas.openxmlformats.org/officeDocument/2006/relationships/customXml" Target="../customXml/item1085.xml"/><Relationship Id="rId1292" Type="http://schemas.openxmlformats.org/officeDocument/2006/relationships/customXml" Target="../customXml/item1292.xml"/><Relationship Id="rId2136" Type="http://schemas.openxmlformats.org/officeDocument/2006/relationships/customXml" Target="../customXml/item2136.xml"/><Relationship Id="rId2343" Type="http://schemas.openxmlformats.org/officeDocument/2006/relationships/customXml" Target="../customXml/item2343.xml"/><Relationship Id="rId2550" Type="http://schemas.openxmlformats.org/officeDocument/2006/relationships/customXml" Target="../customXml/item2550.xml"/><Relationship Id="rId2788" Type="http://schemas.openxmlformats.org/officeDocument/2006/relationships/customXml" Target="../customXml/item2788.xml"/><Relationship Id="rId2995" Type="http://schemas.openxmlformats.org/officeDocument/2006/relationships/customXml" Target="../customXml/item2995.xml"/><Relationship Id="rId108" Type="http://schemas.openxmlformats.org/officeDocument/2006/relationships/customXml" Target="../customXml/item108.xml"/><Relationship Id="rId315" Type="http://schemas.openxmlformats.org/officeDocument/2006/relationships/customXml" Target="../customXml/item315.xml"/><Relationship Id="rId522" Type="http://schemas.openxmlformats.org/officeDocument/2006/relationships/customXml" Target="../customXml/item522.xml"/><Relationship Id="rId967" Type="http://schemas.openxmlformats.org/officeDocument/2006/relationships/customXml" Target="../customXml/item967.xml"/><Relationship Id="rId1152" Type="http://schemas.openxmlformats.org/officeDocument/2006/relationships/customXml" Target="../customXml/item1152.xml"/><Relationship Id="rId1597" Type="http://schemas.openxmlformats.org/officeDocument/2006/relationships/customXml" Target="../customXml/item1597.xml"/><Relationship Id="rId2203" Type="http://schemas.openxmlformats.org/officeDocument/2006/relationships/customXml" Target="../customXml/item2203.xml"/><Relationship Id="rId2410" Type="http://schemas.openxmlformats.org/officeDocument/2006/relationships/customXml" Target="../customXml/item2410.xml"/><Relationship Id="rId2648" Type="http://schemas.openxmlformats.org/officeDocument/2006/relationships/customXml" Target="../customXml/item2648.xml"/><Relationship Id="rId2855" Type="http://schemas.openxmlformats.org/officeDocument/2006/relationships/customXml" Target="../customXml/item2855.xml"/><Relationship Id="rId96" Type="http://schemas.openxmlformats.org/officeDocument/2006/relationships/customXml" Target="../customXml/item96.xml"/><Relationship Id="rId827" Type="http://schemas.openxmlformats.org/officeDocument/2006/relationships/customXml" Target="../customXml/item827.xml"/><Relationship Id="rId1012" Type="http://schemas.openxmlformats.org/officeDocument/2006/relationships/customXml" Target="../customXml/item1012.xml"/><Relationship Id="rId1457" Type="http://schemas.openxmlformats.org/officeDocument/2006/relationships/customXml" Target="../customXml/item1457.xml"/><Relationship Id="rId1664" Type="http://schemas.openxmlformats.org/officeDocument/2006/relationships/customXml" Target="../customXml/item1664.xml"/><Relationship Id="rId1871" Type="http://schemas.openxmlformats.org/officeDocument/2006/relationships/customXml" Target="../customXml/item1871.xml"/><Relationship Id="rId2508" Type="http://schemas.openxmlformats.org/officeDocument/2006/relationships/customXml" Target="../customXml/item2508.xml"/><Relationship Id="rId2715" Type="http://schemas.openxmlformats.org/officeDocument/2006/relationships/customXml" Target="../customXml/item2715.xml"/><Relationship Id="rId2922" Type="http://schemas.openxmlformats.org/officeDocument/2006/relationships/customXml" Target="../customXml/item2922.xml"/><Relationship Id="rId1317" Type="http://schemas.openxmlformats.org/officeDocument/2006/relationships/customXml" Target="../customXml/item1317.xml"/><Relationship Id="rId1524" Type="http://schemas.openxmlformats.org/officeDocument/2006/relationships/customXml" Target="../customXml/item1524.xml"/><Relationship Id="rId1731" Type="http://schemas.openxmlformats.org/officeDocument/2006/relationships/customXml" Target="../customXml/item1731.xml"/><Relationship Id="rId1969" Type="http://schemas.openxmlformats.org/officeDocument/2006/relationships/customXml" Target="../customXml/item1969.xml"/><Relationship Id="rId23" Type="http://schemas.openxmlformats.org/officeDocument/2006/relationships/customXml" Target="../customXml/item23.xml"/><Relationship Id="rId1829" Type="http://schemas.openxmlformats.org/officeDocument/2006/relationships/customXml" Target="../customXml/item1829.xml"/><Relationship Id="rId2298" Type="http://schemas.openxmlformats.org/officeDocument/2006/relationships/customXml" Target="../customXml/item2298.xml"/><Relationship Id="rId3044" Type="http://schemas.openxmlformats.org/officeDocument/2006/relationships/customXml" Target="../customXml/item3044.xml"/><Relationship Id="rId172" Type="http://schemas.openxmlformats.org/officeDocument/2006/relationships/customXml" Target="../customXml/item172.xml"/><Relationship Id="rId477" Type="http://schemas.openxmlformats.org/officeDocument/2006/relationships/customXml" Target="../customXml/item477.xml"/><Relationship Id="rId684" Type="http://schemas.openxmlformats.org/officeDocument/2006/relationships/customXml" Target="../customXml/item684.xml"/><Relationship Id="rId2060" Type="http://schemas.openxmlformats.org/officeDocument/2006/relationships/customXml" Target="../customXml/item2060.xml"/><Relationship Id="rId2158" Type="http://schemas.openxmlformats.org/officeDocument/2006/relationships/customXml" Target="../customXml/item2158.xml"/><Relationship Id="rId2365" Type="http://schemas.openxmlformats.org/officeDocument/2006/relationships/customXml" Target="../customXml/item2365.xml"/><Relationship Id="rId3111" Type="http://schemas.microsoft.com/office/2015/10/relationships/revisionInfo" Target="revisionInfo.xml"/><Relationship Id="rId337" Type="http://schemas.openxmlformats.org/officeDocument/2006/relationships/customXml" Target="../customXml/item337.xml"/><Relationship Id="rId891" Type="http://schemas.openxmlformats.org/officeDocument/2006/relationships/customXml" Target="../customXml/item891.xml"/><Relationship Id="rId989" Type="http://schemas.openxmlformats.org/officeDocument/2006/relationships/customXml" Target="../customXml/item989.xml"/><Relationship Id="rId2018" Type="http://schemas.openxmlformats.org/officeDocument/2006/relationships/customXml" Target="../customXml/item2018.xml"/><Relationship Id="rId2572" Type="http://schemas.openxmlformats.org/officeDocument/2006/relationships/customXml" Target="../customXml/item2572.xml"/><Relationship Id="rId2877" Type="http://schemas.openxmlformats.org/officeDocument/2006/relationships/customXml" Target="../customXml/item2877.xml"/><Relationship Id="rId544" Type="http://schemas.openxmlformats.org/officeDocument/2006/relationships/customXml" Target="../customXml/item544.xml"/><Relationship Id="rId751" Type="http://schemas.openxmlformats.org/officeDocument/2006/relationships/customXml" Target="../customXml/item751.xml"/><Relationship Id="rId849" Type="http://schemas.openxmlformats.org/officeDocument/2006/relationships/customXml" Target="../customXml/item849.xml"/><Relationship Id="rId1174" Type="http://schemas.openxmlformats.org/officeDocument/2006/relationships/customXml" Target="../customXml/item1174.xml"/><Relationship Id="rId1381" Type="http://schemas.openxmlformats.org/officeDocument/2006/relationships/customXml" Target="../customXml/item1381.xml"/><Relationship Id="rId1479" Type="http://schemas.openxmlformats.org/officeDocument/2006/relationships/customXml" Target="../customXml/item1479.xml"/><Relationship Id="rId1686" Type="http://schemas.openxmlformats.org/officeDocument/2006/relationships/customXml" Target="../customXml/item1686.xml"/><Relationship Id="rId2225" Type="http://schemas.openxmlformats.org/officeDocument/2006/relationships/customXml" Target="../customXml/item2225.xml"/><Relationship Id="rId2432" Type="http://schemas.openxmlformats.org/officeDocument/2006/relationships/customXml" Target="../customXml/item2432.xml"/><Relationship Id="rId404" Type="http://schemas.openxmlformats.org/officeDocument/2006/relationships/customXml" Target="../customXml/item404.xml"/><Relationship Id="rId611" Type="http://schemas.openxmlformats.org/officeDocument/2006/relationships/customXml" Target="../customXml/item611.xml"/><Relationship Id="rId1034" Type="http://schemas.openxmlformats.org/officeDocument/2006/relationships/customXml" Target="../customXml/item1034.xml"/><Relationship Id="rId1241" Type="http://schemas.openxmlformats.org/officeDocument/2006/relationships/customXml" Target="../customXml/item1241.xml"/><Relationship Id="rId1339" Type="http://schemas.openxmlformats.org/officeDocument/2006/relationships/customXml" Target="../customXml/item1339.xml"/><Relationship Id="rId1893" Type="http://schemas.openxmlformats.org/officeDocument/2006/relationships/customXml" Target="../customXml/item1893.xml"/><Relationship Id="rId2737" Type="http://schemas.openxmlformats.org/officeDocument/2006/relationships/customXml" Target="../customXml/item2737.xml"/><Relationship Id="rId2944" Type="http://schemas.openxmlformats.org/officeDocument/2006/relationships/customXml" Target="../customXml/item2944.xml"/><Relationship Id="rId709" Type="http://schemas.openxmlformats.org/officeDocument/2006/relationships/customXml" Target="../customXml/item709.xml"/><Relationship Id="rId916" Type="http://schemas.openxmlformats.org/officeDocument/2006/relationships/customXml" Target="../customXml/item916.xml"/><Relationship Id="rId1101" Type="http://schemas.openxmlformats.org/officeDocument/2006/relationships/customXml" Target="../customXml/item1101.xml"/><Relationship Id="rId1546" Type="http://schemas.openxmlformats.org/officeDocument/2006/relationships/customXml" Target="../customXml/item1546.xml"/><Relationship Id="rId1753" Type="http://schemas.openxmlformats.org/officeDocument/2006/relationships/customXml" Target="../customXml/item1753.xml"/><Relationship Id="rId1960" Type="http://schemas.openxmlformats.org/officeDocument/2006/relationships/customXml" Target="../customXml/item1960.xml"/><Relationship Id="rId2804" Type="http://schemas.openxmlformats.org/officeDocument/2006/relationships/customXml" Target="../customXml/item2804.xml"/><Relationship Id="rId45" Type="http://schemas.openxmlformats.org/officeDocument/2006/relationships/customXml" Target="../customXml/item45.xml"/><Relationship Id="rId1406" Type="http://schemas.openxmlformats.org/officeDocument/2006/relationships/customXml" Target="../customXml/item1406.xml"/><Relationship Id="rId1613" Type="http://schemas.openxmlformats.org/officeDocument/2006/relationships/customXml" Target="../customXml/item1613.xml"/><Relationship Id="rId1820" Type="http://schemas.openxmlformats.org/officeDocument/2006/relationships/customXml" Target="../customXml/item1820.xml"/><Relationship Id="rId3066" Type="http://schemas.openxmlformats.org/officeDocument/2006/relationships/slide" Target="slides/slide16.xml"/><Relationship Id="rId194" Type="http://schemas.openxmlformats.org/officeDocument/2006/relationships/customXml" Target="../customXml/item194.xml"/><Relationship Id="rId1918" Type="http://schemas.openxmlformats.org/officeDocument/2006/relationships/customXml" Target="../customXml/item1918.xml"/><Relationship Id="rId2082" Type="http://schemas.openxmlformats.org/officeDocument/2006/relationships/customXml" Target="../customXml/item2082.xml"/><Relationship Id="rId261" Type="http://schemas.openxmlformats.org/officeDocument/2006/relationships/customXml" Target="../customXml/item261.xml"/><Relationship Id="rId499" Type="http://schemas.openxmlformats.org/officeDocument/2006/relationships/customXml" Target="../customXml/item499.xml"/><Relationship Id="rId2387" Type="http://schemas.openxmlformats.org/officeDocument/2006/relationships/customXml" Target="../customXml/item2387.xml"/><Relationship Id="rId2594" Type="http://schemas.openxmlformats.org/officeDocument/2006/relationships/customXml" Target="../customXml/item2594.xml"/><Relationship Id="rId359" Type="http://schemas.openxmlformats.org/officeDocument/2006/relationships/customXml" Target="../customXml/item359.xml"/><Relationship Id="rId566" Type="http://schemas.openxmlformats.org/officeDocument/2006/relationships/customXml" Target="../customXml/item566.xml"/><Relationship Id="rId773" Type="http://schemas.openxmlformats.org/officeDocument/2006/relationships/customXml" Target="../customXml/item773.xml"/><Relationship Id="rId1196" Type="http://schemas.openxmlformats.org/officeDocument/2006/relationships/customXml" Target="../customXml/item1196.xml"/><Relationship Id="rId2247" Type="http://schemas.openxmlformats.org/officeDocument/2006/relationships/customXml" Target="../customXml/item2247.xml"/><Relationship Id="rId2454" Type="http://schemas.openxmlformats.org/officeDocument/2006/relationships/customXml" Target="../customXml/item2454.xml"/><Relationship Id="rId2899" Type="http://schemas.openxmlformats.org/officeDocument/2006/relationships/customXml" Target="../customXml/item2899.xml"/><Relationship Id="rId121" Type="http://schemas.openxmlformats.org/officeDocument/2006/relationships/customXml" Target="../customXml/item121.xml"/><Relationship Id="rId219" Type="http://schemas.openxmlformats.org/officeDocument/2006/relationships/customXml" Target="../customXml/item219.xml"/><Relationship Id="rId426" Type="http://schemas.openxmlformats.org/officeDocument/2006/relationships/customXml" Target="../customXml/item426.xml"/><Relationship Id="rId633" Type="http://schemas.openxmlformats.org/officeDocument/2006/relationships/customXml" Target="../customXml/item633.xml"/><Relationship Id="rId980" Type="http://schemas.openxmlformats.org/officeDocument/2006/relationships/customXml" Target="../customXml/item980.xml"/><Relationship Id="rId1056" Type="http://schemas.openxmlformats.org/officeDocument/2006/relationships/customXml" Target="../customXml/item1056.xml"/><Relationship Id="rId1263" Type="http://schemas.openxmlformats.org/officeDocument/2006/relationships/customXml" Target="../customXml/item1263.xml"/><Relationship Id="rId2107" Type="http://schemas.openxmlformats.org/officeDocument/2006/relationships/customXml" Target="../customXml/item2107.xml"/><Relationship Id="rId2314" Type="http://schemas.openxmlformats.org/officeDocument/2006/relationships/customXml" Target="../customXml/item2314.xml"/><Relationship Id="rId2661" Type="http://schemas.openxmlformats.org/officeDocument/2006/relationships/customXml" Target="../customXml/item2661.xml"/><Relationship Id="rId2759" Type="http://schemas.openxmlformats.org/officeDocument/2006/relationships/customXml" Target="../customXml/item2759.xml"/><Relationship Id="rId2966" Type="http://schemas.openxmlformats.org/officeDocument/2006/relationships/customXml" Target="../customXml/item2966.xml"/><Relationship Id="rId840" Type="http://schemas.openxmlformats.org/officeDocument/2006/relationships/customXml" Target="../customXml/item840.xml"/><Relationship Id="rId938" Type="http://schemas.openxmlformats.org/officeDocument/2006/relationships/customXml" Target="../customXml/item938.xml"/><Relationship Id="rId1470" Type="http://schemas.openxmlformats.org/officeDocument/2006/relationships/customXml" Target="../customXml/item1470.xml"/><Relationship Id="rId1568" Type="http://schemas.openxmlformats.org/officeDocument/2006/relationships/customXml" Target="../customXml/item1568.xml"/><Relationship Id="rId1775" Type="http://schemas.openxmlformats.org/officeDocument/2006/relationships/customXml" Target="../customXml/item1775.xml"/><Relationship Id="rId2521" Type="http://schemas.openxmlformats.org/officeDocument/2006/relationships/customXml" Target="../customXml/item2521.xml"/><Relationship Id="rId2619" Type="http://schemas.openxmlformats.org/officeDocument/2006/relationships/customXml" Target="../customXml/item2619.xml"/><Relationship Id="rId2826" Type="http://schemas.openxmlformats.org/officeDocument/2006/relationships/customXml" Target="../customXml/item2826.xml"/><Relationship Id="rId67" Type="http://schemas.openxmlformats.org/officeDocument/2006/relationships/customXml" Target="../customXml/item67.xml"/><Relationship Id="rId700" Type="http://schemas.openxmlformats.org/officeDocument/2006/relationships/customXml" Target="../customXml/item700.xml"/><Relationship Id="rId1123" Type="http://schemas.openxmlformats.org/officeDocument/2006/relationships/customXml" Target="../customXml/item1123.xml"/><Relationship Id="rId1330" Type="http://schemas.openxmlformats.org/officeDocument/2006/relationships/customXml" Target="../customXml/item1330.xml"/><Relationship Id="rId1428" Type="http://schemas.openxmlformats.org/officeDocument/2006/relationships/customXml" Target="../customXml/item1428.xml"/><Relationship Id="rId1635" Type="http://schemas.openxmlformats.org/officeDocument/2006/relationships/customXml" Target="../customXml/item1635.xml"/><Relationship Id="rId1982" Type="http://schemas.openxmlformats.org/officeDocument/2006/relationships/customXml" Target="../customXml/item1982.xml"/><Relationship Id="rId3088" Type="http://schemas.openxmlformats.org/officeDocument/2006/relationships/font" Target="fonts/font8.fntdata"/><Relationship Id="rId1842" Type="http://schemas.openxmlformats.org/officeDocument/2006/relationships/customXml" Target="../customXml/item1842.xml"/><Relationship Id="rId1702" Type="http://schemas.openxmlformats.org/officeDocument/2006/relationships/customXml" Target="../customXml/item1702.xml"/><Relationship Id="rId283" Type="http://schemas.openxmlformats.org/officeDocument/2006/relationships/customXml" Target="../customXml/item283.xml"/><Relationship Id="rId490" Type="http://schemas.openxmlformats.org/officeDocument/2006/relationships/customXml" Target="../customXml/item490.xml"/><Relationship Id="rId2171" Type="http://schemas.openxmlformats.org/officeDocument/2006/relationships/customXml" Target="../customXml/item2171.xml"/><Relationship Id="rId3015" Type="http://schemas.openxmlformats.org/officeDocument/2006/relationships/customXml" Target="../customXml/item3015.xml"/><Relationship Id="rId143" Type="http://schemas.openxmlformats.org/officeDocument/2006/relationships/customXml" Target="../customXml/item143.xml"/><Relationship Id="rId350" Type="http://schemas.openxmlformats.org/officeDocument/2006/relationships/customXml" Target="../customXml/item350.xml"/><Relationship Id="rId588" Type="http://schemas.openxmlformats.org/officeDocument/2006/relationships/customXml" Target="../customXml/item588.xml"/><Relationship Id="rId795" Type="http://schemas.openxmlformats.org/officeDocument/2006/relationships/customXml" Target="../customXml/item795.xml"/><Relationship Id="rId2031" Type="http://schemas.openxmlformats.org/officeDocument/2006/relationships/customXml" Target="../customXml/item2031.xml"/><Relationship Id="rId2269" Type="http://schemas.openxmlformats.org/officeDocument/2006/relationships/customXml" Target="../customXml/item2269.xml"/><Relationship Id="rId2476" Type="http://schemas.openxmlformats.org/officeDocument/2006/relationships/customXml" Target="../customXml/item2476.xml"/><Relationship Id="rId2683" Type="http://schemas.openxmlformats.org/officeDocument/2006/relationships/customXml" Target="../customXml/item2683.xml"/><Relationship Id="rId2890" Type="http://schemas.openxmlformats.org/officeDocument/2006/relationships/customXml" Target="../customXml/item2890.xml"/><Relationship Id="rId9" Type="http://schemas.openxmlformats.org/officeDocument/2006/relationships/customXml" Target="../customXml/item9.xml"/><Relationship Id="rId210" Type="http://schemas.openxmlformats.org/officeDocument/2006/relationships/customXml" Target="../customXml/item210.xml"/><Relationship Id="rId448" Type="http://schemas.openxmlformats.org/officeDocument/2006/relationships/customXml" Target="../customXml/item448.xml"/><Relationship Id="rId655" Type="http://schemas.openxmlformats.org/officeDocument/2006/relationships/customXml" Target="../customXml/item655.xml"/><Relationship Id="rId862" Type="http://schemas.openxmlformats.org/officeDocument/2006/relationships/customXml" Target="../customXml/item862.xml"/><Relationship Id="rId1078" Type="http://schemas.openxmlformats.org/officeDocument/2006/relationships/customXml" Target="../customXml/item1078.xml"/><Relationship Id="rId1285" Type="http://schemas.openxmlformats.org/officeDocument/2006/relationships/customXml" Target="../customXml/item1285.xml"/><Relationship Id="rId1492" Type="http://schemas.openxmlformats.org/officeDocument/2006/relationships/customXml" Target="../customXml/item1492.xml"/><Relationship Id="rId2129" Type="http://schemas.openxmlformats.org/officeDocument/2006/relationships/customXml" Target="../customXml/item2129.xml"/><Relationship Id="rId2336" Type="http://schemas.openxmlformats.org/officeDocument/2006/relationships/customXml" Target="../customXml/item2336.xml"/><Relationship Id="rId2543" Type="http://schemas.openxmlformats.org/officeDocument/2006/relationships/customXml" Target="../customXml/item2543.xml"/><Relationship Id="rId2750" Type="http://schemas.openxmlformats.org/officeDocument/2006/relationships/customXml" Target="../customXml/item2750.xml"/><Relationship Id="rId2988" Type="http://schemas.openxmlformats.org/officeDocument/2006/relationships/customXml" Target="../customXml/item2988.xml"/><Relationship Id="rId308" Type="http://schemas.openxmlformats.org/officeDocument/2006/relationships/customXml" Target="../customXml/item308.xml"/><Relationship Id="rId515" Type="http://schemas.openxmlformats.org/officeDocument/2006/relationships/customXml" Target="../customXml/item515.xml"/><Relationship Id="rId722" Type="http://schemas.openxmlformats.org/officeDocument/2006/relationships/customXml" Target="../customXml/item722.xml"/><Relationship Id="rId1145" Type="http://schemas.openxmlformats.org/officeDocument/2006/relationships/customXml" Target="../customXml/item1145.xml"/><Relationship Id="rId1352" Type="http://schemas.openxmlformats.org/officeDocument/2006/relationships/customXml" Target="../customXml/item1352.xml"/><Relationship Id="rId1797" Type="http://schemas.openxmlformats.org/officeDocument/2006/relationships/customXml" Target="../customXml/item1797.xml"/><Relationship Id="rId2403" Type="http://schemas.openxmlformats.org/officeDocument/2006/relationships/customXml" Target="../customXml/item2403.xml"/><Relationship Id="rId2848" Type="http://schemas.openxmlformats.org/officeDocument/2006/relationships/customXml" Target="../customXml/item2848.xml"/><Relationship Id="rId89" Type="http://schemas.openxmlformats.org/officeDocument/2006/relationships/customXml" Target="../customXml/item89.xml"/><Relationship Id="rId1005" Type="http://schemas.openxmlformats.org/officeDocument/2006/relationships/customXml" Target="../customXml/item1005.xml"/><Relationship Id="rId1212" Type="http://schemas.openxmlformats.org/officeDocument/2006/relationships/customXml" Target="../customXml/item1212.xml"/><Relationship Id="rId1657" Type="http://schemas.openxmlformats.org/officeDocument/2006/relationships/customXml" Target="../customXml/item1657.xml"/><Relationship Id="rId1864" Type="http://schemas.openxmlformats.org/officeDocument/2006/relationships/customXml" Target="../customXml/item1864.xml"/><Relationship Id="rId2610" Type="http://schemas.openxmlformats.org/officeDocument/2006/relationships/customXml" Target="../customXml/item2610.xml"/><Relationship Id="rId2708" Type="http://schemas.openxmlformats.org/officeDocument/2006/relationships/customXml" Target="../customXml/item2708.xml"/><Relationship Id="rId2915" Type="http://schemas.openxmlformats.org/officeDocument/2006/relationships/customXml" Target="../customXml/item2915.xml"/><Relationship Id="rId1517" Type="http://schemas.openxmlformats.org/officeDocument/2006/relationships/customXml" Target="../customXml/item1517.xml"/><Relationship Id="rId1724" Type="http://schemas.openxmlformats.org/officeDocument/2006/relationships/customXml" Target="../customXml/item1724.xml"/><Relationship Id="rId16" Type="http://schemas.openxmlformats.org/officeDocument/2006/relationships/customXml" Target="../customXml/item16.xml"/><Relationship Id="rId1931" Type="http://schemas.openxmlformats.org/officeDocument/2006/relationships/customXml" Target="../customXml/item1931.xml"/><Relationship Id="rId3037" Type="http://schemas.openxmlformats.org/officeDocument/2006/relationships/customXml" Target="../customXml/item3037.xml"/><Relationship Id="rId2193" Type="http://schemas.openxmlformats.org/officeDocument/2006/relationships/customXml" Target="../customXml/item2193.xml"/><Relationship Id="rId2498" Type="http://schemas.openxmlformats.org/officeDocument/2006/relationships/customXml" Target="../customXml/item2498.xml"/><Relationship Id="rId165" Type="http://schemas.openxmlformats.org/officeDocument/2006/relationships/customXml" Target="../customXml/item165.xml"/><Relationship Id="rId372" Type="http://schemas.openxmlformats.org/officeDocument/2006/relationships/customXml" Target="../customXml/item372.xml"/><Relationship Id="rId677" Type="http://schemas.openxmlformats.org/officeDocument/2006/relationships/customXml" Target="../customXml/item677.xml"/><Relationship Id="rId2053" Type="http://schemas.openxmlformats.org/officeDocument/2006/relationships/customXml" Target="../customXml/item2053.xml"/><Relationship Id="rId2260" Type="http://schemas.openxmlformats.org/officeDocument/2006/relationships/customXml" Target="../customXml/item2260.xml"/><Relationship Id="rId2358" Type="http://schemas.openxmlformats.org/officeDocument/2006/relationships/customXml" Target="../customXml/item2358.xml"/><Relationship Id="rId3104" Type="http://schemas.openxmlformats.org/officeDocument/2006/relationships/font" Target="fonts/font24.fntdata"/><Relationship Id="rId232" Type="http://schemas.openxmlformats.org/officeDocument/2006/relationships/customXml" Target="../customXml/item232.xml"/><Relationship Id="rId884" Type="http://schemas.openxmlformats.org/officeDocument/2006/relationships/customXml" Target="../customXml/item884.xml"/><Relationship Id="rId2120" Type="http://schemas.openxmlformats.org/officeDocument/2006/relationships/customXml" Target="../customXml/item2120.xml"/><Relationship Id="rId2565" Type="http://schemas.openxmlformats.org/officeDocument/2006/relationships/customXml" Target="../customXml/item2565.xml"/><Relationship Id="rId2772" Type="http://schemas.openxmlformats.org/officeDocument/2006/relationships/customXml" Target="../customXml/item2772.xml"/><Relationship Id="rId537" Type="http://schemas.openxmlformats.org/officeDocument/2006/relationships/customXml" Target="../customXml/item537.xml"/><Relationship Id="rId744" Type="http://schemas.openxmlformats.org/officeDocument/2006/relationships/customXml" Target="../customXml/item744.xml"/><Relationship Id="rId951" Type="http://schemas.openxmlformats.org/officeDocument/2006/relationships/customXml" Target="../customXml/item951.xml"/><Relationship Id="rId1167" Type="http://schemas.openxmlformats.org/officeDocument/2006/relationships/customXml" Target="../customXml/item1167.xml"/><Relationship Id="rId1374" Type="http://schemas.openxmlformats.org/officeDocument/2006/relationships/customXml" Target="../customXml/item1374.xml"/><Relationship Id="rId1581" Type="http://schemas.openxmlformats.org/officeDocument/2006/relationships/customXml" Target="../customXml/item1581.xml"/><Relationship Id="rId1679" Type="http://schemas.openxmlformats.org/officeDocument/2006/relationships/customXml" Target="../customXml/item1679.xml"/><Relationship Id="rId2218" Type="http://schemas.openxmlformats.org/officeDocument/2006/relationships/customXml" Target="../customXml/item2218.xml"/><Relationship Id="rId2425" Type="http://schemas.openxmlformats.org/officeDocument/2006/relationships/customXml" Target="../customXml/item2425.xml"/><Relationship Id="rId2632" Type="http://schemas.openxmlformats.org/officeDocument/2006/relationships/customXml" Target="../customXml/item2632.xml"/><Relationship Id="rId80" Type="http://schemas.openxmlformats.org/officeDocument/2006/relationships/customXml" Target="../customXml/item80.xml"/><Relationship Id="rId604" Type="http://schemas.openxmlformats.org/officeDocument/2006/relationships/customXml" Target="../customXml/item604.xml"/><Relationship Id="rId811" Type="http://schemas.openxmlformats.org/officeDocument/2006/relationships/customXml" Target="../customXml/item811.xml"/><Relationship Id="rId1027" Type="http://schemas.openxmlformats.org/officeDocument/2006/relationships/customXml" Target="../customXml/item1027.xml"/><Relationship Id="rId1234" Type="http://schemas.openxmlformats.org/officeDocument/2006/relationships/customXml" Target="../customXml/item1234.xml"/><Relationship Id="rId1441" Type="http://schemas.openxmlformats.org/officeDocument/2006/relationships/customXml" Target="../customXml/item1441.xml"/><Relationship Id="rId1886" Type="http://schemas.openxmlformats.org/officeDocument/2006/relationships/customXml" Target="../customXml/item1886.xml"/><Relationship Id="rId2937" Type="http://schemas.openxmlformats.org/officeDocument/2006/relationships/customXml" Target="../customXml/item2937.xml"/><Relationship Id="rId909" Type="http://schemas.openxmlformats.org/officeDocument/2006/relationships/customXml" Target="../customXml/item909.xml"/><Relationship Id="rId1301" Type="http://schemas.openxmlformats.org/officeDocument/2006/relationships/customXml" Target="../customXml/item1301.xml"/><Relationship Id="rId1539" Type="http://schemas.openxmlformats.org/officeDocument/2006/relationships/customXml" Target="../customXml/item1539.xml"/><Relationship Id="rId1746" Type="http://schemas.openxmlformats.org/officeDocument/2006/relationships/customXml" Target="../customXml/item1746.xml"/><Relationship Id="rId1953" Type="http://schemas.openxmlformats.org/officeDocument/2006/relationships/customXml" Target="../customXml/item1953.xml"/><Relationship Id="rId38" Type="http://schemas.openxmlformats.org/officeDocument/2006/relationships/customXml" Target="../customXml/item38.xml"/><Relationship Id="rId1606" Type="http://schemas.openxmlformats.org/officeDocument/2006/relationships/customXml" Target="../customXml/item1606.xml"/><Relationship Id="rId1813" Type="http://schemas.openxmlformats.org/officeDocument/2006/relationships/customXml" Target="../customXml/item1813.xml"/><Relationship Id="rId3059" Type="http://schemas.openxmlformats.org/officeDocument/2006/relationships/slide" Target="slides/slide9.xml"/><Relationship Id="rId187" Type="http://schemas.openxmlformats.org/officeDocument/2006/relationships/customXml" Target="../customXml/item187.xml"/><Relationship Id="rId394" Type="http://schemas.openxmlformats.org/officeDocument/2006/relationships/customXml" Target="../customXml/item394.xml"/><Relationship Id="rId2075" Type="http://schemas.openxmlformats.org/officeDocument/2006/relationships/customXml" Target="../customXml/item2075.xml"/><Relationship Id="rId2282" Type="http://schemas.openxmlformats.org/officeDocument/2006/relationships/customXml" Target="../customXml/item2282.xml"/><Relationship Id="rId254" Type="http://schemas.openxmlformats.org/officeDocument/2006/relationships/customXml" Target="../customXml/item254.xml"/><Relationship Id="rId699" Type="http://schemas.openxmlformats.org/officeDocument/2006/relationships/customXml" Target="../customXml/item699.xml"/><Relationship Id="rId1091" Type="http://schemas.openxmlformats.org/officeDocument/2006/relationships/customXml" Target="../customXml/item1091.xml"/><Relationship Id="rId2587" Type="http://schemas.openxmlformats.org/officeDocument/2006/relationships/customXml" Target="../customXml/item2587.xml"/><Relationship Id="rId2794" Type="http://schemas.openxmlformats.org/officeDocument/2006/relationships/customXml" Target="../customXml/item2794.xml"/><Relationship Id="rId114" Type="http://schemas.openxmlformats.org/officeDocument/2006/relationships/customXml" Target="../customXml/item114.xml"/><Relationship Id="rId461" Type="http://schemas.openxmlformats.org/officeDocument/2006/relationships/customXml" Target="../customXml/item461.xml"/><Relationship Id="rId559" Type="http://schemas.openxmlformats.org/officeDocument/2006/relationships/customXml" Target="../customXml/item559.xml"/><Relationship Id="rId766" Type="http://schemas.openxmlformats.org/officeDocument/2006/relationships/customXml" Target="../customXml/item766.xml"/><Relationship Id="rId1189" Type="http://schemas.openxmlformats.org/officeDocument/2006/relationships/customXml" Target="../customXml/item1189.xml"/><Relationship Id="rId1396" Type="http://schemas.openxmlformats.org/officeDocument/2006/relationships/customXml" Target="../customXml/item1396.xml"/><Relationship Id="rId2142" Type="http://schemas.openxmlformats.org/officeDocument/2006/relationships/customXml" Target="../customXml/item2142.xml"/><Relationship Id="rId2447" Type="http://schemas.openxmlformats.org/officeDocument/2006/relationships/customXml" Target="../customXml/item2447.xml"/><Relationship Id="rId321" Type="http://schemas.openxmlformats.org/officeDocument/2006/relationships/customXml" Target="../customXml/item321.xml"/><Relationship Id="rId419" Type="http://schemas.openxmlformats.org/officeDocument/2006/relationships/customXml" Target="../customXml/item419.xml"/><Relationship Id="rId626" Type="http://schemas.openxmlformats.org/officeDocument/2006/relationships/customXml" Target="../customXml/item626.xml"/><Relationship Id="rId973" Type="http://schemas.openxmlformats.org/officeDocument/2006/relationships/customXml" Target="../customXml/item973.xml"/><Relationship Id="rId1049" Type="http://schemas.openxmlformats.org/officeDocument/2006/relationships/customXml" Target="../customXml/item1049.xml"/><Relationship Id="rId1256" Type="http://schemas.openxmlformats.org/officeDocument/2006/relationships/customXml" Target="../customXml/item1256.xml"/><Relationship Id="rId2002" Type="http://schemas.openxmlformats.org/officeDocument/2006/relationships/customXml" Target="../customXml/item2002.xml"/><Relationship Id="rId2307" Type="http://schemas.openxmlformats.org/officeDocument/2006/relationships/customXml" Target="../customXml/item2307.xml"/><Relationship Id="rId2654" Type="http://schemas.openxmlformats.org/officeDocument/2006/relationships/customXml" Target="../customXml/item2654.xml"/><Relationship Id="rId2861" Type="http://schemas.openxmlformats.org/officeDocument/2006/relationships/customXml" Target="../customXml/item2861.xml"/><Relationship Id="rId2959" Type="http://schemas.openxmlformats.org/officeDocument/2006/relationships/customXml" Target="../customXml/item2959.xml"/><Relationship Id="rId833" Type="http://schemas.openxmlformats.org/officeDocument/2006/relationships/customXml" Target="../customXml/item833.xml"/><Relationship Id="rId1116" Type="http://schemas.openxmlformats.org/officeDocument/2006/relationships/customXml" Target="../customXml/item1116.xml"/><Relationship Id="rId1463" Type="http://schemas.openxmlformats.org/officeDocument/2006/relationships/customXml" Target="../customXml/item1463.xml"/><Relationship Id="rId1670" Type="http://schemas.openxmlformats.org/officeDocument/2006/relationships/customXml" Target="../customXml/item1670.xml"/><Relationship Id="rId1768" Type="http://schemas.openxmlformats.org/officeDocument/2006/relationships/customXml" Target="../customXml/item1768.xml"/><Relationship Id="rId2514" Type="http://schemas.openxmlformats.org/officeDocument/2006/relationships/customXml" Target="../customXml/item2514.xml"/><Relationship Id="rId2721" Type="http://schemas.openxmlformats.org/officeDocument/2006/relationships/customXml" Target="../customXml/item2721.xml"/><Relationship Id="rId2819" Type="http://schemas.openxmlformats.org/officeDocument/2006/relationships/customXml" Target="../customXml/item2819.xml"/><Relationship Id="rId900" Type="http://schemas.openxmlformats.org/officeDocument/2006/relationships/customXml" Target="../customXml/item900.xml"/><Relationship Id="rId1323" Type="http://schemas.openxmlformats.org/officeDocument/2006/relationships/customXml" Target="../customXml/item1323.xml"/><Relationship Id="rId1530" Type="http://schemas.openxmlformats.org/officeDocument/2006/relationships/customXml" Target="../customXml/item1530.xml"/><Relationship Id="rId1628" Type="http://schemas.openxmlformats.org/officeDocument/2006/relationships/customXml" Target="../customXml/item1628.xml"/><Relationship Id="rId1975" Type="http://schemas.openxmlformats.org/officeDocument/2006/relationships/customXml" Target="../customXml/item1975.xml"/><Relationship Id="rId1835" Type="http://schemas.openxmlformats.org/officeDocument/2006/relationships/customXml" Target="../customXml/item1835.xml"/><Relationship Id="rId3050" Type="http://schemas.openxmlformats.org/officeDocument/2006/relationships/slideMaster" Target="slideMasters/slideMaster2.xml"/><Relationship Id="rId1902" Type="http://schemas.openxmlformats.org/officeDocument/2006/relationships/customXml" Target="../customXml/item1902.xml"/><Relationship Id="rId2097" Type="http://schemas.openxmlformats.org/officeDocument/2006/relationships/customXml" Target="../customXml/item2097.xml"/><Relationship Id="rId276" Type="http://schemas.openxmlformats.org/officeDocument/2006/relationships/customXml" Target="../customXml/item276.xml"/><Relationship Id="rId483" Type="http://schemas.openxmlformats.org/officeDocument/2006/relationships/customXml" Target="../customXml/item483.xml"/><Relationship Id="rId690" Type="http://schemas.openxmlformats.org/officeDocument/2006/relationships/customXml" Target="../customXml/item690.xml"/><Relationship Id="rId2164" Type="http://schemas.openxmlformats.org/officeDocument/2006/relationships/customXml" Target="../customXml/item2164.xml"/><Relationship Id="rId2371" Type="http://schemas.openxmlformats.org/officeDocument/2006/relationships/customXml" Target="../customXml/item2371.xml"/><Relationship Id="rId3008" Type="http://schemas.openxmlformats.org/officeDocument/2006/relationships/customXml" Target="../customXml/item3008.xml"/><Relationship Id="rId136" Type="http://schemas.openxmlformats.org/officeDocument/2006/relationships/customXml" Target="../customXml/item136.xml"/><Relationship Id="rId343" Type="http://schemas.openxmlformats.org/officeDocument/2006/relationships/customXml" Target="../customXml/item343.xml"/><Relationship Id="rId550" Type="http://schemas.openxmlformats.org/officeDocument/2006/relationships/customXml" Target="../customXml/item550.xml"/><Relationship Id="rId788" Type="http://schemas.openxmlformats.org/officeDocument/2006/relationships/customXml" Target="../customXml/item788.xml"/><Relationship Id="rId995" Type="http://schemas.openxmlformats.org/officeDocument/2006/relationships/customXml" Target="../customXml/item995.xml"/><Relationship Id="rId1180" Type="http://schemas.openxmlformats.org/officeDocument/2006/relationships/customXml" Target="../customXml/item1180.xml"/><Relationship Id="rId2024" Type="http://schemas.openxmlformats.org/officeDocument/2006/relationships/customXml" Target="../customXml/item2024.xml"/><Relationship Id="rId2231" Type="http://schemas.openxmlformats.org/officeDocument/2006/relationships/customXml" Target="../customXml/item2231.xml"/><Relationship Id="rId2469" Type="http://schemas.openxmlformats.org/officeDocument/2006/relationships/customXml" Target="../customXml/item2469.xml"/><Relationship Id="rId2676" Type="http://schemas.openxmlformats.org/officeDocument/2006/relationships/customXml" Target="../customXml/item2676.xml"/><Relationship Id="rId2883" Type="http://schemas.openxmlformats.org/officeDocument/2006/relationships/customXml" Target="../customXml/item2883.xml"/><Relationship Id="rId203" Type="http://schemas.openxmlformats.org/officeDocument/2006/relationships/customXml" Target="../customXml/item203.xml"/><Relationship Id="rId648" Type="http://schemas.openxmlformats.org/officeDocument/2006/relationships/customXml" Target="../customXml/item648.xml"/><Relationship Id="rId855" Type="http://schemas.openxmlformats.org/officeDocument/2006/relationships/customXml" Target="../customXml/item855.xml"/><Relationship Id="rId1040" Type="http://schemas.openxmlformats.org/officeDocument/2006/relationships/customXml" Target="../customXml/item1040.xml"/><Relationship Id="rId1278" Type="http://schemas.openxmlformats.org/officeDocument/2006/relationships/customXml" Target="../customXml/item1278.xml"/><Relationship Id="rId1485" Type="http://schemas.openxmlformats.org/officeDocument/2006/relationships/customXml" Target="../customXml/item1485.xml"/><Relationship Id="rId1692" Type="http://schemas.openxmlformats.org/officeDocument/2006/relationships/customXml" Target="../customXml/item1692.xml"/><Relationship Id="rId2329" Type="http://schemas.openxmlformats.org/officeDocument/2006/relationships/customXml" Target="../customXml/item2329.xml"/><Relationship Id="rId2536" Type="http://schemas.openxmlformats.org/officeDocument/2006/relationships/customXml" Target="../customXml/item2536.xml"/><Relationship Id="rId2743" Type="http://schemas.openxmlformats.org/officeDocument/2006/relationships/customXml" Target="../customXml/item2743.xml"/><Relationship Id="rId410" Type="http://schemas.openxmlformats.org/officeDocument/2006/relationships/customXml" Target="../customXml/item410.xml"/><Relationship Id="rId508" Type="http://schemas.openxmlformats.org/officeDocument/2006/relationships/customXml" Target="../customXml/item508.xml"/><Relationship Id="rId715" Type="http://schemas.openxmlformats.org/officeDocument/2006/relationships/customXml" Target="../customXml/item715.xml"/><Relationship Id="rId922" Type="http://schemas.openxmlformats.org/officeDocument/2006/relationships/customXml" Target="../customXml/item922.xml"/><Relationship Id="rId1138" Type="http://schemas.openxmlformats.org/officeDocument/2006/relationships/customXml" Target="../customXml/item1138.xml"/><Relationship Id="rId1345" Type="http://schemas.openxmlformats.org/officeDocument/2006/relationships/customXml" Target="../customXml/item1345.xml"/><Relationship Id="rId1552" Type="http://schemas.openxmlformats.org/officeDocument/2006/relationships/customXml" Target="../customXml/item1552.xml"/><Relationship Id="rId1997" Type="http://schemas.openxmlformats.org/officeDocument/2006/relationships/customXml" Target="../customXml/item1997.xml"/><Relationship Id="rId2603" Type="http://schemas.openxmlformats.org/officeDocument/2006/relationships/customXml" Target="../customXml/item2603.xml"/><Relationship Id="rId2950" Type="http://schemas.openxmlformats.org/officeDocument/2006/relationships/customXml" Target="../customXml/item2950.xml"/><Relationship Id="rId1205" Type="http://schemas.openxmlformats.org/officeDocument/2006/relationships/customXml" Target="../customXml/item1205.xml"/><Relationship Id="rId1857" Type="http://schemas.openxmlformats.org/officeDocument/2006/relationships/customXml" Target="../customXml/item1857.xml"/><Relationship Id="rId2810" Type="http://schemas.openxmlformats.org/officeDocument/2006/relationships/customXml" Target="../customXml/item2810.xml"/><Relationship Id="rId2908" Type="http://schemas.openxmlformats.org/officeDocument/2006/relationships/customXml" Target="../customXml/item2908.xml"/><Relationship Id="rId51" Type="http://schemas.openxmlformats.org/officeDocument/2006/relationships/customXml" Target="../customXml/item51.xml"/><Relationship Id="rId1412" Type="http://schemas.openxmlformats.org/officeDocument/2006/relationships/customXml" Target="../customXml/item1412.xml"/><Relationship Id="rId1717" Type="http://schemas.openxmlformats.org/officeDocument/2006/relationships/customXml" Target="../customXml/item1717.xml"/><Relationship Id="rId1924" Type="http://schemas.openxmlformats.org/officeDocument/2006/relationships/customXml" Target="../customXml/item1924.xml"/><Relationship Id="rId3072" Type="http://schemas.openxmlformats.org/officeDocument/2006/relationships/slide" Target="slides/slide22.xml"/><Relationship Id="rId298" Type="http://schemas.openxmlformats.org/officeDocument/2006/relationships/customXml" Target="../customXml/item298.xml"/><Relationship Id="rId158" Type="http://schemas.openxmlformats.org/officeDocument/2006/relationships/customXml" Target="../customXml/item158.xml"/><Relationship Id="rId2186" Type="http://schemas.openxmlformats.org/officeDocument/2006/relationships/customXml" Target="../customXml/item2186.xml"/><Relationship Id="rId2393" Type="http://schemas.openxmlformats.org/officeDocument/2006/relationships/customXml" Target="../customXml/item2393.xml"/><Relationship Id="rId2698" Type="http://schemas.openxmlformats.org/officeDocument/2006/relationships/customXml" Target="../customXml/item2698.xml"/><Relationship Id="rId365" Type="http://schemas.openxmlformats.org/officeDocument/2006/relationships/customXml" Target="../customXml/item365.xml"/><Relationship Id="rId572" Type="http://schemas.openxmlformats.org/officeDocument/2006/relationships/customXml" Target="../customXml/item572.xml"/><Relationship Id="rId2046" Type="http://schemas.openxmlformats.org/officeDocument/2006/relationships/customXml" Target="../customXml/item2046.xml"/><Relationship Id="rId2253" Type="http://schemas.openxmlformats.org/officeDocument/2006/relationships/customXml" Target="../customXml/item2253.xml"/><Relationship Id="rId2460" Type="http://schemas.openxmlformats.org/officeDocument/2006/relationships/customXml" Target="../customXml/item2460.xml"/><Relationship Id="rId225" Type="http://schemas.openxmlformats.org/officeDocument/2006/relationships/customXml" Target="../customXml/item225.xml"/><Relationship Id="rId432" Type="http://schemas.openxmlformats.org/officeDocument/2006/relationships/customXml" Target="../customXml/item432.xml"/><Relationship Id="rId877" Type="http://schemas.openxmlformats.org/officeDocument/2006/relationships/customXml" Target="../customXml/item877.xml"/><Relationship Id="rId1062" Type="http://schemas.openxmlformats.org/officeDocument/2006/relationships/customXml" Target="../customXml/item1062.xml"/><Relationship Id="rId2113" Type="http://schemas.openxmlformats.org/officeDocument/2006/relationships/customXml" Target="../customXml/item2113.xml"/><Relationship Id="rId2320" Type="http://schemas.openxmlformats.org/officeDocument/2006/relationships/customXml" Target="../customXml/item2320.xml"/><Relationship Id="rId2558" Type="http://schemas.openxmlformats.org/officeDocument/2006/relationships/customXml" Target="../customXml/item2558.xml"/><Relationship Id="rId2765" Type="http://schemas.openxmlformats.org/officeDocument/2006/relationships/customXml" Target="../customXml/item2765.xml"/><Relationship Id="rId2972" Type="http://schemas.openxmlformats.org/officeDocument/2006/relationships/customXml" Target="../customXml/item2972.xml"/><Relationship Id="rId737" Type="http://schemas.openxmlformats.org/officeDocument/2006/relationships/customXml" Target="../customXml/item737.xml"/><Relationship Id="rId944" Type="http://schemas.openxmlformats.org/officeDocument/2006/relationships/customXml" Target="../customXml/item944.xml"/><Relationship Id="rId1367" Type="http://schemas.openxmlformats.org/officeDocument/2006/relationships/customXml" Target="../customXml/item1367.xml"/><Relationship Id="rId1574" Type="http://schemas.openxmlformats.org/officeDocument/2006/relationships/customXml" Target="../customXml/item1574.xml"/><Relationship Id="rId1781" Type="http://schemas.openxmlformats.org/officeDocument/2006/relationships/customXml" Target="../customXml/item1781.xml"/><Relationship Id="rId2418" Type="http://schemas.openxmlformats.org/officeDocument/2006/relationships/customXml" Target="../customXml/item2418.xml"/><Relationship Id="rId2625" Type="http://schemas.openxmlformats.org/officeDocument/2006/relationships/customXml" Target="../customXml/item2625.xml"/><Relationship Id="rId2832" Type="http://schemas.openxmlformats.org/officeDocument/2006/relationships/customXml" Target="../customXml/item2832.xml"/><Relationship Id="rId73" Type="http://schemas.openxmlformats.org/officeDocument/2006/relationships/customXml" Target="../customXml/item73.xml"/><Relationship Id="rId804" Type="http://schemas.openxmlformats.org/officeDocument/2006/relationships/customXml" Target="../customXml/item804.xml"/><Relationship Id="rId1227" Type="http://schemas.openxmlformats.org/officeDocument/2006/relationships/customXml" Target="../customXml/item1227.xml"/><Relationship Id="rId1434" Type="http://schemas.openxmlformats.org/officeDocument/2006/relationships/customXml" Target="../customXml/item1434.xml"/><Relationship Id="rId1641" Type="http://schemas.openxmlformats.org/officeDocument/2006/relationships/customXml" Target="../customXml/item1641.xml"/><Relationship Id="rId1879" Type="http://schemas.openxmlformats.org/officeDocument/2006/relationships/customXml" Target="../customXml/item1879.xml"/><Relationship Id="rId3094" Type="http://schemas.openxmlformats.org/officeDocument/2006/relationships/font" Target="fonts/font14.fntdata"/><Relationship Id="rId1501" Type="http://schemas.openxmlformats.org/officeDocument/2006/relationships/customXml" Target="../customXml/item1501.xml"/><Relationship Id="rId1739" Type="http://schemas.openxmlformats.org/officeDocument/2006/relationships/customXml" Target="../customXml/item1739.xml"/><Relationship Id="rId1946" Type="http://schemas.openxmlformats.org/officeDocument/2006/relationships/customXml" Target="../customXml/item1946.xml"/><Relationship Id="rId1806" Type="http://schemas.openxmlformats.org/officeDocument/2006/relationships/customXml" Target="../customXml/item1806.xml"/><Relationship Id="rId387" Type="http://schemas.openxmlformats.org/officeDocument/2006/relationships/customXml" Target="../customXml/item387.xml"/><Relationship Id="rId594" Type="http://schemas.openxmlformats.org/officeDocument/2006/relationships/customXml" Target="../customXml/item594.xml"/><Relationship Id="rId2068" Type="http://schemas.openxmlformats.org/officeDocument/2006/relationships/customXml" Target="../customXml/item2068.xml"/><Relationship Id="rId2275" Type="http://schemas.openxmlformats.org/officeDocument/2006/relationships/customXml" Target="../customXml/item2275.xml"/><Relationship Id="rId3021" Type="http://schemas.openxmlformats.org/officeDocument/2006/relationships/customXml" Target="../customXml/item3021.xml"/><Relationship Id="rId247" Type="http://schemas.openxmlformats.org/officeDocument/2006/relationships/customXml" Target="../customXml/item247.xml"/><Relationship Id="rId899" Type="http://schemas.openxmlformats.org/officeDocument/2006/relationships/customXml" Target="../customXml/item899.xml"/><Relationship Id="rId1084" Type="http://schemas.openxmlformats.org/officeDocument/2006/relationships/customXml" Target="../customXml/item1084.xml"/><Relationship Id="rId2482" Type="http://schemas.openxmlformats.org/officeDocument/2006/relationships/customXml" Target="../customXml/item2482.xml"/><Relationship Id="rId2787" Type="http://schemas.openxmlformats.org/officeDocument/2006/relationships/customXml" Target="../customXml/item2787.xml"/><Relationship Id="rId107" Type="http://schemas.openxmlformats.org/officeDocument/2006/relationships/customXml" Target="../customXml/item107.xml"/><Relationship Id="rId454" Type="http://schemas.openxmlformats.org/officeDocument/2006/relationships/customXml" Target="../customXml/item454.xml"/><Relationship Id="rId661" Type="http://schemas.openxmlformats.org/officeDocument/2006/relationships/customXml" Target="../customXml/item661.xml"/><Relationship Id="rId759" Type="http://schemas.openxmlformats.org/officeDocument/2006/relationships/customXml" Target="../customXml/item759.xml"/><Relationship Id="rId966" Type="http://schemas.openxmlformats.org/officeDocument/2006/relationships/customXml" Target="../customXml/item966.xml"/><Relationship Id="rId1291" Type="http://schemas.openxmlformats.org/officeDocument/2006/relationships/customXml" Target="../customXml/item1291.xml"/><Relationship Id="rId1389" Type="http://schemas.openxmlformats.org/officeDocument/2006/relationships/customXml" Target="../customXml/item1389.xml"/><Relationship Id="rId1596" Type="http://schemas.openxmlformats.org/officeDocument/2006/relationships/customXml" Target="../customXml/item1596.xml"/><Relationship Id="rId2135" Type="http://schemas.openxmlformats.org/officeDocument/2006/relationships/customXml" Target="../customXml/item2135.xml"/><Relationship Id="rId2342" Type="http://schemas.openxmlformats.org/officeDocument/2006/relationships/customXml" Target="../customXml/item2342.xml"/><Relationship Id="rId2647" Type="http://schemas.openxmlformats.org/officeDocument/2006/relationships/customXml" Target="../customXml/item2647.xml"/><Relationship Id="rId2994" Type="http://schemas.openxmlformats.org/officeDocument/2006/relationships/customXml" Target="../customXml/item2994.xml"/><Relationship Id="rId314" Type="http://schemas.openxmlformats.org/officeDocument/2006/relationships/customXml" Target="../customXml/item314.xml"/><Relationship Id="rId521" Type="http://schemas.openxmlformats.org/officeDocument/2006/relationships/customXml" Target="../customXml/item521.xml"/><Relationship Id="rId619" Type="http://schemas.openxmlformats.org/officeDocument/2006/relationships/customXml" Target="../customXml/item619.xml"/><Relationship Id="rId1151" Type="http://schemas.openxmlformats.org/officeDocument/2006/relationships/customXml" Target="../customXml/item1151.xml"/><Relationship Id="rId1249" Type="http://schemas.openxmlformats.org/officeDocument/2006/relationships/customXml" Target="../customXml/item1249.xml"/><Relationship Id="rId2202" Type="http://schemas.openxmlformats.org/officeDocument/2006/relationships/customXml" Target="../customXml/item2202.xml"/><Relationship Id="rId2854" Type="http://schemas.openxmlformats.org/officeDocument/2006/relationships/customXml" Target="../customXml/item2854.xml"/><Relationship Id="rId95" Type="http://schemas.openxmlformats.org/officeDocument/2006/relationships/customXml" Target="../customXml/item95.xml"/><Relationship Id="rId826" Type="http://schemas.openxmlformats.org/officeDocument/2006/relationships/customXml" Target="../customXml/item826.xml"/><Relationship Id="rId1011" Type="http://schemas.openxmlformats.org/officeDocument/2006/relationships/customXml" Target="../customXml/item1011.xml"/><Relationship Id="rId1109" Type="http://schemas.openxmlformats.org/officeDocument/2006/relationships/customXml" Target="../customXml/item1109.xml"/><Relationship Id="rId1456" Type="http://schemas.openxmlformats.org/officeDocument/2006/relationships/customXml" Target="../customXml/item1456.xml"/><Relationship Id="rId1663" Type="http://schemas.openxmlformats.org/officeDocument/2006/relationships/customXml" Target="../customXml/item1663.xml"/><Relationship Id="rId1870" Type="http://schemas.openxmlformats.org/officeDocument/2006/relationships/customXml" Target="../customXml/item1870.xml"/><Relationship Id="rId1968" Type="http://schemas.openxmlformats.org/officeDocument/2006/relationships/customXml" Target="../customXml/item1968.xml"/><Relationship Id="rId2507" Type="http://schemas.openxmlformats.org/officeDocument/2006/relationships/customXml" Target="../customXml/item2507.xml"/><Relationship Id="rId2714" Type="http://schemas.openxmlformats.org/officeDocument/2006/relationships/customXml" Target="../customXml/item2714.xml"/><Relationship Id="rId2921" Type="http://schemas.openxmlformats.org/officeDocument/2006/relationships/customXml" Target="../customXml/item2921.xml"/><Relationship Id="rId1316" Type="http://schemas.openxmlformats.org/officeDocument/2006/relationships/customXml" Target="../customXml/item1316.xml"/><Relationship Id="rId1523" Type="http://schemas.openxmlformats.org/officeDocument/2006/relationships/customXml" Target="../customXml/item1523.xml"/><Relationship Id="rId1730" Type="http://schemas.openxmlformats.org/officeDocument/2006/relationships/customXml" Target="../customXml/item1730.xml"/><Relationship Id="rId22" Type="http://schemas.openxmlformats.org/officeDocument/2006/relationships/customXml" Target="../customXml/item22.xml"/><Relationship Id="rId1828" Type="http://schemas.openxmlformats.org/officeDocument/2006/relationships/customXml" Target="../customXml/item1828.xml"/><Relationship Id="rId3043" Type="http://schemas.openxmlformats.org/officeDocument/2006/relationships/customXml" Target="../customXml/item3043.xml"/><Relationship Id="rId171" Type="http://schemas.openxmlformats.org/officeDocument/2006/relationships/customXml" Target="../customXml/item171.xml"/><Relationship Id="rId2297" Type="http://schemas.openxmlformats.org/officeDocument/2006/relationships/customXml" Target="../customXml/item2297.xml"/><Relationship Id="rId269" Type="http://schemas.openxmlformats.org/officeDocument/2006/relationships/customXml" Target="../customXml/item269.xml"/><Relationship Id="rId476" Type="http://schemas.openxmlformats.org/officeDocument/2006/relationships/customXml" Target="../customXml/item476.xml"/><Relationship Id="rId683" Type="http://schemas.openxmlformats.org/officeDocument/2006/relationships/customXml" Target="../customXml/item683.xml"/><Relationship Id="rId890" Type="http://schemas.openxmlformats.org/officeDocument/2006/relationships/customXml" Target="../customXml/item890.xml"/><Relationship Id="rId2157" Type="http://schemas.openxmlformats.org/officeDocument/2006/relationships/customXml" Target="../customXml/item2157.xml"/><Relationship Id="rId2364" Type="http://schemas.openxmlformats.org/officeDocument/2006/relationships/customXml" Target="../customXml/item2364.xml"/><Relationship Id="rId2571" Type="http://schemas.openxmlformats.org/officeDocument/2006/relationships/customXml" Target="../customXml/item2571.xml"/><Relationship Id="rId3110" Type="http://schemas.openxmlformats.org/officeDocument/2006/relationships/tableStyles" Target="tableStyles.xml"/><Relationship Id="rId129" Type="http://schemas.openxmlformats.org/officeDocument/2006/relationships/customXml" Target="../customXml/item129.xml"/><Relationship Id="rId336" Type="http://schemas.openxmlformats.org/officeDocument/2006/relationships/customXml" Target="../customXml/item336.xml"/><Relationship Id="rId543" Type="http://schemas.openxmlformats.org/officeDocument/2006/relationships/customXml" Target="../customXml/item543.xml"/><Relationship Id="rId988" Type="http://schemas.openxmlformats.org/officeDocument/2006/relationships/customXml" Target="../customXml/item988.xml"/><Relationship Id="rId1173" Type="http://schemas.openxmlformats.org/officeDocument/2006/relationships/customXml" Target="../customXml/item1173.xml"/><Relationship Id="rId1380" Type="http://schemas.openxmlformats.org/officeDocument/2006/relationships/customXml" Target="../customXml/item1380.xml"/><Relationship Id="rId2017" Type="http://schemas.openxmlformats.org/officeDocument/2006/relationships/customXml" Target="../customXml/item2017.xml"/><Relationship Id="rId2224" Type="http://schemas.openxmlformats.org/officeDocument/2006/relationships/customXml" Target="../customXml/item2224.xml"/><Relationship Id="rId2669" Type="http://schemas.openxmlformats.org/officeDocument/2006/relationships/customXml" Target="../customXml/item2669.xml"/><Relationship Id="rId2876" Type="http://schemas.openxmlformats.org/officeDocument/2006/relationships/customXml" Target="../customXml/item2876.xml"/><Relationship Id="rId403" Type="http://schemas.openxmlformats.org/officeDocument/2006/relationships/customXml" Target="../customXml/item403.xml"/><Relationship Id="rId750" Type="http://schemas.openxmlformats.org/officeDocument/2006/relationships/customXml" Target="../customXml/item750.xml"/><Relationship Id="rId848" Type="http://schemas.openxmlformats.org/officeDocument/2006/relationships/customXml" Target="../customXml/item848.xml"/><Relationship Id="rId1033" Type="http://schemas.openxmlformats.org/officeDocument/2006/relationships/customXml" Target="../customXml/item1033.xml"/><Relationship Id="rId1478" Type="http://schemas.openxmlformats.org/officeDocument/2006/relationships/customXml" Target="../customXml/item1478.xml"/><Relationship Id="rId1685" Type="http://schemas.openxmlformats.org/officeDocument/2006/relationships/customXml" Target="../customXml/item1685.xml"/><Relationship Id="rId1892" Type="http://schemas.openxmlformats.org/officeDocument/2006/relationships/customXml" Target="../customXml/item1892.xml"/><Relationship Id="rId2431" Type="http://schemas.openxmlformats.org/officeDocument/2006/relationships/customXml" Target="../customXml/item2431.xml"/><Relationship Id="rId2529" Type="http://schemas.openxmlformats.org/officeDocument/2006/relationships/customXml" Target="../customXml/item2529.xml"/><Relationship Id="rId2736" Type="http://schemas.openxmlformats.org/officeDocument/2006/relationships/customXml" Target="../customXml/item2736.xml"/><Relationship Id="rId610" Type="http://schemas.openxmlformats.org/officeDocument/2006/relationships/customXml" Target="../customXml/item610.xml"/><Relationship Id="rId708" Type="http://schemas.openxmlformats.org/officeDocument/2006/relationships/customXml" Target="../customXml/item708.xml"/><Relationship Id="rId915" Type="http://schemas.openxmlformats.org/officeDocument/2006/relationships/customXml" Target="../customXml/item915.xml"/><Relationship Id="rId1240" Type="http://schemas.openxmlformats.org/officeDocument/2006/relationships/customXml" Target="../customXml/item1240.xml"/><Relationship Id="rId1338" Type="http://schemas.openxmlformats.org/officeDocument/2006/relationships/customXml" Target="../customXml/item1338.xml"/><Relationship Id="rId1545" Type="http://schemas.openxmlformats.org/officeDocument/2006/relationships/customXml" Target="../customXml/item1545.xml"/><Relationship Id="rId2943" Type="http://schemas.openxmlformats.org/officeDocument/2006/relationships/customXml" Target="../customXml/item2943.xml"/><Relationship Id="rId1100" Type="http://schemas.openxmlformats.org/officeDocument/2006/relationships/customXml" Target="../customXml/item1100.xml"/><Relationship Id="rId1405" Type="http://schemas.openxmlformats.org/officeDocument/2006/relationships/customXml" Target="../customXml/item1405.xml"/><Relationship Id="rId1752" Type="http://schemas.openxmlformats.org/officeDocument/2006/relationships/customXml" Target="../customXml/item1752.xml"/><Relationship Id="rId2803" Type="http://schemas.openxmlformats.org/officeDocument/2006/relationships/customXml" Target="../customXml/item2803.xml"/><Relationship Id="rId44" Type="http://schemas.openxmlformats.org/officeDocument/2006/relationships/customXml" Target="../customXml/item44.xml"/><Relationship Id="rId1612" Type="http://schemas.openxmlformats.org/officeDocument/2006/relationships/customXml" Target="../customXml/item1612.xml"/><Relationship Id="rId1917" Type="http://schemas.openxmlformats.org/officeDocument/2006/relationships/customXml" Target="../customXml/item1917.xml"/><Relationship Id="rId3065" Type="http://schemas.openxmlformats.org/officeDocument/2006/relationships/slide" Target="slides/slide15.xml"/><Relationship Id="rId193" Type="http://schemas.openxmlformats.org/officeDocument/2006/relationships/customXml" Target="../customXml/item193.xml"/><Relationship Id="rId498" Type="http://schemas.openxmlformats.org/officeDocument/2006/relationships/customXml" Target="../customXml/item498.xml"/><Relationship Id="rId2081" Type="http://schemas.openxmlformats.org/officeDocument/2006/relationships/customXml" Target="../customXml/item2081.xml"/><Relationship Id="rId2179" Type="http://schemas.openxmlformats.org/officeDocument/2006/relationships/customXml" Target="../customXml/item2179.xml"/><Relationship Id="rId260" Type="http://schemas.openxmlformats.org/officeDocument/2006/relationships/customXml" Target="../customXml/item260.xml"/><Relationship Id="rId2386" Type="http://schemas.openxmlformats.org/officeDocument/2006/relationships/customXml" Target="../customXml/item2386.xml"/><Relationship Id="rId2593" Type="http://schemas.openxmlformats.org/officeDocument/2006/relationships/customXml" Target="../customXml/item2593.xml"/><Relationship Id="rId120" Type="http://schemas.openxmlformats.org/officeDocument/2006/relationships/customXml" Target="../customXml/item120.xml"/><Relationship Id="rId358" Type="http://schemas.openxmlformats.org/officeDocument/2006/relationships/customXml" Target="../customXml/item358.xml"/><Relationship Id="rId565" Type="http://schemas.openxmlformats.org/officeDocument/2006/relationships/customXml" Target="../customXml/item565.xml"/><Relationship Id="rId772" Type="http://schemas.openxmlformats.org/officeDocument/2006/relationships/customXml" Target="../customXml/item772.xml"/><Relationship Id="rId1195" Type="http://schemas.openxmlformats.org/officeDocument/2006/relationships/customXml" Target="../customXml/item1195.xml"/><Relationship Id="rId2039" Type="http://schemas.openxmlformats.org/officeDocument/2006/relationships/customXml" Target="../customXml/item2039.xml"/><Relationship Id="rId2246" Type="http://schemas.openxmlformats.org/officeDocument/2006/relationships/customXml" Target="../customXml/item2246.xml"/><Relationship Id="rId2453" Type="http://schemas.openxmlformats.org/officeDocument/2006/relationships/customXml" Target="../customXml/item2453.xml"/><Relationship Id="rId2660" Type="http://schemas.openxmlformats.org/officeDocument/2006/relationships/customXml" Target="../customXml/item2660.xml"/><Relationship Id="rId2898" Type="http://schemas.openxmlformats.org/officeDocument/2006/relationships/customXml" Target="../customXml/item2898.xml"/><Relationship Id="rId218" Type="http://schemas.openxmlformats.org/officeDocument/2006/relationships/customXml" Target="../customXml/item218.xml"/><Relationship Id="rId425" Type="http://schemas.openxmlformats.org/officeDocument/2006/relationships/customXml" Target="../customXml/item425.xml"/><Relationship Id="rId632" Type="http://schemas.openxmlformats.org/officeDocument/2006/relationships/customXml" Target="../customXml/item632.xml"/><Relationship Id="rId1055" Type="http://schemas.openxmlformats.org/officeDocument/2006/relationships/customXml" Target="../customXml/item1055.xml"/><Relationship Id="rId1262" Type="http://schemas.openxmlformats.org/officeDocument/2006/relationships/customXml" Target="../customXml/item1262.xml"/><Relationship Id="rId2106" Type="http://schemas.openxmlformats.org/officeDocument/2006/relationships/customXml" Target="../customXml/item2106.xml"/><Relationship Id="rId2313" Type="http://schemas.openxmlformats.org/officeDocument/2006/relationships/customXml" Target="../customXml/item2313.xml"/><Relationship Id="rId2520" Type="http://schemas.openxmlformats.org/officeDocument/2006/relationships/customXml" Target="../customXml/item2520.xml"/><Relationship Id="rId2758" Type="http://schemas.openxmlformats.org/officeDocument/2006/relationships/customXml" Target="../customXml/item2758.xml"/><Relationship Id="rId2965" Type="http://schemas.openxmlformats.org/officeDocument/2006/relationships/customXml" Target="../customXml/item2965.xml"/><Relationship Id="rId937" Type="http://schemas.openxmlformats.org/officeDocument/2006/relationships/customXml" Target="../customXml/item937.xml"/><Relationship Id="rId1122" Type="http://schemas.openxmlformats.org/officeDocument/2006/relationships/customXml" Target="../customXml/item1122.xml"/><Relationship Id="rId1567" Type="http://schemas.openxmlformats.org/officeDocument/2006/relationships/customXml" Target="../customXml/item1567.xml"/><Relationship Id="rId1774" Type="http://schemas.openxmlformats.org/officeDocument/2006/relationships/customXml" Target="../customXml/item1774.xml"/><Relationship Id="rId1981" Type="http://schemas.openxmlformats.org/officeDocument/2006/relationships/customXml" Target="../customXml/item1981.xml"/><Relationship Id="rId2618" Type="http://schemas.openxmlformats.org/officeDocument/2006/relationships/customXml" Target="../customXml/item2618.xml"/><Relationship Id="rId2825" Type="http://schemas.openxmlformats.org/officeDocument/2006/relationships/customXml" Target="../customXml/item2825.xml"/><Relationship Id="rId66" Type="http://schemas.openxmlformats.org/officeDocument/2006/relationships/customXml" Target="../customXml/item66.xml"/><Relationship Id="rId1427" Type="http://schemas.openxmlformats.org/officeDocument/2006/relationships/customXml" Target="../customXml/item1427.xml"/><Relationship Id="rId1634" Type="http://schemas.openxmlformats.org/officeDocument/2006/relationships/customXml" Target="../customXml/item1634.xml"/><Relationship Id="rId1841" Type="http://schemas.openxmlformats.org/officeDocument/2006/relationships/customXml" Target="../customXml/item1841.xml"/><Relationship Id="rId3087" Type="http://schemas.openxmlformats.org/officeDocument/2006/relationships/font" Target="fonts/font7.fntdata"/><Relationship Id="rId1939" Type="http://schemas.openxmlformats.org/officeDocument/2006/relationships/customXml" Target="../customXml/item1939.xml"/><Relationship Id="rId1701" Type="http://schemas.openxmlformats.org/officeDocument/2006/relationships/customXml" Target="../customXml/item1701.xml"/><Relationship Id="rId282" Type="http://schemas.openxmlformats.org/officeDocument/2006/relationships/customXml" Target="../customXml/item282.xml"/><Relationship Id="rId587" Type="http://schemas.openxmlformats.org/officeDocument/2006/relationships/customXml" Target="../customXml/item587.xml"/><Relationship Id="rId2170" Type="http://schemas.openxmlformats.org/officeDocument/2006/relationships/customXml" Target="../customXml/item2170.xml"/><Relationship Id="rId2268" Type="http://schemas.openxmlformats.org/officeDocument/2006/relationships/customXml" Target="../customXml/item2268.xml"/><Relationship Id="rId3014" Type="http://schemas.openxmlformats.org/officeDocument/2006/relationships/customXml" Target="../customXml/item3014.xml"/><Relationship Id="rId8" Type="http://schemas.openxmlformats.org/officeDocument/2006/relationships/customXml" Target="../customXml/item8.xml"/><Relationship Id="rId142" Type="http://schemas.openxmlformats.org/officeDocument/2006/relationships/customXml" Target="../customXml/item142.xml"/><Relationship Id="rId447" Type="http://schemas.openxmlformats.org/officeDocument/2006/relationships/customXml" Target="../customXml/item447.xml"/><Relationship Id="rId794" Type="http://schemas.openxmlformats.org/officeDocument/2006/relationships/customXml" Target="../customXml/item794.xml"/><Relationship Id="rId1077" Type="http://schemas.openxmlformats.org/officeDocument/2006/relationships/customXml" Target="../customXml/item1077.xml"/><Relationship Id="rId2030" Type="http://schemas.openxmlformats.org/officeDocument/2006/relationships/customXml" Target="../customXml/item2030.xml"/><Relationship Id="rId2128" Type="http://schemas.openxmlformats.org/officeDocument/2006/relationships/customXml" Target="../customXml/item2128.xml"/><Relationship Id="rId2475" Type="http://schemas.openxmlformats.org/officeDocument/2006/relationships/customXml" Target="../customXml/item2475.xml"/><Relationship Id="rId2682" Type="http://schemas.openxmlformats.org/officeDocument/2006/relationships/customXml" Target="../customXml/item2682.xml"/><Relationship Id="rId2987" Type="http://schemas.openxmlformats.org/officeDocument/2006/relationships/customXml" Target="../customXml/item2987.xml"/><Relationship Id="rId654" Type="http://schemas.openxmlformats.org/officeDocument/2006/relationships/customXml" Target="../customXml/item654.xml"/><Relationship Id="rId861" Type="http://schemas.openxmlformats.org/officeDocument/2006/relationships/customXml" Target="../customXml/item861.xml"/><Relationship Id="rId959" Type="http://schemas.openxmlformats.org/officeDocument/2006/relationships/customXml" Target="../customXml/item959.xml"/><Relationship Id="rId1284" Type="http://schemas.openxmlformats.org/officeDocument/2006/relationships/customXml" Target="../customXml/item1284.xml"/><Relationship Id="rId1491" Type="http://schemas.openxmlformats.org/officeDocument/2006/relationships/customXml" Target="../customXml/item1491.xml"/><Relationship Id="rId1589" Type="http://schemas.openxmlformats.org/officeDocument/2006/relationships/customXml" Target="../customXml/item1589.xml"/><Relationship Id="rId2335" Type="http://schemas.openxmlformats.org/officeDocument/2006/relationships/customXml" Target="../customXml/item2335.xml"/><Relationship Id="rId2542" Type="http://schemas.openxmlformats.org/officeDocument/2006/relationships/customXml" Target="../customXml/item2542.xml"/><Relationship Id="rId307" Type="http://schemas.openxmlformats.org/officeDocument/2006/relationships/customXml" Target="../customXml/item307.xml"/><Relationship Id="rId514" Type="http://schemas.openxmlformats.org/officeDocument/2006/relationships/customXml" Target="../customXml/item514.xml"/><Relationship Id="rId721" Type="http://schemas.openxmlformats.org/officeDocument/2006/relationships/customXml" Target="../customXml/item721.xml"/><Relationship Id="rId1144" Type="http://schemas.openxmlformats.org/officeDocument/2006/relationships/customXml" Target="../customXml/item1144.xml"/><Relationship Id="rId1351" Type="http://schemas.openxmlformats.org/officeDocument/2006/relationships/customXml" Target="../customXml/item1351.xml"/><Relationship Id="rId1449" Type="http://schemas.openxmlformats.org/officeDocument/2006/relationships/customXml" Target="../customXml/item1449.xml"/><Relationship Id="rId1796" Type="http://schemas.openxmlformats.org/officeDocument/2006/relationships/customXml" Target="../customXml/item1796.xml"/><Relationship Id="rId2402" Type="http://schemas.openxmlformats.org/officeDocument/2006/relationships/customXml" Target="../customXml/item2402.xml"/><Relationship Id="rId2847" Type="http://schemas.openxmlformats.org/officeDocument/2006/relationships/customXml" Target="../customXml/item2847.xml"/><Relationship Id="rId88" Type="http://schemas.openxmlformats.org/officeDocument/2006/relationships/customXml" Target="../customXml/item88.xml"/><Relationship Id="rId819" Type="http://schemas.openxmlformats.org/officeDocument/2006/relationships/customXml" Target="../customXml/item819.xml"/><Relationship Id="rId1004" Type="http://schemas.openxmlformats.org/officeDocument/2006/relationships/customXml" Target="../customXml/item1004.xml"/><Relationship Id="rId1211" Type="http://schemas.openxmlformats.org/officeDocument/2006/relationships/customXml" Target="../customXml/item1211.xml"/><Relationship Id="rId1656" Type="http://schemas.openxmlformats.org/officeDocument/2006/relationships/customXml" Target="../customXml/item1656.xml"/><Relationship Id="rId1863" Type="http://schemas.openxmlformats.org/officeDocument/2006/relationships/customXml" Target="../customXml/item1863.xml"/><Relationship Id="rId2707" Type="http://schemas.openxmlformats.org/officeDocument/2006/relationships/customXml" Target="../customXml/item2707.xml"/><Relationship Id="rId2914" Type="http://schemas.openxmlformats.org/officeDocument/2006/relationships/customXml" Target="../customXml/item2914.xml"/><Relationship Id="rId1309" Type="http://schemas.openxmlformats.org/officeDocument/2006/relationships/customXml" Target="../customXml/item1309.xml"/><Relationship Id="rId1516" Type="http://schemas.openxmlformats.org/officeDocument/2006/relationships/customXml" Target="../customXml/item1516.xml"/><Relationship Id="rId1723" Type="http://schemas.openxmlformats.org/officeDocument/2006/relationships/customXml" Target="../customXml/item1723.xml"/><Relationship Id="rId1930" Type="http://schemas.openxmlformats.org/officeDocument/2006/relationships/customXml" Target="../customXml/item1930.xml"/><Relationship Id="rId15" Type="http://schemas.openxmlformats.org/officeDocument/2006/relationships/customXml" Target="../customXml/item15.xml"/><Relationship Id="rId2192" Type="http://schemas.openxmlformats.org/officeDocument/2006/relationships/customXml" Target="../customXml/item2192.xml"/><Relationship Id="rId3036" Type="http://schemas.openxmlformats.org/officeDocument/2006/relationships/customXml" Target="../customXml/item3036.xml"/><Relationship Id="rId164" Type="http://schemas.openxmlformats.org/officeDocument/2006/relationships/customXml" Target="../customXml/item164.xml"/><Relationship Id="rId371" Type="http://schemas.openxmlformats.org/officeDocument/2006/relationships/customXml" Target="../customXml/item371.xml"/><Relationship Id="rId2052" Type="http://schemas.openxmlformats.org/officeDocument/2006/relationships/customXml" Target="../customXml/item2052.xml"/><Relationship Id="rId2497" Type="http://schemas.openxmlformats.org/officeDocument/2006/relationships/customXml" Target="../customXml/item2497.xml"/><Relationship Id="rId469" Type="http://schemas.openxmlformats.org/officeDocument/2006/relationships/customXml" Target="../customXml/item469.xml"/><Relationship Id="rId676" Type="http://schemas.openxmlformats.org/officeDocument/2006/relationships/customXml" Target="../customXml/item676.xml"/><Relationship Id="rId883" Type="http://schemas.openxmlformats.org/officeDocument/2006/relationships/customXml" Target="../customXml/item883.xml"/><Relationship Id="rId1099" Type="http://schemas.openxmlformats.org/officeDocument/2006/relationships/customXml" Target="../customXml/item1099.xml"/><Relationship Id="rId2357" Type="http://schemas.openxmlformats.org/officeDocument/2006/relationships/customXml" Target="../customXml/item2357.xml"/><Relationship Id="rId2564" Type="http://schemas.openxmlformats.org/officeDocument/2006/relationships/customXml" Target="../customXml/item2564.xml"/><Relationship Id="rId3103" Type="http://schemas.openxmlformats.org/officeDocument/2006/relationships/font" Target="fonts/font23.fntdata"/><Relationship Id="rId231" Type="http://schemas.openxmlformats.org/officeDocument/2006/relationships/customXml" Target="../customXml/item231.xml"/><Relationship Id="rId329" Type="http://schemas.openxmlformats.org/officeDocument/2006/relationships/customXml" Target="../customXml/item329.xml"/><Relationship Id="rId536" Type="http://schemas.openxmlformats.org/officeDocument/2006/relationships/customXml" Target="../customXml/item536.xml"/><Relationship Id="rId1166" Type="http://schemas.openxmlformats.org/officeDocument/2006/relationships/customXml" Target="../customXml/item1166.xml"/><Relationship Id="rId1373" Type="http://schemas.openxmlformats.org/officeDocument/2006/relationships/customXml" Target="../customXml/item1373.xml"/><Relationship Id="rId2217" Type="http://schemas.openxmlformats.org/officeDocument/2006/relationships/customXml" Target="../customXml/item2217.xml"/><Relationship Id="rId2771" Type="http://schemas.openxmlformats.org/officeDocument/2006/relationships/customXml" Target="../customXml/item2771.xml"/><Relationship Id="rId2869" Type="http://schemas.openxmlformats.org/officeDocument/2006/relationships/customXml" Target="../customXml/item2869.xml"/><Relationship Id="rId743" Type="http://schemas.openxmlformats.org/officeDocument/2006/relationships/customXml" Target="../customXml/item743.xml"/><Relationship Id="rId950" Type="http://schemas.openxmlformats.org/officeDocument/2006/relationships/customXml" Target="../customXml/item950.xml"/><Relationship Id="rId1026" Type="http://schemas.openxmlformats.org/officeDocument/2006/relationships/customXml" Target="../customXml/item1026.xml"/><Relationship Id="rId1580" Type="http://schemas.openxmlformats.org/officeDocument/2006/relationships/customXml" Target="../customXml/item1580.xml"/><Relationship Id="rId1678" Type="http://schemas.openxmlformats.org/officeDocument/2006/relationships/customXml" Target="../customXml/item1678.xml"/><Relationship Id="rId1885" Type="http://schemas.openxmlformats.org/officeDocument/2006/relationships/customXml" Target="../customXml/item1885.xml"/><Relationship Id="rId2424" Type="http://schemas.openxmlformats.org/officeDocument/2006/relationships/customXml" Target="../customXml/item2424.xml"/><Relationship Id="rId2631" Type="http://schemas.openxmlformats.org/officeDocument/2006/relationships/customXml" Target="../customXml/item2631.xml"/><Relationship Id="rId2729" Type="http://schemas.openxmlformats.org/officeDocument/2006/relationships/customXml" Target="../customXml/item2729.xml"/><Relationship Id="rId2936" Type="http://schemas.openxmlformats.org/officeDocument/2006/relationships/customXml" Target="../customXml/item2936.xml"/><Relationship Id="rId603" Type="http://schemas.openxmlformats.org/officeDocument/2006/relationships/customXml" Target="../customXml/item603.xml"/><Relationship Id="rId810" Type="http://schemas.openxmlformats.org/officeDocument/2006/relationships/customXml" Target="../customXml/item810.xml"/><Relationship Id="rId908" Type="http://schemas.openxmlformats.org/officeDocument/2006/relationships/customXml" Target="../customXml/item908.xml"/><Relationship Id="rId1233" Type="http://schemas.openxmlformats.org/officeDocument/2006/relationships/customXml" Target="../customXml/item1233.xml"/><Relationship Id="rId1440" Type="http://schemas.openxmlformats.org/officeDocument/2006/relationships/customXml" Target="../customXml/item1440.xml"/><Relationship Id="rId1538" Type="http://schemas.openxmlformats.org/officeDocument/2006/relationships/customXml" Target="../customXml/item1538.xml"/><Relationship Id="rId1300" Type="http://schemas.openxmlformats.org/officeDocument/2006/relationships/customXml" Target="../customXml/item1300.xml"/><Relationship Id="rId1745" Type="http://schemas.openxmlformats.org/officeDocument/2006/relationships/customXml" Target="../customXml/item1745.xml"/><Relationship Id="rId1952" Type="http://schemas.openxmlformats.org/officeDocument/2006/relationships/customXml" Target="../customXml/item1952.xml"/><Relationship Id="rId37" Type="http://schemas.openxmlformats.org/officeDocument/2006/relationships/customXml" Target="../customXml/item37.xml"/><Relationship Id="rId1605" Type="http://schemas.openxmlformats.org/officeDocument/2006/relationships/customXml" Target="../customXml/item1605.xml"/><Relationship Id="rId1812" Type="http://schemas.openxmlformats.org/officeDocument/2006/relationships/customXml" Target="../customXml/item1812.xml"/><Relationship Id="rId3058" Type="http://schemas.openxmlformats.org/officeDocument/2006/relationships/slide" Target="slides/slide8.xml"/><Relationship Id="rId186" Type="http://schemas.openxmlformats.org/officeDocument/2006/relationships/customXml" Target="../customXml/item186.xml"/><Relationship Id="rId393" Type="http://schemas.openxmlformats.org/officeDocument/2006/relationships/customXml" Target="../customXml/item393.xml"/><Relationship Id="rId2074" Type="http://schemas.openxmlformats.org/officeDocument/2006/relationships/customXml" Target="../customXml/item2074.xml"/><Relationship Id="rId2281" Type="http://schemas.openxmlformats.org/officeDocument/2006/relationships/customXml" Target="../customXml/item2281.xml"/><Relationship Id="rId253" Type="http://schemas.openxmlformats.org/officeDocument/2006/relationships/customXml" Target="../customXml/item253.xml"/><Relationship Id="rId460" Type="http://schemas.openxmlformats.org/officeDocument/2006/relationships/customXml" Target="../customXml/item460.xml"/><Relationship Id="rId698" Type="http://schemas.openxmlformats.org/officeDocument/2006/relationships/customXml" Target="../customXml/item698.xml"/><Relationship Id="rId1090" Type="http://schemas.openxmlformats.org/officeDocument/2006/relationships/customXml" Target="../customXml/item1090.xml"/><Relationship Id="rId2141" Type="http://schemas.openxmlformats.org/officeDocument/2006/relationships/customXml" Target="../customXml/item2141.xml"/><Relationship Id="rId2379" Type="http://schemas.openxmlformats.org/officeDocument/2006/relationships/customXml" Target="../customXml/item2379.xml"/><Relationship Id="rId2586" Type="http://schemas.openxmlformats.org/officeDocument/2006/relationships/customXml" Target="../customXml/item2586.xml"/><Relationship Id="rId2793" Type="http://schemas.openxmlformats.org/officeDocument/2006/relationships/customXml" Target="../customXml/item2793.xml"/><Relationship Id="rId113" Type="http://schemas.openxmlformats.org/officeDocument/2006/relationships/customXml" Target="../customXml/item113.xml"/><Relationship Id="rId320" Type="http://schemas.openxmlformats.org/officeDocument/2006/relationships/customXml" Target="../customXml/item320.xml"/><Relationship Id="rId558" Type="http://schemas.openxmlformats.org/officeDocument/2006/relationships/customXml" Target="../customXml/item558.xml"/><Relationship Id="rId765" Type="http://schemas.openxmlformats.org/officeDocument/2006/relationships/customXml" Target="../customXml/item765.xml"/><Relationship Id="rId972" Type="http://schemas.openxmlformats.org/officeDocument/2006/relationships/customXml" Target="../customXml/item972.xml"/><Relationship Id="rId1188" Type="http://schemas.openxmlformats.org/officeDocument/2006/relationships/customXml" Target="../customXml/item1188.xml"/><Relationship Id="rId1395" Type="http://schemas.openxmlformats.org/officeDocument/2006/relationships/customXml" Target="../customXml/item1395.xml"/><Relationship Id="rId2001" Type="http://schemas.openxmlformats.org/officeDocument/2006/relationships/customXml" Target="../customXml/item2001.xml"/><Relationship Id="rId2239" Type="http://schemas.openxmlformats.org/officeDocument/2006/relationships/customXml" Target="../customXml/item2239.xml"/><Relationship Id="rId2446" Type="http://schemas.openxmlformats.org/officeDocument/2006/relationships/customXml" Target="../customXml/item2446.xml"/><Relationship Id="rId2653" Type="http://schemas.openxmlformats.org/officeDocument/2006/relationships/customXml" Target="../customXml/item2653.xml"/><Relationship Id="rId2860" Type="http://schemas.openxmlformats.org/officeDocument/2006/relationships/customXml" Target="../customXml/item2860.xml"/><Relationship Id="rId418" Type="http://schemas.openxmlformats.org/officeDocument/2006/relationships/customXml" Target="../customXml/item418.xml"/><Relationship Id="rId625" Type="http://schemas.openxmlformats.org/officeDocument/2006/relationships/customXml" Target="../customXml/item625.xml"/><Relationship Id="rId832" Type="http://schemas.openxmlformats.org/officeDocument/2006/relationships/customXml" Target="../customXml/item832.xml"/><Relationship Id="rId1048" Type="http://schemas.openxmlformats.org/officeDocument/2006/relationships/customXml" Target="../customXml/item1048.xml"/><Relationship Id="rId1255" Type="http://schemas.openxmlformats.org/officeDocument/2006/relationships/customXml" Target="../customXml/item1255.xml"/><Relationship Id="rId1462" Type="http://schemas.openxmlformats.org/officeDocument/2006/relationships/customXml" Target="../customXml/item1462.xml"/><Relationship Id="rId2306" Type="http://schemas.openxmlformats.org/officeDocument/2006/relationships/customXml" Target="../customXml/item2306.xml"/><Relationship Id="rId2513" Type="http://schemas.openxmlformats.org/officeDocument/2006/relationships/customXml" Target="../customXml/item2513.xml"/><Relationship Id="rId2958" Type="http://schemas.openxmlformats.org/officeDocument/2006/relationships/customXml" Target="../customXml/item2958.xml"/><Relationship Id="rId1115" Type="http://schemas.openxmlformats.org/officeDocument/2006/relationships/customXml" Target="../customXml/item1115.xml"/><Relationship Id="rId1322" Type="http://schemas.openxmlformats.org/officeDocument/2006/relationships/customXml" Target="../customXml/item1322.xml"/><Relationship Id="rId1767" Type="http://schemas.openxmlformats.org/officeDocument/2006/relationships/customXml" Target="../customXml/item1767.xml"/><Relationship Id="rId1974" Type="http://schemas.openxmlformats.org/officeDocument/2006/relationships/customXml" Target="../customXml/item1974.xml"/><Relationship Id="rId2720" Type="http://schemas.openxmlformats.org/officeDocument/2006/relationships/customXml" Target="../customXml/item2720.xml"/><Relationship Id="rId2818" Type="http://schemas.openxmlformats.org/officeDocument/2006/relationships/customXml" Target="../customXml/item2818.xml"/><Relationship Id="rId59" Type="http://schemas.openxmlformats.org/officeDocument/2006/relationships/customXml" Target="../customXml/item59.xml"/><Relationship Id="rId1627" Type="http://schemas.openxmlformats.org/officeDocument/2006/relationships/customXml" Target="../customXml/item1627.xml"/><Relationship Id="rId1834" Type="http://schemas.openxmlformats.org/officeDocument/2006/relationships/customXml" Target="../customXml/item1834.xml"/><Relationship Id="rId2096" Type="http://schemas.openxmlformats.org/officeDocument/2006/relationships/customXml" Target="../customXml/item2096.xml"/><Relationship Id="rId1901" Type="http://schemas.openxmlformats.org/officeDocument/2006/relationships/customXml" Target="../customXml/item1901.xml"/><Relationship Id="rId275" Type="http://schemas.openxmlformats.org/officeDocument/2006/relationships/customXml" Target="../customXml/item275.xml"/><Relationship Id="rId482" Type="http://schemas.openxmlformats.org/officeDocument/2006/relationships/customXml" Target="../customXml/item482.xml"/><Relationship Id="rId2163" Type="http://schemas.openxmlformats.org/officeDocument/2006/relationships/customXml" Target="../customXml/item2163.xml"/><Relationship Id="rId2370" Type="http://schemas.openxmlformats.org/officeDocument/2006/relationships/customXml" Target="../customXml/item2370.xml"/><Relationship Id="rId3007" Type="http://schemas.openxmlformats.org/officeDocument/2006/relationships/customXml" Target="../customXml/item3007.xml"/><Relationship Id="rId135" Type="http://schemas.openxmlformats.org/officeDocument/2006/relationships/customXml" Target="../customXml/item135.xml"/><Relationship Id="rId342" Type="http://schemas.openxmlformats.org/officeDocument/2006/relationships/customXml" Target="../customXml/item342.xml"/><Relationship Id="rId787" Type="http://schemas.openxmlformats.org/officeDocument/2006/relationships/customXml" Target="../customXml/item787.xml"/><Relationship Id="rId994" Type="http://schemas.openxmlformats.org/officeDocument/2006/relationships/customXml" Target="../customXml/item994.xml"/><Relationship Id="rId2023" Type="http://schemas.openxmlformats.org/officeDocument/2006/relationships/customXml" Target="../customXml/item2023.xml"/><Relationship Id="rId2230" Type="http://schemas.openxmlformats.org/officeDocument/2006/relationships/customXml" Target="../customXml/item2230.xml"/><Relationship Id="rId2468" Type="http://schemas.openxmlformats.org/officeDocument/2006/relationships/customXml" Target="../customXml/item2468.xml"/><Relationship Id="rId2675" Type="http://schemas.openxmlformats.org/officeDocument/2006/relationships/customXml" Target="../customXml/item2675.xml"/><Relationship Id="rId2882" Type="http://schemas.openxmlformats.org/officeDocument/2006/relationships/customXml" Target="../customXml/item2882.xml"/><Relationship Id="rId202" Type="http://schemas.openxmlformats.org/officeDocument/2006/relationships/customXml" Target="../customXml/item202.xml"/><Relationship Id="rId647" Type="http://schemas.openxmlformats.org/officeDocument/2006/relationships/customXml" Target="../customXml/item647.xml"/><Relationship Id="rId854" Type="http://schemas.openxmlformats.org/officeDocument/2006/relationships/customXml" Target="../customXml/item854.xml"/><Relationship Id="rId1277" Type="http://schemas.openxmlformats.org/officeDocument/2006/relationships/customXml" Target="../customXml/item1277.xml"/><Relationship Id="rId1484" Type="http://schemas.openxmlformats.org/officeDocument/2006/relationships/customXml" Target="../customXml/item1484.xml"/><Relationship Id="rId1691" Type="http://schemas.openxmlformats.org/officeDocument/2006/relationships/customXml" Target="../customXml/item1691.xml"/><Relationship Id="rId2328" Type="http://schemas.openxmlformats.org/officeDocument/2006/relationships/customXml" Target="../customXml/item2328.xml"/><Relationship Id="rId2535" Type="http://schemas.openxmlformats.org/officeDocument/2006/relationships/customXml" Target="../customXml/item2535.xml"/><Relationship Id="rId2742" Type="http://schemas.openxmlformats.org/officeDocument/2006/relationships/customXml" Target="../customXml/item2742.xml"/><Relationship Id="rId507" Type="http://schemas.openxmlformats.org/officeDocument/2006/relationships/customXml" Target="../customXml/item507.xml"/><Relationship Id="rId714" Type="http://schemas.openxmlformats.org/officeDocument/2006/relationships/customXml" Target="../customXml/item714.xml"/><Relationship Id="rId921" Type="http://schemas.openxmlformats.org/officeDocument/2006/relationships/customXml" Target="../customXml/item921.xml"/><Relationship Id="rId1137" Type="http://schemas.openxmlformats.org/officeDocument/2006/relationships/customXml" Target="../customXml/item1137.xml"/><Relationship Id="rId1344" Type="http://schemas.openxmlformats.org/officeDocument/2006/relationships/customXml" Target="../customXml/item1344.xml"/><Relationship Id="rId1551" Type="http://schemas.openxmlformats.org/officeDocument/2006/relationships/customXml" Target="../customXml/item1551.xml"/><Relationship Id="rId1789" Type="http://schemas.openxmlformats.org/officeDocument/2006/relationships/customXml" Target="../customXml/item1789.xml"/><Relationship Id="rId1996" Type="http://schemas.openxmlformats.org/officeDocument/2006/relationships/customXml" Target="../customXml/item1996.xml"/><Relationship Id="rId2602" Type="http://schemas.openxmlformats.org/officeDocument/2006/relationships/customXml" Target="../customXml/item2602.xml"/><Relationship Id="rId50" Type="http://schemas.openxmlformats.org/officeDocument/2006/relationships/customXml" Target="../customXml/item50.xml"/><Relationship Id="rId1204" Type="http://schemas.openxmlformats.org/officeDocument/2006/relationships/customXml" Target="../customXml/item1204.xml"/><Relationship Id="rId1411" Type="http://schemas.openxmlformats.org/officeDocument/2006/relationships/customXml" Target="../customXml/item1411.xml"/><Relationship Id="rId1649" Type="http://schemas.openxmlformats.org/officeDocument/2006/relationships/customXml" Target="../customXml/item1649.xml"/><Relationship Id="rId1856" Type="http://schemas.openxmlformats.org/officeDocument/2006/relationships/customXml" Target="../customXml/item1856.xml"/><Relationship Id="rId2907" Type="http://schemas.openxmlformats.org/officeDocument/2006/relationships/customXml" Target="../customXml/item2907.xml"/><Relationship Id="rId3071" Type="http://schemas.openxmlformats.org/officeDocument/2006/relationships/slide" Target="slides/slide21.xml"/><Relationship Id="rId1509" Type="http://schemas.openxmlformats.org/officeDocument/2006/relationships/customXml" Target="../customXml/item1509.xml"/><Relationship Id="rId1716" Type="http://schemas.openxmlformats.org/officeDocument/2006/relationships/customXml" Target="../customXml/item1716.xml"/><Relationship Id="rId1923" Type="http://schemas.openxmlformats.org/officeDocument/2006/relationships/customXml" Target="../customXml/item1923.xml"/><Relationship Id="rId297" Type="http://schemas.openxmlformats.org/officeDocument/2006/relationships/customXml" Target="../customXml/item297.xml"/><Relationship Id="rId2185" Type="http://schemas.openxmlformats.org/officeDocument/2006/relationships/customXml" Target="../customXml/item2185.xml"/><Relationship Id="rId2392" Type="http://schemas.openxmlformats.org/officeDocument/2006/relationships/customXml" Target="../customXml/item2392.xml"/><Relationship Id="rId3029" Type="http://schemas.openxmlformats.org/officeDocument/2006/relationships/customXml" Target="../customXml/item3029.xml"/><Relationship Id="rId157" Type="http://schemas.openxmlformats.org/officeDocument/2006/relationships/customXml" Target="../customXml/item157.xml"/><Relationship Id="rId364" Type="http://schemas.openxmlformats.org/officeDocument/2006/relationships/customXml" Target="../customXml/item364.xml"/><Relationship Id="rId2045" Type="http://schemas.openxmlformats.org/officeDocument/2006/relationships/customXml" Target="../customXml/item2045.xml"/><Relationship Id="rId2697" Type="http://schemas.openxmlformats.org/officeDocument/2006/relationships/customXml" Target="../customXml/item2697.xml"/><Relationship Id="rId571" Type="http://schemas.openxmlformats.org/officeDocument/2006/relationships/customXml" Target="../customXml/item571.xml"/><Relationship Id="rId669" Type="http://schemas.openxmlformats.org/officeDocument/2006/relationships/customXml" Target="../customXml/item669.xml"/><Relationship Id="rId876" Type="http://schemas.openxmlformats.org/officeDocument/2006/relationships/customXml" Target="../customXml/item876.xml"/><Relationship Id="rId1299" Type="http://schemas.openxmlformats.org/officeDocument/2006/relationships/customXml" Target="../customXml/item1299.xml"/><Relationship Id="rId2252" Type="http://schemas.openxmlformats.org/officeDocument/2006/relationships/customXml" Target="../customXml/item2252.xml"/><Relationship Id="rId2557" Type="http://schemas.openxmlformats.org/officeDocument/2006/relationships/customXml" Target="../customXml/item2557.xml"/><Relationship Id="rId224" Type="http://schemas.openxmlformats.org/officeDocument/2006/relationships/customXml" Target="../customXml/item224.xml"/><Relationship Id="rId431" Type="http://schemas.openxmlformats.org/officeDocument/2006/relationships/customXml" Target="../customXml/item431.xml"/><Relationship Id="rId529" Type="http://schemas.openxmlformats.org/officeDocument/2006/relationships/customXml" Target="../customXml/item529.xml"/><Relationship Id="rId736" Type="http://schemas.openxmlformats.org/officeDocument/2006/relationships/customXml" Target="../customXml/item736.xml"/><Relationship Id="rId1061" Type="http://schemas.openxmlformats.org/officeDocument/2006/relationships/customXml" Target="../customXml/item1061.xml"/><Relationship Id="rId1159" Type="http://schemas.openxmlformats.org/officeDocument/2006/relationships/customXml" Target="../customXml/item1159.xml"/><Relationship Id="rId1366" Type="http://schemas.openxmlformats.org/officeDocument/2006/relationships/customXml" Target="../customXml/item1366.xml"/><Relationship Id="rId2112" Type="http://schemas.openxmlformats.org/officeDocument/2006/relationships/customXml" Target="../customXml/item2112.xml"/><Relationship Id="rId2417" Type="http://schemas.openxmlformats.org/officeDocument/2006/relationships/customXml" Target="../customXml/item2417.xml"/><Relationship Id="rId2764" Type="http://schemas.openxmlformats.org/officeDocument/2006/relationships/customXml" Target="../customXml/item2764.xml"/><Relationship Id="rId2971" Type="http://schemas.openxmlformats.org/officeDocument/2006/relationships/customXml" Target="../customXml/item2971.xml"/><Relationship Id="rId943" Type="http://schemas.openxmlformats.org/officeDocument/2006/relationships/customXml" Target="../customXml/item943.xml"/><Relationship Id="rId1019" Type="http://schemas.openxmlformats.org/officeDocument/2006/relationships/customXml" Target="../customXml/item1019.xml"/><Relationship Id="rId1573" Type="http://schemas.openxmlformats.org/officeDocument/2006/relationships/customXml" Target="../customXml/item1573.xml"/><Relationship Id="rId1780" Type="http://schemas.openxmlformats.org/officeDocument/2006/relationships/customXml" Target="../customXml/item1780.xml"/><Relationship Id="rId1878" Type="http://schemas.openxmlformats.org/officeDocument/2006/relationships/customXml" Target="../customXml/item1878.xml"/><Relationship Id="rId2624" Type="http://schemas.openxmlformats.org/officeDocument/2006/relationships/customXml" Target="../customXml/item2624.xml"/><Relationship Id="rId2831" Type="http://schemas.openxmlformats.org/officeDocument/2006/relationships/customXml" Target="../customXml/item2831.xml"/><Relationship Id="rId2929" Type="http://schemas.openxmlformats.org/officeDocument/2006/relationships/customXml" Target="../customXml/item2929.xml"/><Relationship Id="rId72" Type="http://schemas.openxmlformats.org/officeDocument/2006/relationships/customXml" Target="../customXml/item72.xml"/><Relationship Id="rId803" Type="http://schemas.openxmlformats.org/officeDocument/2006/relationships/customXml" Target="../customXml/item803.xml"/><Relationship Id="rId1226" Type="http://schemas.openxmlformats.org/officeDocument/2006/relationships/customXml" Target="../customXml/item1226.xml"/><Relationship Id="rId1433" Type="http://schemas.openxmlformats.org/officeDocument/2006/relationships/customXml" Target="../customXml/item1433.xml"/><Relationship Id="rId1640" Type="http://schemas.openxmlformats.org/officeDocument/2006/relationships/customXml" Target="../customXml/item1640.xml"/><Relationship Id="rId1738" Type="http://schemas.openxmlformats.org/officeDocument/2006/relationships/customXml" Target="../customXml/item1738.xml"/><Relationship Id="rId3093" Type="http://schemas.openxmlformats.org/officeDocument/2006/relationships/font" Target="fonts/font13.fntdata"/><Relationship Id="rId1500" Type="http://schemas.openxmlformats.org/officeDocument/2006/relationships/customXml" Target="../customXml/item1500.xml"/><Relationship Id="rId1945" Type="http://schemas.openxmlformats.org/officeDocument/2006/relationships/customXml" Target="../customXml/item1945.xml"/><Relationship Id="rId1805" Type="http://schemas.openxmlformats.org/officeDocument/2006/relationships/customXml" Target="../customXml/item1805.xml"/><Relationship Id="rId3020" Type="http://schemas.openxmlformats.org/officeDocument/2006/relationships/customXml" Target="../customXml/item3020.xml"/><Relationship Id="rId179" Type="http://schemas.openxmlformats.org/officeDocument/2006/relationships/customXml" Target="../customXml/item179.xml"/><Relationship Id="rId386" Type="http://schemas.openxmlformats.org/officeDocument/2006/relationships/customXml" Target="../customXml/item386.xml"/><Relationship Id="rId593" Type="http://schemas.openxmlformats.org/officeDocument/2006/relationships/customXml" Target="../customXml/item593.xml"/><Relationship Id="rId2067" Type="http://schemas.openxmlformats.org/officeDocument/2006/relationships/customXml" Target="../customXml/item2067.xml"/><Relationship Id="rId2274" Type="http://schemas.openxmlformats.org/officeDocument/2006/relationships/customXml" Target="../customXml/item2274.xml"/><Relationship Id="rId2481" Type="http://schemas.openxmlformats.org/officeDocument/2006/relationships/customXml" Target="../customXml/item2481.xml"/><Relationship Id="rId246" Type="http://schemas.openxmlformats.org/officeDocument/2006/relationships/customXml" Target="../customXml/item246.xml"/><Relationship Id="rId453" Type="http://schemas.openxmlformats.org/officeDocument/2006/relationships/customXml" Target="../customXml/item453.xml"/><Relationship Id="rId660" Type="http://schemas.openxmlformats.org/officeDocument/2006/relationships/customXml" Target="../customXml/item660.xml"/><Relationship Id="rId898" Type="http://schemas.openxmlformats.org/officeDocument/2006/relationships/customXml" Target="../customXml/item898.xml"/><Relationship Id="rId1083" Type="http://schemas.openxmlformats.org/officeDocument/2006/relationships/customXml" Target="../customXml/item1083.xml"/><Relationship Id="rId1290" Type="http://schemas.openxmlformats.org/officeDocument/2006/relationships/customXml" Target="../customXml/item1290.xml"/><Relationship Id="rId2134" Type="http://schemas.openxmlformats.org/officeDocument/2006/relationships/customXml" Target="../customXml/item2134.xml"/><Relationship Id="rId2341" Type="http://schemas.openxmlformats.org/officeDocument/2006/relationships/customXml" Target="../customXml/item2341.xml"/><Relationship Id="rId2579" Type="http://schemas.openxmlformats.org/officeDocument/2006/relationships/customXml" Target="../customXml/item2579.xml"/><Relationship Id="rId2786" Type="http://schemas.openxmlformats.org/officeDocument/2006/relationships/customXml" Target="../customXml/item2786.xml"/><Relationship Id="rId2993" Type="http://schemas.openxmlformats.org/officeDocument/2006/relationships/customXml" Target="../customXml/item2993.xml"/><Relationship Id="rId106" Type="http://schemas.openxmlformats.org/officeDocument/2006/relationships/customXml" Target="../customXml/item106.xml"/><Relationship Id="rId313" Type="http://schemas.openxmlformats.org/officeDocument/2006/relationships/customXml" Target="../customXml/item313.xml"/><Relationship Id="rId758" Type="http://schemas.openxmlformats.org/officeDocument/2006/relationships/customXml" Target="../customXml/item758.xml"/><Relationship Id="rId965" Type="http://schemas.openxmlformats.org/officeDocument/2006/relationships/customXml" Target="../customXml/item965.xml"/><Relationship Id="rId1150" Type="http://schemas.openxmlformats.org/officeDocument/2006/relationships/customXml" Target="../customXml/item1150.xml"/><Relationship Id="rId1388" Type="http://schemas.openxmlformats.org/officeDocument/2006/relationships/customXml" Target="../customXml/item1388.xml"/><Relationship Id="rId1595" Type="http://schemas.openxmlformats.org/officeDocument/2006/relationships/customXml" Target="../customXml/item1595.xml"/><Relationship Id="rId2439" Type="http://schemas.openxmlformats.org/officeDocument/2006/relationships/customXml" Target="../customXml/item2439.xml"/><Relationship Id="rId2646" Type="http://schemas.openxmlformats.org/officeDocument/2006/relationships/customXml" Target="../customXml/item2646.xml"/><Relationship Id="rId2853" Type="http://schemas.openxmlformats.org/officeDocument/2006/relationships/customXml" Target="../customXml/item2853.xml"/><Relationship Id="rId94" Type="http://schemas.openxmlformats.org/officeDocument/2006/relationships/customXml" Target="../customXml/item94.xml"/><Relationship Id="rId520" Type="http://schemas.openxmlformats.org/officeDocument/2006/relationships/customXml" Target="../customXml/item520.xml"/><Relationship Id="rId618" Type="http://schemas.openxmlformats.org/officeDocument/2006/relationships/customXml" Target="../customXml/item618.xml"/><Relationship Id="rId825" Type="http://schemas.openxmlformats.org/officeDocument/2006/relationships/customXml" Target="../customXml/item825.xml"/><Relationship Id="rId1248" Type="http://schemas.openxmlformats.org/officeDocument/2006/relationships/customXml" Target="../customXml/item1248.xml"/><Relationship Id="rId1455" Type="http://schemas.openxmlformats.org/officeDocument/2006/relationships/customXml" Target="../customXml/item1455.xml"/><Relationship Id="rId1662" Type="http://schemas.openxmlformats.org/officeDocument/2006/relationships/customXml" Target="../customXml/item1662.xml"/><Relationship Id="rId2201" Type="http://schemas.openxmlformats.org/officeDocument/2006/relationships/customXml" Target="../customXml/item2201.xml"/><Relationship Id="rId2506" Type="http://schemas.openxmlformats.org/officeDocument/2006/relationships/customXml" Target="../customXml/item2506.xml"/><Relationship Id="rId1010" Type="http://schemas.openxmlformats.org/officeDocument/2006/relationships/customXml" Target="../customXml/item1010.xml"/><Relationship Id="rId1108" Type="http://schemas.openxmlformats.org/officeDocument/2006/relationships/customXml" Target="../customXml/item1108.xml"/><Relationship Id="rId1315" Type="http://schemas.openxmlformats.org/officeDocument/2006/relationships/customXml" Target="../customXml/item1315.xml"/><Relationship Id="rId1967" Type="http://schemas.openxmlformats.org/officeDocument/2006/relationships/customXml" Target="../customXml/item1967.xml"/><Relationship Id="rId2713" Type="http://schemas.openxmlformats.org/officeDocument/2006/relationships/customXml" Target="../customXml/item2713.xml"/><Relationship Id="rId2920" Type="http://schemas.openxmlformats.org/officeDocument/2006/relationships/customXml" Target="../customXml/item2920.xml"/><Relationship Id="rId1522" Type="http://schemas.openxmlformats.org/officeDocument/2006/relationships/customXml" Target="../customXml/item1522.xml"/><Relationship Id="rId21" Type="http://schemas.openxmlformats.org/officeDocument/2006/relationships/customXml" Target="../customXml/item21.xml"/><Relationship Id="rId2089" Type="http://schemas.openxmlformats.org/officeDocument/2006/relationships/customXml" Target="../customXml/item2089.xml"/><Relationship Id="rId2296" Type="http://schemas.openxmlformats.org/officeDocument/2006/relationships/customXml" Target="../customXml/item2296.xml"/><Relationship Id="rId268" Type="http://schemas.openxmlformats.org/officeDocument/2006/relationships/customXml" Target="../customXml/item268.xml"/><Relationship Id="rId475" Type="http://schemas.openxmlformats.org/officeDocument/2006/relationships/customXml" Target="../customXml/item475.xml"/><Relationship Id="rId682" Type="http://schemas.openxmlformats.org/officeDocument/2006/relationships/customXml" Target="../customXml/item682.xml"/><Relationship Id="rId2156" Type="http://schemas.openxmlformats.org/officeDocument/2006/relationships/customXml" Target="../customXml/item2156.xml"/><Relationship Id="rId2363" Type="http://schemas.openxmlformats.org/officeDocument/2006/relationships/customXml" Target="../customXml/item2363.xml"/><Relationship Id="rId2570" Type="http://schemas.openxmlformats.org/officeDocument/2006/relationships/customXml" Target="../customXml/item2570.xml"/><Relationship Id="rId128" Type="http://schemas.openxmlformats.org/officeDocument/2006/relationships/customXml" Target="../customXml/item128.xml"/><Relationship Id="rId335" Type="http://schemas.openxmlformats.org/officeDocument/2006/relationships/customXml" Target="../customXml/item335.xml"/><Relationship Id="rId542" Type="http://schemas.openxmlformats.org/officeDocument/2006/relationships/customXml" Target="../customXml/item542.xml"/><Relationship Id="rId1172" Type="http://schemas.openxmlformats.org/officeDocument/2006/relationships/customXml" Target="../customXml/item1172.xml"/><Relationship Id="rId2016" Type="http://schemas.openxmlformats.org/officeDocument/2006/relationships/customXml" Target="../customXml/item2016.xml"/><Relationship Id="rId2223" Type="http://schemas.openxmlformats.org/officeDocument/2006/relationships/customXml" Target="../customXml/item2223.xml"/><Relationship Id="rId2430" Type="http://schemas.openxmlformats.org/officeDocument/2006/relationships/customXml" Target="../customXml/item2430.xml"/><Relationship Id="rId402" Type="http://schemas.openxmlformats.org/officeDocument/2006/relationships/customXml" Target="../customXml/item402.xml"/><Relationship Id="rId1032" Type="http://schemas.openxmlformats.org/officeDocument/2006/relationships/customXml" Target="../customXml/item1032.xml"/><Relationship Id="rId1989" Type="http://schemas.openxmlformats.org/officeDocument/2006/relationships/customXml" Target="../customXml/item1989.xml"/><Relationship Id="rId1849" Type="http://schemas.openxmlformats.org/officeDocument/2006/relationships/customXml" Target="../customXml/item1849.xml"/><Relationship Id="rId3064" Type="http://schemas.openxmlformats.org/officeDocument/2006/relationships/slide" Target="slides/slide14.xml"/><Relationship Id="rId192" Type="http://schemas.openxmlformats.org/officeDocument/2006/relationships/customXml" Target="../customXml/item192.xml"/><Relationship Id="rId1709" Type="http://schemas.openxmlformats.org/officeDocument/2006/relationships/customXml" Target="../customXml/item1709.xml"/><Relationship Id="rId1916" Type="http://schemas.openxmlformats.org/officeDocument/2006/relationships/customXml" Target="../customXml/item1916.xml"/><Relationship Id="rId2080" Type="http://schemas.openxmlformats.org/officeDocument/2006/relationships/customXml" Target="../customXml/item2080.xml"/><Relationship Id="rId2897" Type="http://schemas.openxmlformats.org/officeDocument/2006/relationships/customXml" Target="../customXml/item2897.xml"/><Relationship Id="rId869" Type="http://schemas.openxmlformats.org/officeDocument/2006/relationships/customXml" Target="../customXml/item869.xml"/><Relationship Id="rId1499" Type="http://schemas.openxmlformats.org/officeDocument/2006/relationships/customXml" Target="../customXml/item1499.xml"/><Relationship Id="rId729" Type="http://schemas.openxmlformats.org/officeDocument/2006/relationships/customXml" Target="../customXml/item729.xml"/><Relationship Id="rId1359" Type="http://schemas.openxmlformats.org/officeDocument/2006/relationships/customXml" Target="../customXml/item1359.xml"/><Relationship Id="rId2757" Type="http://schemas.openxmlformats.org/officeDocument/2006/relationships/customXml" Target="../customXml/item2757.xml"/><Relationship Id="rId2964" Type="http://schemas.openxmlformats.org/officeDocument/2006/relationships/customXml" Target="../customXml/item2964.xml"/><Relationship Id="rId936" Type="http://schemas.openxmlformats.org/officeDocument/2006/relationships/customXml" Target="../customXml/item936.xml"/><Relationship Id="rId1219" Type="http://schemas.openxmlformats.org/officeDocument/2006/relationships/customXml" Target="../customXml/item1219.xml"/><Relationship Id="rId1566" Type="http://schemas.openxmlformats.org/officeDocument/2006/relationships/customXml" Target="../customXml/item1566.xml"/><Relationship Id="rId1773" Type="http://schemas.openxmlformats.org/officeDocument/2006/relationships/customXml" Target="../customXml/item1773.xml"/><Relationship Id="rId1980" Type="http://schemas.openxmlformats.org/officeDocument/2006/relationships/customXml" Target="../customXml/item1980.xml"/><Relationship Id="rId2617" Type="http://schemas.openxmlformats.org/officeDocument/2006/relationships/customXml" Target="../customXml/item2617.xml"/><Relationship Id="rId2824" Type="http://schemas.openxmlformats.org/officeDocument/2006/relationships/customXml" Target="../customXml/item2824.xml"/><Relationship Id="rId65" Type="http://schemas.openxmlformats.org/officeDocument/2006/relationships/customXml" Target="../customXml/item65.xml"/><Relationship Id="rId1426" Type="http://schemas.openxmlformats.org/officeDocument/2006/relationships/customXml" Target="../customXml/item1426.xml"/><Relationship Id="rId1633" Type="http://schemas.openxmlformats.org/officeDocument/2006/relationships/customXml" Target="../customXml/item1633.xml"/><Relationship Id="rId1840" Type="http://schemas.openxmlformats.org/officeDocument/2006/relationships/customXml" Target="../customXml/item1840.xml"/><Relationship Id="rId1700" Type="http://schemas.openxmlformats.org/officeDocument/2006/relationships/customXml" Target="../customXml/item1700.xml"/><Relationship Id="rId379" Type="http://schemas.openxmlformats.org/officeDocument/2006/relationships/customXml" Target="../customXml/item379.xml"/><Relationship Id="rId586" Type="http://schemas.openxmlformats.org/officeDocument/2006/relationships/customXml" Target="../customXml/item586.xml"/><Relationship Id="rId793" Type="http://schemas.openxmlformats.org/officeDocument/2006/relationships/customXml" Target="../customXml/item793.xml"/><Relationship Id="rId2267" Type="http://schemas.openxmlformats.org/officeDocument/2006/relationships/customXml" Target="../customXml/item2267.xml"/><Relationship Id="rId2474" Type="http://schemas.openxmlformats.org/officeDocument/2006/relationships/customXml" Target="../customXml/item2474.xml"/><Relationship Id="rId2681" Type="http://schemas.openxmlformats.org/officeDocument/2006/relationships/customXml" Target="../customXml/item2681.xml"/><Relationship Id="rId239" Type="http://schemas.openxmlformats.org/officeDocument/2006/relationships/customXml" Target="../customXml/item239.xml"/><Relationship Id="rId446" Type="http://schemas.openxmlformats.org/officeDocument/2006/relationships/customXml" Target="../customXml/item446.xml"/><Relationship Id="rId653" Type="http://schemas.openxmlformats.org/officeDocument/2006/relationships/customXml" Target="../customXml/item653.xml"/><Relationship Id="rId1076" Type="http://schemas.openxmlformats.org/officeDocument/2006/relationships/customXml" Target="../customXml/item1076.xml"/><Relationship Id="rId1283" Type="http://schemas.openxmlformats.org/officeDocument/2006/relationships/customXml" Target="../customXml/item1283.xml"/><Relationship Id="rId1490" Type="http://schemas.openxmlformats.org/officeDocument/2006/relationships/customXml" Target="../customXml/item1490.xml"/><Relationship Id="rId2127" Type="http://schemas.openxmlformats.org/officeDocument/2006/relationships/customXml" Target="../customXml/item2127.xml"/><Relationship Id="rId2334" Type="http://schemas.openxmlformats.org/officeDocument/2006/relationships/customXml" Target="../customXml/item2334.xml"/><Relationship Id="rId306" Type="http://schemas.openxmlformats.org/officeDocument/2006/relationships/customXml" Target="../customXml/item306.xml"/><Relationship Id="rId860" Type="http://schemas.openxmlformats.org/officeDocument/2006/relationships/customXml" Target="../customXml/item860.xml"/><Relationship Id="rId1143" Type="http://schemas.openxmlformats.org/officeDocument/2006/relationships/customXml" Target="../customXml/item1143.xml"/><Relationship Id="rId2541" Type="http://schemas.openxmlformats.org/officeDocument/2006/relationships/customXml" Target="../customXml/item2541.xml"/><Relationship Id="rId513" Type="http://schemas.openxmlformats.org/officeDocument/2006/relationships/customXml" Target="../customXml/item513.xml"/><Relationship Id="rId720" Type="http://schemas.openxmlformats.org/officeDocument/2006/relationships/customXml" Target="../customXml/item720.xml"/><Relationship Id="rId1350" Type="http://schemas.openxmlformats.org/officeDocument/2006/relationships/customXml" Target="../customXml/item1350.xml"/><Relationship Id="rId2401" Type="http://schemas.openxmlformats.org/officeDocument/2006/relationships/customXml" Target="../customXml/item2401.xml"/><Relationship Id="rId1003" Type="http://schemas.openxmlformats.org/officeDocument/2006/relationships/customXml" Target="../customXml/item1003.xml"/><Relationship Id="rId1210" Type="http://schemas.openxmlformats.org/officeDocument/2006/relationships/customXml" Target="../customXml/item1210.xml"/><Relationship Id="rId2191" Type="http://schemas.openxmlformats.org/officeDocument/2006/relationships/customXml" Target="../customXml/item2191.xml"/><Relationship Id="rId3035" Type="http://schemas.openxmlformats.org/officeDocument/2006/relationships/customXml" Target="../customXml/item3035.xml"/><Relationship Id="rId163" Type="http://schemas.openxmlformats.org/officeDocument/2006/relationships/customXml" Target="../customXml/item163.xml"/><Relationship Id="rId370" Type="http://schemas.openxmlformats.org/officeDocument/2006/relationships/customXml" Target="../customXml/item370.xml"/><Relationship Id="rId2051" Type="http://schemas.openxmlformats.org/officeDocument/2006/relationships/customXml" Target="../customXml/item2051.xml"/><Relationship Id="rId3102" Type="http://schemas.openxmlformats.org/officeDocument/2006/relationships/font" Target="fonts/font22.fntdata"/><Relationship Id="rId230" Type="http://schemas.openxmlformats.org/officeDocument/2006/relationships/customXml" Target="../customXml/item230.xml"/><Relationship Id="rId2868" Type="http://schemas.openxmlformats.org/officeDocument/2006/relationships/customXml" Target="../customXml/item2868.xml"/><Relationship Id="rId1677" Type="http://schemas.openxmlformats.org/officeDocument/2006/relationships/customXml" Target="../customXml/item1677.xml"/><Relationship Id="rId1884" Type="http://schemas.openxmlformats.org/officeDocument/2006/relationships/customXml" Target="../customXml/item1884.xml"/><Relationship Id="rId2728" Type="http://schemas.openxmlformats.org/officeDocument/2006/relationships/customXml" Target="../customXml/item2728.xml"/><Relationship Id="rId2935" Type="http://schemas.openxmlformats.org/officeDocument/2006/relationships/customXml" Target="../customXml/item2935.xml"/><Relationship Id="rId907" Type="http://schemas.openxmlformats.org/officeDocument/2006/relationships/customXml" Target="../customXml/item907.xml"/><Relationship Id="rId1537" Type="http://schemas.openxmlformats.org/officeDocument/2006/relationships/customXml" Target="../customXml/item1537.xml"/><Relationship Id="rId1744" Type="http://schemas.openxmlformats.org/officeDocument/2006/relationships/customXml" Target="../customXml/item1744.xml"/><Relationship Id="rId1951" Type="http://schemas.openxmlformats.org/officeDocument/2006/relationships/customXml" Target="../customXml/item1951.xml"/><Relationship Id="rId36" Type="http://schemas.openxmlformats.org/officeDocument/2006/relationships/customXml" Target="../customXml/item36.xml"/><Relationship Id="rId1604" Type="http://schemas.openxmlformats.org/officeDocument/2006/relationships/customXml" Target="../customXml/item1604.xml"/><Relationship Id="rId1811" Type="http://schemas.openxmlformats.org/officeDocument/2006/relationships/customXml" Target="../customXml/item1811.xml"/><Relationship Id="rId697" Type="http://schemas.openxmlformats.org/officeDocument/2006/relationships/customXml" Target="../customXml/item697.xml"/><Relationship Id="rId2378" Type="http://schemas.openxmlformats.org/officeDocument/2006/relationships/customXml" Target="../customXml/item2378.xml"/><Relationship Id="rId1187" Type="http://schemas.openxmlformats.org/officeDocument/2006/relationships/customXml" Target="../customXml/item1187.xml"/><Relationship Id="rId2585" Type="http://schemas.openxmlformats.org/officeDocument/2006/relationships/customXml" Target="../customXml/item2585.xml"/><Relationship Id="rId2792" Type="http://schemas.openxmlformats.org/officeDocument/2006/relationships/customXml" Target="../customXml/item2792.xml"/><Relationship Id="rId557" Type="http://schemas.openxmlformats.org/officeDocument/2006/relationships/customXml" Target="../customXml/item557.xml"/><Relationship Id="rId764" Type="http://schemas.openxmlformats.org/officeDocument/2006/relationships/customXml" Target="../customXml/item764.xml"/><Relationship Id="rId971" Type="http://schemas.openxmlformats.org/officeDocument/2006/relationships/customXml" Target="../customXml/item971.xml"/><Relationship Id="rId1394" Type="http://schemas.openxmlformats.org/officeDocument/2006/relationships/customXml" Target="../customXml/item1394.xml"/><Relationship Id="rId2238" Type="http://schemas.openxmlformats.org/officeDocument/2006/relationships/customXml" Target="../customXml/item2238.xml"/><Relationship Id="rId2445" Type="http://schemas.openxmlformats.org/officeDocument/2006/relationships/customXml" Target="../customXml/item2445.xml"/><Relationship Id="rId2652" Type="http://schemas.openxmlformats.org/officeDocument/2006/relationships/customXml" Target="../customXml/item2652.xml"/><Relationship Id="rId417" Type="http://schemas.openxmlformats.org/officeDocument/2006/relationships/customXml" Target="../customXml/item417.xml"/><Relationship Id="rId624" Type="http://schemas.openxmlformats.org/officeDocument/2006/relationships/customXml" Target="../customXml/item624.xml"/><Relationship Id="rId831" Type="http://schemas.openxmlformats.org/officeDocument/2006/relationships/customXml" Target="../customXml/item831.xml"/><Relationship Id="rId1047" Type="http://schemas.openxmlformats.org/officeDocument/2006/relationships/customXml" Target="../customXml/item1047.xml"/><Relationship Id="rId1254" Type="http://schemas.openxmlformats.org/officeDocument/2006/relationships/customXml" Target="../customXml/item1254.xml"/><Relationship Id="rId1461" Type="http://schemas.openxmlformats.org/officeDocument/2006/relationships/customXml" Target="../customXml/item1461.xml"/><Relationship Id="rId2305" Type="http://schemas.openxmlformats.org/officeDocument/2006/relationships/customXml" Target="../customXml/item2305.xml"/><Relationship Id="rId2512" Type="http://schemas.openxmlformats.org/officeDocument/2006/relationships/customXml" Target="../customXml/item2512.xml"/><Relationship Id="rId1114" Type="http://schemas.openxmlformats.org/officeDocument/2006/relationships/customXml" Target="../customXml/item1114.xml"/><Relationship Id="rId1321" Type="http://schemas.openxmlformats.org/officeDocument/2006/relationships/customXml" Target="../customXml/item1321.xml"/><Relationship Id="rId3079" Type="http://schemas.openxmlformats.org/officeDocument/2006/relationships/notesMaster" Target="notesMasters/notesMaster1.xml"/><Relationship Id="rId2095" Type="http://schemas.openxmlformats.org/officeDocument/2006/relationships/customXml" Target="../customXml/item2095.xml"/><Relationship Id="rId274" Type="http://schemas.openxmlformats.org/officeDocument/2006/relationships/customXml" Target="../customXml/item274.xml"/><Relationship Id="rId481" Type="http://schemas.openxmlformats.org/officeDocument/2006/relationships/customXml" Target="../customXml/item481.xml"/><Relationship Id="rId2162" Type="http://schemas.openxmlformats.org/officeDocument/2006/relationships/customXml" Target="../customXml/item2162.xml"/><Relationship Id="rId3006" Type="http://schemas.openxmlformats.org/officeDocument/2006/relationships/customXml" Target="../customXml/item3006.xml"/><Relationship Id="rId134" Type="http://schemas.openxmlformats.org/officeDocument/2006/relationships/customXml" Target="../customXml/item134.xml"/><Relationship Id="rId341" Type="http://schemas.openxmlformats.org/officeDocument/2006/relationships/customXml" Target="../customXml/item341.xml"/><Relationship Id="rId2022" Type="http://schemas.openxmlformats.org/officeDocument/2006/relationships/customXml" Target="../customXml/item2022.xml"/><Relationship Id="rId2979" Type="http://schemas.openxmlformats.org/officeDocument/2006/relationships/customXml" Target="../customXml/item2979.xml"/><Relationship Id="rId201" Type="http://schemas.openxmlformats.org/officeDocument/2006/relationships/customXml" Target="../customXml/item201.xml"/><Relationship Id="rId1788" Type="http://schemas.openxmlformats.org/officeDocument/2006/relationships/customXml" Target="../customXml/item1788.xml"/><Relationship Id="rId1995" Type="http://schemas.openxmlformats.org/officeDocument/2006/relationships/customXml" Target="../customXml/item1995.xml"/><Relationship Id="rId2839" Type="http://schemas.openxmlformats.org/officeDocument/2006/relationships/customXml" Target="../customXml/item2839.xml"/><Relationship Id="rId1648" Type="http://schemas.openxmlformats.org/officeDocument/2006/relationships/customXml" Target="../customXml/item1648.xml"/><Relationship Id="rId1508" Type="http://schemas.openxmlformats.org/officeDocument/2006/relationships/customXml" Target="../customXml/item1508.xml"/><Relationship Id="rId1855" Type="http://schemas.openxmlformats.org/officeDocument/2006/relationships/customXml" Target="../customXml/item1855.xml"/><Relationship Id="rId2906" Type="http://schemas.openxmlformats.org/officeDocument/2006/relationships/customXml" Target="../customXml/item2906.xml"/><Relationship Id="rId3070" Type="http://schemas.openxmlformats.org/officeDocument/2006/relationships/slide" Target="slides/slide20.xml"/><Relationship Id="rId1715" Type="http://schemas.openxmlformats.org/officeDocument/2006/relationships/customXml" Target="../customXml/item1715.xml"/><Relationship Id="rId1922" Type="http://schemas.openxmlformats.org/officeDocument/2006/relationships/customXml" Target="../customXml/item1922.xml"/><Relationship Id="rId2489" Type="http://schemas.openxmlformats.org/officeDocument/2006/relationships/customXml" Target="../customXml/item2489.xml"/><Relationship Id="rId2696" Type="http://schemas.openxmlformats.org/officeDocument/2006/relationships/customXml" Target="../customXml/item2696.xml"/><Relationship Id="rId668" Type="http://schemas.openxmlformats.org/officeDocument/2006/relationships/customXml" Target="../customXml/item668.xml"/><Relationship Id="rId875" Type="http://schemas.openxmlformats.org/officeDocument/2006/relationships/customXml" Target="../customXml/item875.xml"/><Relationship Id="rId1298" Type="http://schemas.openxmlformats.org/officeDocument/2006/relationships/customXml" Target="../customXml/item1298.xml"/><Relationship Id="rId2349" Type="http://schemas.openxmlformats.org/officeDocument/2006/relationships/customXml" Target="../customXml/item2349.xml"/><Relationship Id="rId2556" Type="http://schemas.openxmlformats.org/officeDocument/2006/relationships/customXml" Target="../customXml/item2556.xml"/><Relationship Id="rId2763" Type="http://schemas.openxmlformats.org/officeDocument/2006/relationships/customXml" Target="../customXml/item2763.xml"/><Relationship Id="rId2970" Type="http://schemas.openxmlformats.org/officeDocument/2006/relationships/customXml" Target="../customXml/item2970.xml"/><Relationship Id="rId528" Type="http://schemas.openxmlformats.org/officeDocument/2006/relationships/customXml" Target="../customXml/item528.xml"/><Relationship Id="rId735" Type="http://schemas.openxmlformats.org/officeDocument/2006/relationships/customXml" Target="../customXml/item735.xml"/><Relationship Id="rId942" Type="http://schemas.openxmlformats.org/officeDocument/2006/relationships/customXml" Target="../customXml/item942.xml"/><Relationship Id="rId1158" Type="http://schemas.openxmlformats.org/officeDocument/2006/relationships/customXml" Target="../customXml/item1158.xml"/><Relationship Id="rId1365" Type="http://schemas.openxmlformats.org/officeDocument/2006/relationships/customXml" Target="../customXml/item1365.xml"/><Relationship Id="rId1572" Type="http://schemas.openxmlformats.org/officeDocument/2006/relationships/customXml" Target="../customXml/item1572.xml"/><Relationship Id="rId2209" Type="http://schemas.openxmlformats.org/officeDocument/2006/relationships/customXml" Target="../customXml/item2209.xml"/><Relationship Id="rId2416" Type="http://schemas.openxmlformats.org/officeDocument/2006/relationships/customXml" Target="../customXml/item2416.xml"/><Relationship Id="rId2623" Type="http://schemas.openxmlformats.org/officeDocument/2006/relationships/customXml" Target="../customXml/item2623.xml"/><Relationship Id="rId1018" Type="http://schemas.openxmlformats.org/officeDocument/2006/relationships/customXml" Target="../customXml/item1018.xml"/><Relationship Id="rId1225" Type="http://schemas.openxmlformats.org/officeDocument/2006/relationships/customXml" Target="../customXml/item1225.xml"/><Relationship Id="rId1432" Type="http://schemas.openxmlformats.org/officeDocument/2006/relationships/customXml" Target="../customXml/item1432.xml"/><Relationship Id="rId2830" Type="http://schemas.openxmlformats.org/officeDocument/2006/relationships/customXml" Target="../customXml/item2830.xml"/><Relationship Id="rId71" Type="http://schemas.openxmlformats.org/officeDocument/2006/relationships/customXml" Target="../customXml/item71.xml"/><Relationship Id="rId802" Type="http://schemas.openxmlformats.org/officeDocument/2006/relationships/customXml" Target="../customXml/item802.xml"/><Relationship Id="rId178" Type="http://schemas.openxmlformats.org/officeDocument/2006/relationships/customXml" Target="../customXml/item178.xml"/><Relationship Id="rId385" Type="http://schemas.openxmlformats.org/officeDocument/2006/relationships/customXml" Target="../customXml/item385.xml"/><Relationship Id="rId592" Type="http://schemas.openxmlformats.org/officeDocument/2006/relationships/customXml" Target="../customXml/item592.xml"/><Relationship Id="rId2066" Type="http://schemas.openxmlformats.org/officeDocument/2006/relationships/customXml" Target="../customXml/item2066.xml"/><Relationship Id="rId2273" Type="http://schemas.openxmlformats.org/officeDocument/2006/relationships/customXml" Target="../customXml/item2273.xml"/><Relationship Id="rId2480" Type="http://schemas.openxmlformats.org/officeDocument/2006/relationships/customXml" Target="../customXml/item2480.xml"/><Relationship Id="rId245" Type="http://schemas.openxmlformats.org/officeDocument/2006/relationships/customXml" Target="../customXml/item245.xml"/><Relationship Id="rId452" Type="http://schemas.openxmlformats.org/officeDocument/2006/relationships/customXml" Target="../customXml/item452.xml"/><Relationship Id="rId1082" Type="http://schemas.openxmlformats.org/officeDocument/2006/relationships/customXml" Target="../customXml/item1082.xml"/><Relationship Id="rId2133" Type="http://schemas.openxmlformats.org/officeDocument/2006/relationships/customXml" Target="../customXml/item2133.xml"/><Relationship Id="rId2340" Type="http://schemas.openxmlformats.org/officeDocument/2006/relationships/customXml" Target="../customXml/item2340.xml"/><Relationship Id="rId105" Type="http://schemas.openxmlformats.org/officeDocument/2006/relationships/customXml" Target="../customXml/item105.xml"/><Relationship Id="rId312" Type="http://schemas.openxmlformats.org/officeDocument/2006/relationships/customXml" Target="../customXml/item312.xml"/><Relationship Id="rId2200" Type="http://schemas.openxmlformats.org/officeDocument/2006/relationships/customXml" Target="../customXml/item2200.xml"/><Relationship Id="rId1899" Type="http://schemas.openxmlformats.org/officeDocument/2006/relationships/customXml" Target="../customXml/item1899.xml"/><Relationship Id="rId1759" Type="http://schemas.openxmlformats.org/officeDocument/2006/relationships/customXml" Target="../customXml/item1759.xml"/><Relationship Id="rId1966" Type="http://schemas.openxmlformats.org/officeDocument/2006/relationships/customXml" Target="../customXml/item1966.xml"/><Relationship Id="rId1619" Type="http://schemas.openxmlformats.org/officeDocument/2006/relationships/customXml" Target="../customXml/item1619.xml"/><Relationship Id="rId1826" Type="http://schemas.openxmlformats.org/officeDocument/2006/relationships/customXml" Target="../customXml/item1826.xml"/><Relationship Id="rId3041" Type="http://schemas.openxmlformats.org/officeDocument/2006/relationships/customXml" Target="../customXml/item3041.xml"/><Relationship Id="rId779" Type="http://schemas.openxmlformats.org/officeDocument/2006/relationships/customXml" Target="../customXml/item779.xml"/><Relationship Id="rId986" Type="http://schemas.openxmlformats.org/officeDocument/2006/relationships/customXml" Target="../customXml/item986.xml"/><Relationship Id="rId2667" Type="http://schemas.openxmlformats.org/officeDocument/2006/relationships/customXml" Target="../customXml/item2667.xml"/><Relationship Id="rId639" Type="http://schemas.openxmlformats.org/officeDocument/2006/relationships/customXml" Target="../customXml/item639.xml"/><Relationship Id="rId1269" Type="http://schemas.openxmlformats.org/officeDocument/2006/relationships/customXml" Target="../customXml/item1269.xml"/><Relationship Id="rId1476" Type="http://schemas.openxmlformats.org/officeDocument/2006/relationships/customXml" Target="../customXml/item1476.xml"/><Relationship Id="rId2874" Type="http://schemas.openxmlformats.org/officeDocument/2006/relationships/customXml" Target="../customXml/item2874.xml"/><Relationship Id="rId846" Type="http://schemas.openxmlformats.org/officeDocument/2006/relationships/customXml" Target="../customXml/item846.xml"/><Relationship Id="rId1129" Type="http://schemas.openxmlformats.org/officeDocument/2006/relationships/customXml" Target="../customXml/item1129.xml"/><Relationship Id="rId1683" Type="http://schemas.openxmlformats.org/officeDocument/2006/relationships/customXml" Target="../customXml/item1683.xml"/><Relationship Id="rId1890" Type="http://schemas.openxmlformats.org/officeDocument/2006/relationships/customXml" Target="../customXml/item1890.xml"/><Relationship Id="rId2527" Type="http://schemas.openxmlformats.org/officeDocument/2006/relationships/customXml" Target="../customXml/item2527.xml"/><Relationship Id="rId2734" Type="http://schemas.openxmlformats.org/officeDocument/2006/relationships/customXml" Target="../customXml/item2734.xml"/><Relationship Id="rId2941" Type="http://schemas.openxmlformats.org/officeDocument/2006/relationships/customXml" Target="../customXml/item2941.xml"/><Relationship Id="rId706" Type="http://schemas.openxmlformats.org/officeDocument/2006/relationships/customXml" Target="../customXml/item706.xml"/><Relationship Id="rId913" Type="http://schemas.openxmlformats.org/officeDocument/2006/relationships/customXml" Target="../customXml/item913.xml"/><Relationship Id="rId1336" Type="http://schemas.openxmlformats.org/officeDocument/2006/relationships/customXml" Target="../customXml/item1336.xml"/><Relationship Id="rId1543" Type="http://schemas.openxmlformats.org/officeDocument/2006/relationships/customXml" Target="../customXml/item1543.xml"/><Relationship Id="rId1750" Type="http://schemas.openxmlformats.org/officeDocument/2006/relationships/customXml" Target="../customXml/item1750.xml"/><Relationship Id="rId2801" Type="http://schemas.openxmlformats.org/officeDocument/2006/relationships/customXml" Target="../customXml/item2801.xml"/><Relationship Id="rId42" Type="http://schemas.openxmlformats.org/officeDocument/2006/relationships/customXml" Target="../customXml/item42.xml"/><Relationship Id="rId1403" Type="http://schemas.openxmlformats.org/officeDocument/2006/relationships/customXml" Target="../customXml/item1403.xml"/><Relationship Id="rId1610" Type="http://schemas.openxmlformats.org/officeDocument/2006/relationships/customXml" Target="../customXml/item1610.xml"/><Relationship Id="rId289" Type="http://schemas.openxmlformats.org/officeDocument/2006/relationships/customXml" Target="../customXml/item289.xml"/><Relationship Id="rId496" Type="http://schemas.openxmlformats.org/officeDocument/2006/relationships/customXml" Target="../customXml/item496.xml"/><Relationship Id="rId2177" Type="http://schemas.openxmlformats.org/officeDocument/2006/relationships/customXml" Target="../customXml/item2177.xml"/><Relationship Id="rId2384" Type="http://schemas.openxmlformats.org/officeDocument/2006/relationships/customXml" Target="../customXml/item2384.xml"/><Relationship Id="rId2591" Type="http://schemas.openxmlformats.org/officeDocument/2006/relationships/customXml" Target="../customXml/item2591.xml"/><Relationship Id="rId149" Type="http://schemas.openxmlformats.org/officeDocument/2006/relationships/customXml" Target="../customXml/item149.xml"/><Relationship Id="rId356" Type="http://schemas.openxmlformats.org/officeDocument/2006/relationships/customXml" Target="../customXml/item356.xml"/><Relationship Id="rId563" Type="http://schemas.openxmlformats.org/officeDocument/2006/relationships/customXml" Target="../customXml/item563.xml"/><Relationship Id="rId770" Type="http://schemas.openxmlformats.org/officeDocument/2006/relationships/customXml" Target="../customXml/item770.xml"/><Relationship Id="rId1193" Type="http://schemas.openxmlformats.org/officeDocument/2006/relationships/customXml" Target="../customXml/item1193.xml"/><Relationship Id="rId2037" Type="http://schemas.openxmlformats.org/officeDocument/2006/relationships/customXml" Target="../customXml/item2037.xml"/><Relationship Id="rId2244" Type="http://schemas.openxmlformats.org/officeDocument/2006/relationships/customXml" Target="../customXml/item2244.xml"/><Relationship Id="rId2451" Type="http://schemas.openxmlformats.org/officeDocument/2006/relationships/customXml" Target="../customXml/item2451.xml"/><Relationship Id="rId216" Type="http://schemas.openxmlformats.org/officeDocument/2006/relationships/customXml" Target="../customXml/item216.xml"/><Relationship Id="rId423" Type="http://schemas.openxmlformats.org/officeDocument/2006/relationships/customXml" Target="../customXml/item423.xml"/><Relationship Id="rId1053" Type="http://schemas.openxmlformats.org/officeDocument/2006/relationships/customXml" Target="../customXml/item1053.xml"/><Relationship Id="rId1260" Type="http://schemas.openxmlformats.org/officeDocument/2006/relationships/customXml" Target="../customXml/item1260.xml"/><Relationship Id="rId2104" Type="http://schemas.openxmlformats.org/officeDocument/2006/relationships/customXml" Target="../customXml/item2104.xml"/><Relationship Id="rId630" Type="http://schemas.openxmlformats.org/officeDocument/2006/relationships/customXml" Target="../customXml/item630.xml"/><Relationship Id="rId2311" Type="http://schemas.openxmlformats.org/officeDocument/2006/relationships/customXml" Target="../customXml/item2311.xml"/><Relationship Id="rId1120" Type="http://schemas.openxmlformats.org/officeDocument/2006/relationships/customXml" Target="../customXml/item1120.xml"/><Relationship Id="rId1937" Type="http://schemas.openxmlformats.org/officeDocument/2006/relationships/customXml" Target="../customXml/item1937.xml"/><Relationship Id="rId3085" Type="http://schemas.openxmlformats.org/officeDocument/2006/relationships/font" Target="fonts/font5.fntdata"/><Relationship Id="rId280" Type="http://schemas.openxmlformats.org/officeDocument/2006/relationships/customXml" Target="../customXml/item280.xml"/><Relationship Id="rId3012" Type="http://schemas.openxmlformats.org/officeDocument/2006/relationships/customXml" Target="../customXml/item3012.xml"/><Relationship Id="rId140" Type="http://schemas.openxmlformats.org/officeDocument/2006/relationships/customXml" Target="../customXml/item140.xml"/><Relationship Id="rId6" Type="http://schemas.openxmlformats.org/officeDocument/2006/relationships/customXml" Target="../customXml/item6.xml"/><Relationship Id="rId2778" Type="http://schemas.openxmlformats.org/officeDocument/2006/relationships/customXml" Target="../customXml/item2778.xml"/><Relationship Id="rId2985" Type="http://schemas.openxmlformats.org/officeDocument/2006/relationships/customXml" Target="../customXml/item2985.xml"/><Relationship Id="rId957" Type="http://schemas.openxmlformats.org/officeDocument/2006/relationships/customXml" Target="../customXml/item957.xml"/><Relationship Id="rId1587" Type="http://schemas.openxmlformats.org/officeDocument/2006/relationships/customXml" Target="../customXml/item1587.xml"/><Relationship Id="rId1794" Type="http://schemas.openxmlformats.org/officeDocument/2006/relationships/customXml" Target="../customXml/item1794.xml"/><Relationship Id="rId2638" Type="http://schemas.openxmlformats.org/officeDocument/2006/relationships/customXml" Target="../customXml/item2638.xml"/><Relationship Id="rId2845" Type="http://schemas.openxmlformats.org/officeDocument/2006/relationships/customXml" Target="../customXml/item2845.xml"/><Relationship Id="rId86" Type="http://schemas.openxmlformats.org/officeDocument/2006/relationships/customXml" Target="../customXml/item86.xml"/><Relationship Id="rId817" Type="http://schemas.openxmlformats.org/officeDocument/2006/relationships/customXml" Target="../customXml/item817.xml"/><Relationship Id="rId1447" Type="http://schemas.openxmlformats.org/officeDocument/2006/relationships/customXml" Target="../customXml/item1447.xml"/><Relationship Id="rId1654" Type="http://schemas.openxmlformats.org/officeDocument/2006/relationships/customXml" Target="../customXml/item1654.xml"/><Relationship Id="rId1861" Type="http://schemas.openxmlformats.org/officeDocument/2006/relationships/customXml" Target="../customXml/item1861.xml"/><Relationship Id="rId2705" Type="http://schemas.openxmlformats.org/officeDocument/2006/relationships/customXml" Target="../customXml/item2705.xml"/><Relationship Id="rId2912" Type="http://schemas.openxmlformats.org/officeDocument/2006/relationships/customXml" Target="../customXml/item2912.xml"/><Relationship Id="rId1307" Type="http://schemas.openxmlformats.org/officeDocument/2006/relationships/customXml" Target="../customXml/item1307.xml"/><Relationship Id="rId1514" Type="http://schemas.openxmlformats.org/officeDocument/2006/relationships/customXml" Target="../customXml/item1514.xml"/><Relationship Id="rId1721" Type="http://schemas.openxmlformats.org/officeDocument/2006/relationships/customXml" Target="../customXml/item1721.xml"/><Relationship Id="rId13" Type="http://schemas.openxmlformats.org/officeDocument/2006/relationships/customXml" Target="../customXml/item13.xml"/><Relationship Id="rId2288" Type="http://schemas.openxmlformats.org/officeDocument/2006/relationships/customXml" Target="../customXml/item2288.xml"/><Relationship Id="rId2495" Type="http://schemas.openxmlformats.org/officeDocument/2006/relationships/customXml" Target="../customXml/item2495.xml"/><Relationship Id="rId467" Type="http://schemas.openxmlformats.org/officeDocument/2006/relationships/customXml" Target="../customXml/item467.xml"/><Relationship Id="rId1097" Type="http://schemas.openxmlformats.org/officeDocument/2006/relationships/customXml" Target="../customXml/item1097.xml"/><Relationship Id="rId2148" Type="http://schemas.openxmlformats.org/officeDocument/2006/relationships/customXml" Target="../customXml/item2148.xml"/><Relationship Id="rId674" Type="http://schemas.openxmlformats.org/officeDocument/2006/relationships/customXml" Target="../customXml/item674.xml"/><Relationship Id="rId881" Type="http://schemas.openxmlformats.org/officeDocument/2006/relationships/customXml" Target="../customXml/item881.xml"/><Relationship Id="rId2355" Type="http://schemas.openxmlformats.org/officeDocument/2006/relationships/customXml" Target="../customXml/item2355.xml"/><Relationship Id="rId2562" Type="http://schemas.openxmlformats.org/officeDocument/2006/relationships/customXml" Target="../customXml/item2562.xml"/><Relationship Id="rId327" Type="http://schemas.openxmlformats.org/officeDocument/2006/relationships/customXml" Target="../customXml/item327.xml"/><Relationship Id="rId534" Type="http://schemas.openxmlformats.org/officeDocument/2006/relationships/customXml" Target="../customXml/item534.xml"/><Relationship Id="rId741" Type="http://schemas.openxmlformats.org/officeDocument/2006/relationships/customXml" Target="../customXml/item741.xml"/><Relationship Id="rId1164" Type="http://schemas.openxmlformats.org/officeDocument/2006/relationships/customXml" Target="../customXml/item1164.xml"/><Relationship Id="rId1371" Type="http://schemas.openxmlformats.org/officeDocument/2006/relationships/customXml" Target="../customXml/item1371.xml"/><Relationship Id="rId2008" Type="http://schemas.openxmlformats.org/officeDocument/2006/relationships/customXml" Target="../customXml/item2008.xml"/><Relationship Id="rId2215" Type="http://schemas.openxmlformats.org/officeDocument/2006/relationships/customXml" Target="../customXml/item2215.xml"/><Relationship Id="rId2422" Type="http://schemas.openxmlformats.org/officeDocument/2006/relationships/customXml" Target="../customXml/item2422.xml"/><Relationship Id="rId601" Type="http://schemas.openxmlformats.org/officeDocument/2006/relationships/customXml" Target="../customXml/item601.xml"/><Relationship Id="rId1024" Type="http://schemas.openxmlformats.org/officeDocument/2006/relationships/customXml" Target="../customXml/item1024.xml"/><Relationship Id="rId1231" Type="http://schemas.openxmlformats.org/officeDocument/2006/relationships/customXml" Target="../customXml/item1231.xml"/><Relationship Id="rId3056" Type="http://schemas.openxmlformats.org/officeDocument/2006/relationships/slide" Target="slides/slide6.xml"/><Relationship Id="rId184" Type="http://schemas.openxmlformats.org/officeDocument/2006/relationships/customXml" Target="../customXml/item184.xml"/><Relationship Id="rId391" Type="http://schemas.openxmlformats.org/officeDocument/2006/relationships/customXml" Target="../customXml/item391.xml"/><Relationship Id="rId1908" Type="http://schemas.openxmlformats.org/officeDocument/2006/relationships/customXml" Target="../customXml/item1908.xml"/><Relationship Id="rId2072" Type="http://schemas.openxmlformats.org/officeDocument/2006/relationships/customXml" Target="../customXml/item2072.xml"/><Relationship Id="rId251" Type="http://schemas.openxmlformats.org/officeDocument/2006/relationships/customXml" Target="../customXml/item251.xml"/><Relationship Id="rId2889" Type="http://schemas.openxmlformats.org/officeDocument/2006/relationships/customXml" Target="../customXml/item2889.xml"/><Relationship Id="rId111" Type="http://schemas.openxmlformats.org/officeDocument/2006/relationships/customXml" Target="../customXml/item111.xml"/><Relationship Id="rId1698" Type="http://schemas.openxmlformats.org/officeDocument/2006/relationships/customXml" Target="../customXml/item1698.xml"/><Relationship Id="rId2749" Type="http://schemas.openxmlformats.org/officeDocument/2006/relationships/customXml" Target="../customXml/item2749.xml"/><Relationship Id="rId2956" Type="http://schemas.openxmlformats.org/officeDocument/2006/relationships/customXml" Target="../customXml/item2956.xml"/><Relationship Id="rId928" Type="http://schemas.openxmlformats.org/officeDocument/2006/relationships/customXml" Target="../customXml/item928.xml"/><Relationship Id="rId1558" Type="http://schemas.openxmlformats.org/officeDocument/2006/relationships/customXml" Target="../customXml/item1558.xml"/><Relationship Id="rId1765" Type="http://schemas.openxmlformats.org/officeDocument/2006/relationships/customXml" Target="../customXml/item1765.xml"/><Relationship Id="rId2609" Type="http://schemas.openxmlformats.org/officeDocument/2006/relationships/customXml" Target="../customXml/item2609.xml"/><Relationship Id="rId57" Type="http://schemas.openxmlformats.org/officeDocument/2006/relationships/customXml" Target="../customXml/item57.xml"/><Relationship Id="rId1418" Type="http://schemas.openxmlformats.org/officeDocument/2006/relationships/customXml" Target="../customXml/item1418.xml"/><Relationship Id="rId1972" Type="http://schemas.openxmlformats.org/officeDocument/2006/relationships/customXml" Target="../customXml/item1972.xml"/><Relationship Id="rId2816" Type="http://schemas.openxmlformats.org/officeDocument/2006/relationships/customXml" Target="../customXml/item2816.xml"/><Relationship Id="rId1625" Type="http://schemas.openxmlformats.org/officeDocument/2006/relationships/customXml" Target="../customXml/item1625.xml"/><Relationship Id="rId1832" Type="http://schemas.openxmlformats.org/officeDocument/2006/relationships/customXml" Target="../customXml/item1832.xml"/><Relationship Id="rId2399" Type="http://schemas.openxmlformats.org/officeDocument/2006/relationships/customXml" Target="../customXml/item2399.xml"/><Relationship Id="rId578" Type="http://schemas.openxmlformats.org/officeDocument/2006/relationships/customXml" Target="../customXml/item578.xml"/><Relationship Id="rId785" Type="http://schemas.openxmlformats.org/officeDocument/2006/relationships/customXml" Target="../customXml/item785.xml"/><Relationship Id="rId992" Type="http://schemas.openxmlformats.org/officeDocument/2006/relationships/customXml" Target="../customXml/item992.xml"/><Relationship Id="rId2259" Type="http://schemas.openxmlformats.org/officeDocument/2006/relationships/customXml" Target="../customXml/item2259.xml"/><Relationship Id="rId2466" Type="http://schemas.openxmlformats.org/officeDocument/2006/relationships/customXml" Target="../customXml/item2466.xml"/><Relationship Id="rId2673" Type="http://schemas.openxmlformats.org/officeDocument/2006/relationships/customXml" Target="../customXml/item2673.xml"/><Relationship Id="rId2880" Type="http://schemas.openxmlformats.org/officeDocument/2006/relationships/customXml" Target="../customXml/item2880.xml"/><Relationship Id="rId438" Type="http://schemas.openxmlformats.org/officeDocument/2006/relationships/customXml" Target="../customXml/item438.xml"/><Relationship Id="rId645" Type="http://schemas.openxmlformats.org/officeDocument/2006/relationships/customXml" Target="../customXml/item645.xml"/><Relationship Id="rId852" Type="http://schemas.openxmlformats.org/officeDocument/2006/relationships/customXml" Target="../customXml/item852.xml"/><Relationship Id="rId1068" Type="http://schemas.openxmlformats.org/officeDocument/2006/relationships/customXml" Target="../customXml/item1068.xml"/><Relationship Id="rId1275" Type="http://schemas.openxmlformats.org/officeDocument/2006/relationships/customXml" Target="../customXml/item1275.xml"/><Relationship Id="rId1482" Type="http://schemas.openxmlformats.org/officeDocument/2006/relationships/customXml" Target="../customXml/item1482.xml"/><Relationship Id="rId2119" Type="http://schemas.openxmlformats.org/officeDocument/2006/relationships/customXml" Target="../customXml/item2119.xml"/><Relationship Id="rId2326" Type="http://schemas.openxmlformats.org/officeDocument/2006/relationships/customXml" Target="../customXml/item2326.xml"/><Relationship Id="rId2533" Type="http://schemas.openxmlformats.org/officeDocument/2006/relationships/customXml" Target="../customXml/item2533.xml"/><Relationship Id="rId2740" Type="http://schemas.openxmlformats.org/officeDocument/2006/relationships/customXml" Target="../customXml/item2740.xml"/><Relationship Id="rId505" Type="http://schemas.openxmlformats.org/officeDocument/2006/relationships/customXml" Target="../customXml/item505.xml"/><Relationship Id="rId712" Type="http://schemas.openxmlformats.org/officeDocument/2006/relationships/customXml" Target="../customXml/item712.xml"/><Relationship Id="rId1135" Type="http://schemas.openxmlformats.org/officeDocument/2006/relationships/customXml" Target="../customXml/item1135.xml"/><Relationship Id="rId1342" Type="http://schemas.openxmlformats.org/officeDocument/2006/relationships/customXml" Target="../customXml/item1342.xml"/><Relationship Id="rId1202" Type="http://schemas.openxmlformats.org/officeDocument/2006/relationships/customXml" Target="../customXml/item1202.xml"/><Relationship Id="rId2600" Type="http://schemas.openxmlformats.org/officeDocument/2006/relationships/customXml" Target="../customXml/item2600.xml"/><Relationship Id="rId295" Type="http://schemas.openxmlformats.org/officeDocument/2006/relationships/customXml" Target="../customXml/item295.xml"/><Relationship Id="rId2183" Type="http://schemas.openxmlformats.org/officeDocument/2006/relationships/customXml" Target="../customXml/item2183.xml"/><Relationship Id="rId2390" Type="http://schemas.openxmlformats.org/officeDocument/2006/relationships/customXml" Target="../customXml/item2390.xml"/><Relationship Id="rId3027" Type="http://schemas.openxmlformats.org/officeDocument/2006/relationships/customXml" Target="../customXml/item3027.xml"/><Relationship Id="rId155" Type="http://schemas.openxmlformats.org/officeDocument/2006/relationships/customXml" Target="../customXml/item155.xml"/><Relationship Id="rId362" Type="http://schemas.openxmlformats.org/officeDocument/2006/relationships/customXml" Target="../customXml/item362.xml"/><Relationship Id="rId2043" Type="http://schemas.openxmlformats.org/officeDocument/2006/relationships/customXml" Target="../customXml/item2043.xml"/><Relationship Id="rId2250" Type="http://schemas.openxmlformats.org/officeDocument/2006/relationships/customXml" Target="../customXml/item2250.xml"/><Relationship Id="rId222" Type="http://schemas.openxmlformats.org/officeDocument/2006/relationships/customXml" Target="../customXml/item222.xml"/><Relationship Id="rId2110" Type="http://schemas.openxmlformats.org/officeDocument/2006/relationships/customXml" Target="../customXml/item2110.xml"/><Relationship Id="rId1669" Type="http://schemas.openxmlformats.org/officeDocument/2006/relationships/customXml" Target="../customXml/item1669.xml"/><Relationship Id="rId1876" Type="http://schemas.openxmlformats.org/officeDocument/2006/relationships/customXml" Target="../customXml/item1876.xml"/><Relationship Id="rId2927" Type="http://schemas.openxmlformats.org/officeDocument/2006/relationships/customXml" Target="../customXml/item2927.xml"/><Relationship Id="rId3091" Type="http://schemas.openxmlformats.org/officeDocument/2006/relationships/font" Target="fonts/font11.fntdata"/><Relationship Id="rId1529" Type="http://schemas.openxmlformats.org/officeDocument/2006/relationships/customXml" Target="../customXml/item1529.xml"/><Relationship Id="rId1736" Type="http://schemas.openxmlformats.org/officeDocument/2006/relationships/customXml" Target="../customXml/item1736.xml"/><Relationship Id="rId1943" Type="http://schemas.openxmlformats.org/officeDocument/2006/relationships/customXml" Target="../customXml/item1943.xml"/><Relationship Id="rId28" Type="http://schemas.openxmlformats.org/officeDocument/2006/relationships/customXml" Target="../customXml/item28.xml"/><Relationship Id="rId1803" Type="http://schemas.openxmlformats.org/officeDocument/2006/relationships/customXml" Target="../customXml/item1803.xml"/><Relationship Id="rId689" Type="http://schemas.openxmlformats.org/officeDocument/2006/relationships/customXml" Target="../customXml/item689.xml"/><Relationship Id="rId896" Type="http://schemas.openxmlformats.org/officeDocument/2006/relationships/customXml" Target="../customXml/item896.xml"/><Relationship Id="rId2577" Type="http://schemas.openxmlformats.org/officeDocument/2006/relationships/customXml" Target="../customXml/item2577.xml"/><Relationship Id="rId2784" Type="http://schemas.openxmlformats.org/officeDocument/2006/relationships/customXml" Target="../customXml/item2784.xml"/><Relationship Id="rId549" Type="http://schemas.openxmlformats.org/officeDocument/2006/relationships/customXml" Target="../customXml/item549.xml"/><Relationship Id="rId756" Type="http://schemas.openxmlformats.org/officeDocument/2006/relationships/customXml" Target="../customXml/item756.xml"/><Relationship Id="rId1179" Type="http://schemas.openxmlformats.org/officeDocument/2006/relationships/customXml" Target="../customXml/item1179.xml"/><Relationship Id="rId1386" Type="http://schemas.openxmlformats.org/officeDocument/2006/relationships/customXml" Target="../customXml/item1386.xml"/><Relationship Id="rId1593" Type="http://schemas.openxmlformats.org/officeDocument/2006/relationships/customXml" Target="../customXml/item1593.xml"/><Relationship Id="rId2437" Type="http://schemas.openxmlformats.org/officeDocument/2006/relationships/customXml" Target="../customXml/item2437.xml"/><Relationship Id="rId2991" Type="http://schemas.openxmlformats.org/officeDocument/2006/relationships/customXml" Target="../customXml/item2991.xml"/><Relationship Id="rId409" Type="http://schemas.openxmlformats.org/officeDocument/2006/relationships/customXml" Target="../customXml/item409.xml"/><Relationship Id="rId963" Type="http://schemas.openxmlformats.org/officeDocument/2006/relationships/customXml" Target="../customXml/item963.xml"/><Relationship Id="rId1039" Type="http://schemas.openxmlformats.org/officeDocument/2006/relationships/customXml" Target="../customXml/item1039.xml"/><Relationship Id="rId1246" Type="http://schemas.openxmlformats.org/officeDocument/2006/relationships/customXml" Target="../customXml/item1246.xml"/><Relationship Id="rId2644" Type="http://schemas.openxmlformats.org/officeDocument/2006/relationships/customXml" Target="../customXml/item2644.xml"/><Relationship Id="rId2851" Type="http://schemas.openxmlformats.org/officeDocument/2006/relationships/customXml" Target="../customXml/item2851.xml"/><Relationship Id="rId92" Type="http://schemas.openxmlformats.org/officeDocument/2006/relationships/customXml" Target="../customXml/item92.xml"/><Relationship Id="rId616" Type="http://schemas.openxmlformats.org/officeDocument/2006/relationships/customXml" Target="../customXml/item616.xml"/><Relationship Id="rId823" Type="http://schemas.openxmlformats.org/officeDocument/2006/relationships/customXml" Target="../customXml/item823.xml"/><Relationship Id="rId1453" Type="http://schemas.openxmlformats.org/officeDocument/2006/relationships/customXml" Target="../customXml/item1453.xml"/><Relationship Id="rId1660" Type="http://schemas.openxmlformats.org/officeDocument/2006/relationships/customXml" Target="../customXml/item1660.xml"/><Relationship Id="rId2504" Type="http://schemas.openxmlformats.org/officeDocument/2006/relationships/customXml" Target="../customXml/item2504.xml"/><Relationship Id="rId2711" Type="http://schemas.openxmlformats.org/officeDocument/2006/relationships/customXml" Target="../customXml/item2711.xml"/><Relationship Id="rId1106" Type="http://schemas.openxmlformats.org/officeDocument/2006/relationships/customXml" Target="../customXml/item1106.xml"/><Relationship Id="rId1313" Type="http://schemas.openxmlformats.org/officeDocument/2006/relationships/customXml" Target="../customXml/item1313.xml"/><Relationship Id="rId1520" Type="http://schemas.openxmlformats.org/officeDocument/2006/relationships/customXml" Target="../customXml/item1520.xml"/><Relationship Id="rId199" Type="http://schemas.openxmlformats.org/officeDocument/2006/relationships/customXml" Target="../customXml/item199.xml"/><Relationship Id="rId2087" Type="http://schemas.openxmlformats.org/officeDocument/2006/relationships/customXml" Target="../customXml/item2087.xml"/><Relationship Id="rId2294" Type="http://schemas.openxmlformats.org/officeDocument/2006/relationships/customXml" Target="../customXml/item2294.xml"/><Relationship Id="rId266" Type="http://schemas.openxmlformats.org/officeDocument/2006/relationships/customXml" Target="../customXml/item266.xml"/><Relationship Id="rId473" Type="http://schemas.openxmlformats.org/officeDocument/2006/relationships/customXml" Target="../customXml/item473.xml"/><Relationship Id="rId680" Type="http://schemas.openxmlformats.org/officeDocument/2006/relationships/customXml" Target="../customXml/item680.xml"/><Relationship Id="rId2154" Type="http://schemas.openxmlformats.org/officeDocument/2006/relationships/customXml" Target="../customXml/item2154.xml"/><Relationship Id="rId2361" Type="http://schemas.openxmlformats.org/officeDocument/2006/relationships/customXml" Target="../customXml/item2361.xml"/><Relationship Id="rId126" Type="http://schemas.openxmlformats.org/officeDocument/2006/relationships/customXml" Target="../customXml/item126.xml"/><Relationship Id="rId333" Type="http://schemas.openxmlformats.org/officeDocument/2006/relationships/customXml" Target="../customXml/item333.xml"/><Relationship Id="rId540" Type="http://schemas.openxmlformats.org/officeDocument/2006/relationships/customXml" Target="../customXml/item540.xml"/><Relationship Id="rId1170" Type="http://schemas.openxmlformats.org/officeDocument/2006/relationships/customXml" Target="../customXml/item1170.xml"/><Relationship Id="rId2014" Type="http://schemas.openxmlformats.org/officeDocument/2006/relationships/customXml" Target="../customXml/item2014.xml"/><Relationship Id="rId2221" Type="http://schemas.openxmlformats.org/officeDocument/2006/relationships/customXml" Target="../customXml/item2221.xml"/><Relationship Id="rId1030" Type="http://schemas.openxmlformats.org/officeDocument/2006/relationships/customXml" Target="../customXml/item1030.xml"/><Relationship Id="rId400" Type="http://schemas.openxmlformats.org/officeDocument/2006/relationships/customXml" Target="../customXml/item400.xml"/><Relationship Id="rId1987" Type="http://schemas.openxmlformats.org/officeDocument/2006/relationships/customXml" Target="../customXml/item1987.xml"/><Relationship Id="rId1847" Type="http://schemas.openxmlformats.org/officeDocument/2006/relationships/customXml" Target="../customXml/item1847.xml"/><Relationship Id="rId1707" Type="http://schemas.openxmlformats.org/officeDocument/2006/relationships/customXml" Target="../customXml/item1707.xml"/><Relationship Id="rId3062" Type="http://schemas.openxmlformats.org/officeDocument/2006/relationships/slide" Target="slides/slide12.xml"/><Relationship Id="rId190" Type="http://schemas.openxmlformats.org/officeDocument/2006/relationships/customXml" Target="../customXml/item190.xml"/><Relationship Id="rId1914" Type="http://schemas.openxmlformats.org/officeDocument/2006/relationships/customXml" Target="../customXml/item1914.xml"/><Relationship Id="rId2688" Type="http://schemas.openxmlformats.org/officeDocument/2006/relationships/customXml" Target="../customXml/item2688.xml"/><Relationship Id="rId2895" Type="http://schemas.openxmlformats.org/officeDocument/2006/relationships/customXml" Target="../customXml/item2895.xml"/><Relationship Id="rId867" Type="http://schemas.openxmlformats.org/officeDocument/2006/relationships/customXml" Target="../customXml/item867.xml"/><Relationship Id="rId1497" Type="http://schemas.openxmlformats.org/officeDocument/2006/relationships/customXml" Target="../customXml/item1497.xml"/><Relationship Id="rId2548" Type="http://schemas.openxmlformats.org/officeDocument/2006/relationships/customXml" Target="../customXml/item2548.xml"/><Relationship Id="rId2755" Type="http://schemas.openxmlformats.org/officeDocument/2006/relationships/customXml" Target="../customXml/item2755.xml"/><Relationship Id="rId2962" Type="http://schemas.openxmlformats.org/officeDocument/2006/relationships/customXml" Target="../customXml/item2962.xml"/><Relationship Id="rId727" Type="http://schemas.openxmlformats.org/officeDocument/2006/relationships/customXml" Target="../customXml/item727.xml"/><Relationship Id="rId934" Type="http://schemas.openxmlformats.org/officeDocument/2006/relationships/customXml" Target="../customXml/item934.xml"/><Relationship Id="rId1357" Type="http://schemas.openxmlformats.org/officeDocument/2006/relationships/customXml" Target="../customXml/item1357.xml"/><Relationship Id="rId1564" Type="http://schemas.openxmlformats.org/officeDocument/2006/relationships/customXml" Target="../customXml/item1564.xml"/><Relationship Id="rId1771" Type="http://schemas.openxmlformats.org/officeDocument/2006/relationships/customXml" Target="../customXml/item1771.xml"/><Relationship Id="rId2408" Type="http://schemas.openxmlformats.org/officeDocument/2006/relationships/customXml" Target="../customXml/item2408.xml"/><Relationship Id="rId2615" Type="http://schemas.openxmlformats.org/officeDocument/2006/relationships/customXml" Target="../customXml/item2615.xml"/><Relationship Id="rId2822" Type="http://schemas.openxmlformats.org/officeDocument/2006/relationships/customXml" Target="../customXml/item2822.xml"/><Relationship Id="rId63" Type="http://schemas.openxmlformats.org/officeDocument/2006/relationships/customXml" Target="../customXml/item63.xml"/><Relationship Id="rId1217" Type="http://schemas.openxmlformats.org/officeDocument/2006/relationships/customXml" Target="../customXml/item1217.xml"/><Relationship Id="rId1424" Type="http://schemas.openxmlformats.org/officeDocument/2006/relationships/customXml" Target="../customXml/item1424.xml"/><Relationship Id="rId1631" Type="http://schemas.openxmlformats.org/officeDocument/2006/relationships/customXml" Target="../customXml/item1631.xml"/><Relationship Id="rId2198" Type="http://schemas.openxmlformats.org/officeDocument/2006/relationships/customXml" Target="../customXml/item2198.xml"/><Relationship Id="rId377" Type="http://schemas.openxmlformats.org/officeDocument/2006/relationships/customXml" Target="../customXml/item377.xml"/><Relationship Id="rId584" Type="http://schemas.openxmlformats.org/officeDocument/2006/relationships/customXml" Target="../customXml/item584.xml"/><Relationship Id="rId2058" Type="http://schemas.openxmlformats.org/officeDocument/2006/relationships/customXml" Target="../customXml/item2058.xml"/><Relationship Id="rId2265" Type="http://schemas.openxmlformats.org/officeDocument/2006/relationships/customXml" Target="../customXml/item2265.xml"/><Relationship Id="rId3109" Type="http://schemas.openxmlformats.org/officeDocument/2006/relationships/theme" Target="theme/theme1.xml"/><Relationship Id="rId237" Type="http://schemas.openxmlformats.org/officeDocument/2006/relationships/customXml" Target="../customXml/item237.xml"/><Relationship Id="rId791" Type="http://schemas.openxmlformats.org/officeDocument/2006/relationships/customXml" Target="../customXml/item791.xml"/><Relationship Id="rId1074" Type="http://schemas.openxmlformats.org/officeDocument/2006/relationships/customXml" Target="../customXml/item1074.xml"/><Relationship Id="rId2472" Type="http://schemas.openxmlformats.org/officeDocument/2006/relationships/customXml" Target="../customXml/item2472.xml"/><Relationship Id="rId444" Type="http://schemas.openxmlformats.org/officeDocument/2006/relationships/customXml" Target="../customXml/item444.xml"/><Relationship Id="rId651" Type="http://schemas.openxmlformats.org/officeDocument/2006/relationships/customXml" Target="../customXml/item651.xml"/><Relationship Id="rId1281" Type="http://schemas.openxmlformats.org/officeDocument/2006/relationships/customXml" Target="../customXml/item1281.xml"/><Relationship Id="rId2125" Type="http://schemas.openxmlformats.org/officeDocument/2006/relationships/customXml" Target="../customXml/item2125.xml"/><Relationship Id="rId2332" Type="http://schemas.openxmlformats.org/officeDocument/2006/relationships/customXml" Target="../customXml/item2332.xml"/><Relationship Id="rId304" Type="http://schemas.openxmlformats.org/officeDocument/2006/relationships/customXml" Target="../customXml/item304.xml"/><Relationship Id="rId511" Type="http://schemas.openxmlformats.org/officeDocument/2006/relationships/customXml" Target="../customXml/item511.xml"/><Relationship Id="rId1141" Type="http://schemas.openxmlformats.org/officeDocument/2006/relationships/customXml" Target="../customXml/item1141.xml"/><Relationship Id="rId1001" Type="http://schemas.openxmlformats.org/officeDocument/2006/relationships/customXml" Target="../customXml/item1001.xml"/><Relationship Id="rId1958" Type="http://schemas.openxmlformats.org/officeDocument/2006/relationships/customXml" Target="../customXml/item1958.xml"/><Relationship Id="rId1818" Type="http://schemas.openxmlformats.org/officeDocument/2006/relationships/customXml" Target="../customXml/item1818.xml"/><Relationship Id="rId3033" Type="http://schemas.openxmlformats.org/officeDocument/2006/relationships/customXml" Target="../customXml/item3033.xml"/><Relationship Id="rId161" Type="http://schemas.openxmlformats.org/officeDocument/2006/relationships/customXml" Target="../customXml/item161.xml"/><Relationship Id="rId2799" Type="http://schemas.openxmlformats.org/officeDocument/2006/relationships/customXml" Target="../customXml/item2799.xml"/><Relationship Id="rId3100" Type="http://schemas.openxmlformats.org/officeDocument/2006/relationships/font" Target="fonts/font20.fntdata"/><Relationship Id="rId978" Type="http://schemas.openxmlformats.org/officeDocument/2006/relationships/customXml" Target="../customXml/item978.xml"/><Relationship Id="rId2659" Type="http://schemas.openxmlformats.org/officeDocument/2006/relationships/customXml" Target="../customXml/item2659.xml"/><Relationship Id="rId2866" Type="http://schemas.openxmlformats.org/officeDocument/2006/relationships/customXml" Target="../customXml/item2866.xml"/><Relationship Id="rId838" Type="http://schemas.openxmlformats.org/officeDocument/2006/relationships/customXml" Target="../customXml/item838.xml"/><Relationship Id="rId1468" Type="http://schemas.openxmlformats.org/officeDocument/2006/relationships/customXml" Target="../customXml/item1468.xml"/><Relationship Id="rId1675" Type="http://schemas.openxmlformats.org/officeDocument/2006/relationships/customXml" Target="../customXml/item1675.xml"/><Relationship Id="rId1882" Type="http://schemas.openxmlformats.org/officeDocument/2006/relationships/customXml" Target="../customXml/item1882.xml"/><Relationship Id="rId2519" Type="http://schemas.openxmlformats.org/officeDocument/2006/relationships/customXml" Target="../customXml/item2519.xml"/><Relationship Id="rId2726" Type="http://schemas.openxmlformats.org/officeDocument/2006/relationships/customXml" Target="../customXml/item2726.xml"/><Relationship Id="rId1328" Type="http://schemas.openxmlformats.org/officeDocument/2006/relationships/customXml" Target="../customXml/item1328.xml"/><Relationship Id="rId1535" Type="http://schemas.openxmlformats.org/officeDocument/2006/relationships/customXml" Target="../customXml/item1535.xml"/><Relationship Id="rId2933" Type="http://schemas.openxmlformats.org/officeDocument/2006/relationships/customXml" Target="../customXml/item2933.xml"/><Relationship Id="rId905" Type="http://schemas.openxmlformats.org/officeDocument/2006/relationships/customXml" Target="../customXml/item905.xml"/><Relationship Id="rId1742" Type="http://schemas.openxmlformats.org/officeDocument/2006/relationships/customXml" Target="../customXml/item1742.xml"/><Relationship Id="rId34" Type="http://schemas.openxmlformats.org/officeDocument/2006/relationships/customXml" Target="../customXml/item34.xml"/><Relationship Id="rId1602" Type="http://schemas.openxmlformats.org/officeDocument/2006/relationships/customXml" Target="../customXml/item1602.xml"/><Relationship Id="rId488" Type="http://schemas.openxmlformats.org/officeDocument/2006/relationships/customXml" Target="../customXml/item488.xml"/><Relationship Id="rId695" Type="http://schemas.openxmlformats.org/officeDocument/2006/relationships/customXml" Target="../customXml/item695.xml"/><Relationship Id="rId2169" Type="http://schemas.openxmlformats.org/officeDocument/2006/relationships/customXml" Target="../customXml/item2169.xml"/><Relationship Id="rId2376" Type="http://schemas.openxmlformats.org/officeDocument/2006/relationships/customXml" Target="../customXml/item2376.xml"/><Relationship Id="rId2583" Type="http://schemas.openxmlformats.org/officeDocument/2006/relationships/customXml" Target="../customXml/item2583.xml"/><Relationship Id="rId2790" Type="http://schemas.openxmlformats.org/officeDocument/2006/relationships/customXml" Target="../customXml/item2790.xml"/><Relationship Id="rId348" Type="http://schemas.openxmlformats.org/officeDocument/2006/relationships/customXml" Target="../customXml/item348.xml"/><Relationship Id="rId555" Type="http://schemas.openxmlformats.org/officeDocument/2006/relationships/customXml" Target="../customXml/item555.xml"/><Relationship Id="rId762" Type="http://schemas.openxmlformats.org/officeDocument/2006/relationships/customXml" Target="../customXml/item762.xml"/><Relationship Id="rId1185" Type="http://schemas.openxmlformats.org/officeDocument/2006/relationships/customXml" Target="../customXml/item1185.xml"/><Relationship Id="rId1392" Type="http://schemas.openxmlformats.org/officeDocument/2006/relationships/customXml" Target="../customXml/item1392.xml"/><Relationship Id="rId2029" Type="http://schemas.openxmlformats.org/officeDocument/2006/relationships/customXml" Target="../customXml/item2029.xml"/><Relationship Id="rId2236" Type="http://schemas.openxmlformats.org/officeDocument/2006/relationships/customXml" Target="../customXml/item2236.xml"/><Relationship Id="rId2443" Type="http://schemas.openxmlformats.org/officeDocument/2006/relationships/customXml" Target="../customXml/item2443.xml"/><Relationship Id="rId2650" Type="http://schemas.openxmlformats.org/officeDocument/2006/relationships/customXml" Target="../customXml/item2650.xml"/><Relationship Id="rId208" Type="http://schemas.openxmlformats.org/officeDocument/2006/relationships/customXml" Target="../customXml/item208.xml"/><Relationship Id="rId415" Type="http://schemas.openxmlformats.org/officeDocument/2006/relationships/customXml" Target="../customXml/item415.xml"/><Relationship Id="rId622" Type="http://schemas.openxmlformats.org/officeDocument/2006/relationships/customXml" Target="../customXml/item622.xml"/><Relationship Id="rId1045" Type="http://schemas.openxmlformats.org/officeDocument/2006/relationships/customXml" Target="../customXml/item1045.xml"/><Relationship Id="rId1252" Type="http://schemas.openxmlformats.org/officeDocument/2006/relationships/customXml" Target="../customXml/item1252.xml"/><Relationship Id="rId2303" Type="http://schemas.openxmlformats.org/officeDocument/2006/relationships/customXml" Target="../customXml/item2303.xml"/><Relationship Id="rId2510" Type="http://schemas.openxmlformats.org/officeDocument/2006/relationships/customXml" Target="../customXml/item2510.xml"/><Relationship Id="rId1112" Type="http://schemas.openxmlformats.org/officeDocument/2006/relationships/customXml" Target="../customXml/item1112.xml"/><Relationship Id="rId3077" Type="http://schemas.openxmlformats.org/officeDocument/2006/relationships/slide" Target="slides/slide27.xml"/><Relationship Id="rId1929" Type="http://schemas.openxmlformats.org/officeDocument/2006/relationships/customXml" Target="../customXml/item1929.xml"/><Relationship Id="rId2093" Type="http://schemas.openxmlformats.org/officeDocument/2006/relationships/customXml" Target="../customXml/item2093.xml"/><Relationship Id="rId272" Type="http://schemas.openxmlformats.org/officeDocument/2006/relationships/customXml" Target="../customXml/item272.xml"/><Relationship Id="rId2160" Type="http://schemas.openxmlformats.org/officeDocument/2006/relationships/customXml" Target="../customXml/item2160.xml"/><Relationship Id="rId3004" Type="http://schemas.openxmlformats.org/officeDocument/2006/relationships/customXml" Target="../customXml/item3004.xml"/><Relationship Id="rId132" Type="http://schemas.openxmlformats.org/officeDocument/2006/relationships/customXml" Target="../customXml/item132.xml"/><Relationship Id="rId2020" Type="http://schemas.openxmlformats.org/officeDocument/2006/relationships/customXml" Target="../customXml/item2020.xml"/><Relationship Id="rId1579" Type="http://schemas.openxmlformats.org/officeDocument/2006/relationships/customXml" Target="../customXml/item1579.xml"/><Relationship Id="rId2977" Type="http://schemas.openxmlformats.org/officeDocument/2006/relationships/customXml" Target="../customXml/item2977.xml"/><Relationship Id="rId949" Type="http://schemas.openxmlformats.org/officeDocument/2006/relationships/customXml" Target="../customXml/item949.xml"/><Relationship Id="rId1786" Type="http://schemas.openxmlformats.org/officeDocument/2006/relationships/customXml" Target="../customXml/item1786.xml"/><Relationship Id="rId1993" Type="http://schemas.openxmlformats.org/officeDocument/2006/relationships/customXml" Target="../customXml/item1993.xml"/><Relationship Id="rId2837" Type="http://schemas.openxmlformats.org/officeDocument/2006/relationships/customXml" Target="../customXml/item2837.xml"/><Relationship Id="rId78" Type="http://schemas.openxmlformats.org/officeDocument/2006/relationships/customXml" Target="../customXml/item78.xml"/><Relationship Id="rId809" Type="http://schemas.openxmlformats.org/officeDocument/2006/relationships/customXml" Target="../customXml/item809.xml"/><Relationship Id="rId1439" Type="http://schemas.openxmlformats.org/officeDocument/2006/relationships/customXml" Target="../customXml/item1439.xml"/><Relationship Id="rId1646" Type="http://schemas.openxmlformats.org/officeDocument/2006/relationships/customXml" Target="../customXml/item1646.xml"/><Relationship Id="rId1853" Type="http://schemas.openxmlformats.org/officeDocument/2006/relationships/customXml" Target="../customXml/item1853.xml"/><Relationship Id="rId2904" Type="http://schemas.openxmlformats.org/officeDocument/2006/relationships/customXml" Target="../customXml/item2904.xml"/><Relationship Id="rId1506" Type="http://schemas.openxmlformats.org/officeDocument/2006/relationships/customXml" Target="../customXml/item1506.xml"/><Relationship Id="rId1713" Type="http://schemas.openxmlformats.org/officeDocument/2006/relationships/customXml" Target="../customXml/item1713.xml"/><Relationship Id="rId1920" Type="http://schemas.openxmlformats.org/officeDocument/2006/relationships/customXml" Target="../customXml/item1920.xml"/><Relationship Id="rId599" Type="http://schemas.openxmlformats.org/officeDocument/2006/relationships/customXml" Target="../customXml/item599.xml"/><Relationship Id="rId2487" Type="http://schemas.openxmlformats.org/officeDocument/2006/relationships/customXml" Target="../customXml/item2487.xml"/><Relationship Id="rId2694" Type="http://schemas.openxmlformats.org/officeDocument/2006/relationships/customXml" Target="../customXml/item2694.xml"/><Relationship Id="rId459" Type="http://schemas.openxmlformats.org/officeDocument/2006/relationships/customXml" Target="../customXml/item459.xml"/><Relationship Id="rId666" Type="http://schemas.openxmlformats.org/officeDocument/2006/relationships/customXml" Target="../customXml/item666.xml"/><Relationship Id="rId873" Type="http://schemas.openxmlformats.org/officeDocument/2006/relationships/customXml" Target="../customXml/item873.xml"/><Relationship Id="rId1089" Type="http://schemas.openxmlformats.org/officeDocument/2006/relationships/customXml" Target="../customXml/item1089.xml"/><Relationship Id="rId1296" Type="http://schemas.openxmlformats.org/officeDocument/2006/relationships/customXml" Target="../customXml/item1296.xml"/><Relationship Id="rId2347" Type="http://schemas.openxmlformats.org/officeDocument/2006/relationships/customXml" Target="../customXml/item2347.xml"/><Relationship Id="rId2554" Type="http://schemas.openxmlformats.org/officeDocument/2006/relationships/customXml" Target="../customXml/item2554.xml"/><Relationship Id="rId319" Type="http://schemas.openxmlformats.org/officeDocument/2006/relationships/customXml" Target="../customXml/item319.xml"/><Relationship Id="rId526" Type="http://schemas.openxmlformats.org/officeDocument/2006/relationships/customXml" Target="../customXml/item526.xml"/><Relationship Id="rId1156" Type="http://schemas.openxmlformats.org/officeDocument/2006/relationships/customXml" Target="../customXml/item1156.xml"/><Relationship Id="rId1363" Type="http://schemas.openxmlformats.org/officeDocument/2006/relationships/customXml" Target="../customXml/item1363.xml"/><Relationship Id="rId2207" Type="http://schemas.openxmlformats.org/officeDocument/2006/relationships/customXml" Target="../customXml/item2207.xml"/><Relationship Id="rId2761" Type="http://schemas.openxmlformats.org/officeDocument/2006/relationships/customXml" Target="../customXml/item2761.xml"/><Relationship Id="rId733" Type="http://schemas.openxmlformats.org/officeDocument/2006/relationships/customXml" Target="../customXml/item733.xml"/><Relationship Id="rId940" Type="http://schemas.openxmlformats.org/officeDocument/2006/relationships/customXml" Target="../customXml/item940.xml"/><Relationship Id="rId1016" Type="http://schemas.openxmlformats.org/officeDocument/2006/relationships/customXml" Target="../customXml/item1016.xml"/><Relationship Id="rId1570" Type="http://schemas.openxmlformats.org/officeDocument/2006/relationships/customXml" Target="../customXml/item1570.xml"/><Relationship Id="rId2414" Type="http://schemas.openxmlformats.org/officeDocument/2006/relationships/customXml" Target="../customXml/item2414.xml"/><Relationship Id="rId2621" Type="http://schemas.openxmlformats.org/officeDocument/2006/relationships/customXml" Target="../customXml/item2621.xml"/><Relationship Id="rId800" Type="http://schemas.openxmlformats.org/officeDocument/2006/relationships/customXml" Target="../customXml/item800.xml"/><Relationship Id="rId1223" Type="http://schemas.openxmlformats.org/officeDocument/2006/relationships/customXml" Target="../customXml/item1223.xml"/><Relationship Id="rId1430" Type="http://schemas.openxmlformats.org/officeDocument/2006/relationships/customXml" Target="../customXml/item1430.xml"/><Relationship Id="rId3048" Type="http://schemas.openxmlformats.org/officeDocument/2006/relationships/customXml" Target="../customXml/item3048.xml"/><Relationship Id="rId176" Type="http://schemas.openxmlformats.org/officeDocument/2006/relationships/customXml" Target="../customXml/item176.xml"/><Relationship Id="rId383" Type="http://schemas.openxmlformats.org/officeDocument/2006/relationships/customXml" Target="../customXml/item383.xml"/><Relationship Id="rId590" Type="http://schemas.openxmlformats.org/officeDocument/2006/relationships/customXml" Target="../customXml/item590.xml"/><Relationship Id="rId2064" Type="http://schemas.openxmlformats.org/officeDocument/2006/relationships/customXml" Target="../customXml/item2064.xml"/><Relationship Id="rId2271" Type="http://schemas.openxmlformats.org/officeDocument/2006/relationships/customXml" Target="../customXml/item2271.xml"/><Relationship Id="rId243" Type="http://schemas.openxmlformats.org/officeDocument/2006/relationships/customXml" Target="../customXml/item243.xml"/><Relationship Id="rId450" Type="http://schemas.openxmlformats.org/officeDocument/2006/relationships/customXml" Target="../customXml/item450.xml"/><Relationship Id="rId1080" Type="http://schemas.openxmlformats.org/officeDocument/2006/relationships/customXml" Target="../customXml/item1080.xml"/><Relationship Id="rId2131" Type="http://schemas.openxmlformats.org/officeDocument/2006/relationships/customXml" Target="../customXml/item2131.xml"/><Relationship Id="rId103" Type="http://schemas.openxmlformats.org/officeDocument/2006/relationships/customXml" Target="../customXml/item103.xml"/><Relationship Id="rId310" Type="http://schemas.openxmlformats.org/officeDocument/2006/relationships/customXml" Target="../customXml/item310.xml"/><Relationship Id="rId1897" Type="http://schemas.openxmlformats.org/officeDocument/2006/relationships/customXml" Target="../customXml/item1897.xml"/><Relationship Id="rId2948" Type="http://schemas.openxmlformats.org/officeDocument/2006/relationships/customXml" Target="../customXml/item2948.xml"/><Relationship Id="rId1757" Type="http://schemas.openxmlformats.org/officeDocument/2006/relationships/customXml" Target="../customXml/item1757.xml"/><Relationship Id="rId1964" Type="http://schemas.openxmlformats.org/officeDocument/2006/relationships/customXml" Target="../customXml/item1964.xml"/><Relationship Id="rId2808" Type="http://schemas.openxmlformats.org/officeDocument/2006/relationships/customXml" Target="../customXml/item2808.xml"/><Relationship Id="rId49" Type="http://schemas.openxmlformats.org/officeDocument/2006/relationships/customXml" Target="../customXml/item49.xml"/><Relationship Id="rId1617" Type="http://schemas.openxmlformats.org/officeDocument/2006/relationships/customXml" Target="../customXml/item1617.xml"/><Relationship Id="rId1824" Type="http://schemas.openxmlformats.org/officeDocument/2006/relationships/customXml" Target="../customXml/item1824.xml"/><Relationship Id="rId2598" Type="http://schemas.openxmlformats.org/officeDocument/2006/relationships/customXml" Target="../customXml/item2598.xml"/><Relationship Id="rId777" Type="http://schemas.openxmlformats.org/officeDocument/2006/relationships/customXml" Target="../customXml/item777.xml"/><Relationship Id="rId984" Type="http://schemas.openxmlformats.org/officeDocument/2006/relationships/customXml" Target="../customXml/item984.xml"/><Relationship Id="rId2458" Type="http://schemas.openxmlformats.org/officeDocument/2006/relationships/customXml" Target="../customXml/item2458.xml"/><Relationship Id="rId2665" Type="http://schemas.openxmlformats.org/officeDocument/2006/relationships/customXml" Target="../customXml/item2665.xml"/><Relationship Id="rId2872" Type="http://schemas.openxmlformats.org/officeDocument/2006/relationships/customXml" Target="../customXml/item2872.xml"/><Relationship Id="rId637" Type="http://schemas.openxmlformats.org/officeDocument/2006/relationships/customXml" Target="../customXml/item637.xml"/><Relationship Id="rId844" Type="http://schemas.openxmlformats.org/officeDocument/2006/relationships/customXml" Target="../customXml/item844.xml"/><Relationship Id="rId1267" Type="http://schemas.openxmlformats.org/officeDocument/2006/relationships/customXml" Target="../customXml/item1267.xml"/><Relationship Id="rId1474" Type="http://schemas.openxmlformats.org/officeDocument/2006/relationships/customXml" Target="../customXml/item1474.xml"/><Relationship Id="rId1681" Type="http://schemas.openxmlformats.org/officeDocument/2006/relationships/customXml" Target="../customXml/item1681.xml"/><Relationship Id="rId2318" Type="http://schemas.openxmlformats.org/officeDocument/2006/relationships/customXml" Target="../customXml/item2318.xml"/><Relationship Id="rId2525" Type="http://schemas.openxmlformats.org/officeDocument/2006/relationships/customXml" Target="../customXml/item2525.xml"/><Relationship Id="rId2732" Type="http://schemas.openxmlformats.org/officeDocument/2006/relationships/customXml" Target="../customXml/item2732.xml"/><Relationship Id="rId704" Type="http://schemas.openxmlformats.org/officeDocument/2006/relationships/customXml" Target="../customXml/item704.xml"/><Relationship Id="rId911" Type="http://schemas.openxmlformats.org/officeDocument/2006/relationships/customXml" Target="../customXml/item911.xml"/><Relationship Id="rId1127" Type="http://schemas.openxmlformats.org/officeDocument/2006/relationships/customXml" Target="../customXml/item1127.xml"/><Relationship Id="rId1334" Type="http://schemas.openxmlformats.org/officeDocument/2006/relationships/customXml" Target="../customXml/item1334.xml"/><Relationship Id="rId1541" Type="http://schemas.openxmlformats.org/officeDocument/2006/relationships/customXml" Target="../customXml/item1541.xml"/><Relationship Id="rId40" Type="http://schemas.openxmlformats.org/officeDocument/2006/relationships/customXml" Target="../customXml/item40.xml"/><Relationship Id="rId1401" Type="http://schemas.openxmlformats.org/officeDocument/2006/relationships/customXml" Target="../customXml/item1401.xml"/><Relationship Id="rId287" Type="http://schemas.openxmlformats.org/officeDocument/2006/relationships/customXml" Target="../customXml/item287.xml"/><Relationship Id="rId494" Type="http://schemas.openxmlformats.org/officeDocument/2006/relationships/customXml" Target="../customXml/item494.xml"/><Relationship Id="rId2175" Type="http://schemas.openxmlformats.org/officeDocument/2006/relationships/customXml" Target="../customXml/item2175.xml"/><Relationship Id="rId2382" Type="http://schemas.openxmlformats.org/officeDocument/2006/relationships/customXml" Target="../customXml/item2382.xml"/><Relationship Id="rId3019" Type="http://schemas.openxmlformats.org/officeDocument/2006/relationships/customXml" Target="../customXml/item3019.xml"/><Relationship Id="rId147" Type="http://schemas.openxmlformats.org/officeDocument/2006/relationships/customXml" Target="../customXml/item147.xml"/><Relationship Id="rId354" Type="http://schemas.openxmlformats.org/officeDocument/2006/relationships/customXml" Target="../customXml/item354.xml"/><Relationship Id="rId1191" Type="http://schemas.openxmlformats.org/officeDocument/2006/relationships/customXml" Target="../customXml/item1191.xml"/><Relationship Id="rId2035" Type="http://schemas.openxmlformats.org/officeDocument/2006/relationships/customXml" Target="../customXml/item2035.xml"/><Relationship Id="rId561" Type="http://schemas.openxmlformats.org/officeDocument/2006/relationships/customXml" Target="../customXml/item561.xml"/><Relationship Id="rId2242" Type="http://schemas.openxmlformats.org/officeDocument/2006/relationships/customXml" Target="../customXml/item2242.xml"/><Relationship Id="rId214" Type="http://schemas.openxmlformats.org/officeDocument/2006/relationships/customXml" Target="../customXml/item214.xml"/><Relationship Id="rId421" Type="http://schemas.openxmlformats.org/officeDocument/2006/relationships/customXml" Target="../customXml/item421.xml"/><Relationship Id="rId1051" Type="http://schemas.openxmlformats.org/officeDocument/2006/relationships/customXml" Target="../customXml/item1051.xml"/><Relationship Id="rId2102" Type="http://schemas.openxmlformats.org/officeDocument/2006/relationships/customXml" Target="../customXml/item2102.xml"/><Relationship Id="rId1868" Type="http://schemas.openxmlformats.org/officeDocument/2006/relationships/customXml" Target="../customXml/item1868.xml"/><Relationship Id="rId2919" Type="http://schemas.openxmlformats.org/officeDocument/2006/relationships/customXml" Target="../customXml/item2919.xml"/><Relationship Id="rId3083" Type="http://schemas.openxmlformats.org/officeDocument/2006/relationships/font" Target="fonts/font3.fntdata"/><Relationship Id="rId1728" Type="http://schemas.openxmlformats.org/officeDocument/2006/relationships/customXml" Target="../customXml/item1728.xml"/><Relationship Id="rId1935" Type="http://schemas.openxmlformats.org/officeDocument/2006/relationships/customXml" Target="../customXml/item1935.xml"/><Relationship Id="rId3010" Type="http://schemas.openxmlformats.org/officeDocument/2006/relationships/customXml" Target="../customXml/item3010.xml"/><Relationship Id="rId4" Type="http://schemas.openxmlformats.org/officeDocument/2006/relationships/customXml" Target="../customXml/item4.xml"/><Relationship Id="rId888" Type="http://schemas.openxmlformats.org/officeDocument/2006/relationships/customXml" Target="../customXml/item888.xml"/><Relationship Id="rId2569" Type="http://schemas.openxmlformats.org/officeDocument/2006/relationships/customXml" Target="../customXml/item2569.xml"/><Relationship Id="rId2776" Type="http://schemas.openxmlformats.org/officeDocument/2006/relationships/customXml" Target="../customXml/item2776.xml"/><Relationship Id="rId2983" Type="http://schemas.openxmlformats.org/officeDocument/2006/relationships/customXml" Target="../customXml/item2983.xml"/><Relationship Id="rId748" Type="http://schemas.openxmlformats.org/officeDocument/2006/relationships/customXml" Target="../customXml/item748.xml"/><Relationship Id="rId955" Type="http://schemas.openxmlformats.org/officeDocument/2006/relationships/customXml" Target="../customXml/item955.xml"/><Relationship Id="rId1378" Type="http://schemas.openxmlformats.org/officeDocument/2006/relationships/customXml" Target="../customXml/item1378.xml"/><Relationship Id="rId1585" Type="http://schemas.openxmlformats.org/officeDocument/2006/relationships/customXml" Target="../customXml/item1585.xml"/><Relationship Id="rId1792" Type="http://schemas.openxmlformats.org/officeDocument/2006/relationships/customXml" Target="../customXml/item1792.xml"/><Relationship Id="rId2429" Type="http://schemas.openxmlformats.org/officeDocument/2006/relationships/customXml" Target="../customXml/item2429.xml"/><Relationship Id="rId2636" Type="http://schemas.openxmlformats.org/officeDocument/2006/relationships/customXml" Target="../customXml/item2636.xml"/><Relationship Id="rId2843" Type="http://schemas.openxmlformats.org/officeDocument/2006/relationships/customXml" Target="../customXml/item2843.xml"/><Relationship Id="rId84" Type="http://schemas.openxmlformats.org/officeDocument/2006/relationships/customXml" Target="../customXml/item84.xml"/><Relationship Id="rId608" Type="http://schemas.openxmlformats.org/officeDocument/2006/relationships/customXml" Target="../customXml/item608.xml"/><Relationship Id="rId815" Type="http://schemas.openxmlformats.org/officeDocument/2006/relationships/customXml" Target="../customXml/item815.xml"/><Relationship Id="rId1238" Type="http://schemas.openxmlformats.org/officeDocument/2006/relationships/customXml" Target="../customXml/item1238.xml"/><Relationship Id="rId1445" Type="http://schemas.openxmlformats.org/officeDocument/2006/relationships/customXml" Target="../customXml/item1445.xml"/><Relationship Id="rId1652" Type="http://schemas.openxmlformats.org/officeDocument/2006/relationships/customXml" Target="../customXml/item1652.xml"/><Relationship Id="rId1305" Type="http://schemas.openxmlformats.org/officeDocument/2006/relationships/customXml" Target="../customXml/item1305.xml"/><Relationship Id="rId2703" Type="http://schemas.openxmlformats.org/officeDocument/2006/relationships/customXml" Target="../customXml/item2703.xml"/><Relationship Id="rId2910" Type="http://schemas.openxmlformats.org/officeDocument/2006/relationships/customXml" Target="../customXml/item2910.xml"/><Relationship Id="rId1512" Type="http://schemas.openxmlformats.org/officeDocument/2006/relationships/customXml" Target="../customXml/item1512.xml"/><Relationship Id="rId11" Type="http://schemas.openxmlformats.org/officeDocument/2006/relationships/customXml" Target="../customXml/item11.xml"/><Relationship Id="rId398" Type="http://schemas.openxmlformats.org/officeDocument/2006/relationships/customXml" Target="../customXml/item398.xml"/><Relationship Id="rId2079" Type="http://schemas.openxmlformats.org/officeDocument/2006/relationships/customXml" Target="../customXml/item2079.xml"/><Relationship Id="rId2286" Type="http://schemas.openxmlformats.org/officeDocument/2006/relationships/customXml" Target="../customXml/item2286.xml"/><Relationship Id="rId2493" Type="http://schemas.openxmlformats.org/officeDocument/2006/relationships/customXml" Target="../customXml/item2493.xml"/><Relationship Id="rId258" Type="http://schemas.openxmlformats.org/officeDocument/2006/relationships/customXml" Target="../customXml/item258.xml"/><Relationship Id="rId465" Type="http://schemas.openxmlformats.org/officeDocument/2006/relationships/customXml" Target="../customXml/item465.xml"/><Relationship Id="rId672" Type="http://schemas.openxmlformats.org/officeDocument/2006/relationships/customXml" Target="../customXml/item672.xml"/><Relationship Id="rId1095" Type="http://schemas.openxmlformats.org/officeDocument/2006/relationships/customXml" Target="../customXml/item1095.xml"/><Relationship Id="rId2146" Type="http://schemas.openxmlformats.org/officeDocument/2006/relationships/customXml" Target="../customXml/item2146.xml"/><Relationship Id="rId2353" Type="http://schemas.openxmlformats.org/officeDocument/2006/relationships/customXml" Target="../customXml/item2353.xml"/><Relationship Id="rId2560" Type="http://schemas.openxmlformats.org/officeDocument/2006/relationships/customXml" Target="../customXml/item2560.xml"/><Relationship Id="rId118" Type="http://schemas.openxmlformats.org/officeDocument/2006/relationships/customXml" Target="../customXml/item118.xml"/><Relationship Id="rId325" Type="http://schemas.openxmlformats.org/officeDocument/2006/relationships/customXml" Target="../customXml/item325.xml"/><Relationship Id="rId532" Type="http://schemas.openxmlformats.org/officeDocument/2006/relationships/customXml" Target="../customXml/item532.xml"/><Relationship Id="rId1162" Type="http://schemas.openxmlformats.org/officeDocument/2006/relationships/customXml" Target="../customXml/item1162.xml"/><Relationship Id="rId2006" Type="http://schemas.openxmlformats.org/officeDocument/2006/relationships/customXml" Target="../customXml/item2006.xml"/><Relationship Id="rId2213" Type="http://schemas.openxmlformats.org/officeDocument/2006/relationships/customXml" Target="../customXml/item2213.xml"/><Relationship Id="rId2420" Type="http://schemas.openxmlformats.org/officeDocument/2006/relationships/customXml" Target="../customXml/item2420.xml"/><Relationship Id="rId1022" Type="http://schemas.openxmlformats.org/officeDocument/2006/relationships/customXml" Target="../customXml/item1022.xml"/><Relationship Id="rId1979" Type="http://schemas.openxmlformats.org/officeDocument/2006/relationships/customXml" Target="../customXml/item1979.xml"/><Relationship Id="rId1839" Type="http://schemas.openxmlformats.org/officeDocument/2006/relationships/customXml" Target="../customXml/item1839.xml"/><Relationship Id="rId3054" Type="http://schemas.openxmlformats.org/officeDocument/2006/relationships/slide" Target="slides/slide4.xml"/><Relationship Id="rId182" Type="http://schemas.openxmlformats.org/officeDocument/2006/relationships/customXml" Target="../customXml/item182.xml"/><Relationship Id="rId1906" Type="http://schemas.openxmlformats.org/officeDocument/2006/relationships/customXml" Target="../customXml/item1906.xml"/><Relationship Id="rId2070" Type="http://schemas.openxmlformats.org/officeDocument/2006/relationships/customXml" Target="../customXml/item2070.xml"/><Relationship Id="rId999" Type="http://schemas.openxmlformats.org/officeDocument/2006/relationships/customXml" Target="../customXml/item999.xml"/><Relationship Id="rId2887" Type="http://schemas.openxmlformats.org/officeDocument/2006/relationships/customXml" Target="../customXml/item2887.xml"/><Relationship Id="rId859" Type="http://schemas.openxmlformats.org/officeDocument/2006/relationships/customXml" Target="../customXml/item859.xml"/><Relationship Id="rId1489" Type="http://schemas.openxmlformats.org/officeDocument/2006/relationships/customXml" Target="../customXml/item1489.xml"/><Relationship Id="rId1696" Type="http://schemas.openxmlformats.org/officeDocument/2006/relationships/customXml" Target="../customXml/item1696.xml"/><Relationship Id="rId1349" Type="http://schemas.openxmlformats.org/officeDocument/2006/relationships/customXml" Target="../customXml/item1349.xml"/><Relationship Id="rId2747" Type="http://schemas.openxmlformats.org/officeDocument/2006/relationships/customXml" Target="../customXml/item2747.xml"/><Relationship Id="rId2954" Type="http://schemas.openxmlformats.org/officeDocument/2006/relationships/customXml" Target="../customXml/item2954.xml"/><Relationship Id="rId719" Type="http://schemas.openxmlformats.org/officeDocument/2006/relationships/customXml" Target="../customXml/item719.xml"/><Relationship Id="rId926" Type="http://schemas.openxmlformats.org/officeDocument/2006/relationships/customXml" Target="../customXml/item926.xml"/><Relationship Id="rId1556" Type="http://schemas.openxmlformats.org/officeDocument/2006/relationships/customXml" Target="../customXml/item1556.xml"/><Relationship Id="rId1763" Type="http://schemas.openxmlformats.org/officeDocument/2006/relationships/customXml" Target="../customXml/item1763.xml"/><Relationship Id="rId1970" Type="http://schemas.openxmlformats.org/officeDocument/2006/relationships/customXml" Target="../customXml/item1970.xml"/><Relationship Id="rId2607" Type="http://schemas.openxmlformats.org/officeDocument/2006/relationships/customXml" Target="../customXml/item2607.xml"/><Relationship Id="rId2814" Type="http://schemas.openxmlformats.org/officeDocument/2006/relationships/customXml" Target="../customXml/item2814.xml"/><Relationship Id="rId55" Type="http://schemas.openxmlformats.org/officeDocument/2006/relationships/customXml" Target="../customXml/item55.xml"/><Relationship Id="rId1209" Type="http://schemas.openxmlformats.org/officeDocument/2006/relationships/customXml" Target="../customXml/item1209.xml"/><Relationship Id="rId1416" Type="http://schemas.openxmlformats.org/officeDocument/2006/relationships/customXml" Target="../customXml/item1416.xml"/><Relationship Id="rId1623" Type="http://schemas.openxmlformats.org/officeDocument/2006/relationships/customXml" Target="../customXml/item1623.xml"/><Relationship Id="rId1830" Type="http://schemas.openxmlformats.org/officeDocument/2006/relationships/customXml" Target="../customXml/item1830.xml"/><Relationship Id="rId2397" Type="http://schemas.openxmlformats.org/officeDocument/2006/relationships/customXml" Target="../customXml/item2397.xml"/><Relationship Id="rId369" Type="http://schemas.openxmlformats.org/officeDocument/2006/relationships/customXml" Target="../customXml/item369.xml"/><Relationship Id="rId576" Type="http://schemas.openxmlformats.org/officeDocument/2006/relationships/customXml" Target="../customXml/item576.xml"/><Relationship Id="rId783" Type="http://schemas.openxmlformats.org/officeDocument/2006/relationships/customXml" Target="../customXml/item783.xml"/><Relationship Id="rId990" Type="http://schemas.openxmlformats.org/officeDocument/2006/relationships/customXml" Target="../customXml/item990.xml"/><Relationship Id="rId2257" Type="http://schemas.openxmlformats.org/officeDocument/2006/relationships/customXml" Target="../customXml/item2257.xml"/><Relationship Id="rId2464" Type="http://schemas.openxmlformats.org/officeDocument/2006/relationships/customXml" Target="../customXml/item2464.xml"/><Relationship Id="rId2671" Type="http://schemas.openxmlformats.org/officeDocument/2006/relationships/customXml" Target="../customXml/item2671.xml"/><Relationship Id="rId229" Type="http://schemas.openxmlformats.org/officeDocument/2006/relationships/customXml" Target="../customXml/item229.xml"/><Relationship Id="rId436" Type="http://schemas.openxmlformats.org/officeDocument/2006/relationships/customXml" Target="../customXml/item436.xml"/><Relationship Id="rId643" Type="http://schemas.openxmlformats.org/officeDocument/2006/relationships/customXml" Target="../customXml/item643.xml"/><Relationship Id="rId1066" Type="http://schemas.openxmlformats.org/officeDocument/2006/relationships/customXml" Target="../customXml/item1066.xml"/><Relationship Id="rId1273" Type="http://schemas.openxmlformats.org/officeDocument/2006/relationships/customXml" Target="../customXml/item1273.xml"/><Relationship Id="rId1480" Type="http://schemas.openxmlformats.org/officeDocument/2006/relationships/customXml" Target="../customXml/item1480.xml"/><Relationship Id="rId2117" Type="http://schemas.openxmlformats.org/officeDocument/2006/relationships/customXml" Target="../customXml/item2117.xml"/><Relationship Id="rId2324" Type="http://schemas.openxmlformats.org/officeDocument/2006/relationships/customXml" Target="../customXml/item2324.xml"/><Relationship Id="rId850" Type="http://schemas.openxmlformats.org/officeDocument/2006/relationships/customXml" Target="../customXml/item850.xml"/><Relationship Id="rId1133" Type="http://schemas.openxmlformats.org/officeDocument/2006/relationships/customXml" Target="../customXml/item1133.xml"/><Relationship Id="rId2531" Type="http://schemas.openxmlformats.org/officeDocument/2006/relationships/customXml" Target="../customXml/item2531.xml"/><Relationship Id="rId503" Type="http://schemas.openxmlformats.org/officeDocument/2006/relationships/customXml" Target="../customXml/item503.xml"/><Relationship Id="rId710" Type="http://schemas.openxmlformats.org/officeDocument/2006/relationships/customXml" Target="../customXml/item710.xml"/><Relationship Id="rId1340" Type="http://schemas.openxmlformats.org/officeDocument/2006/relationships/customXml" Target="../customXml/item1340.xml"/><Relationship Id="rId3098" Type="http://schemas.openxmlformats.org/officeDocument/2006/relationships/font" Target="fonts/font18.fntdata"/><Relationship Id="rId1200" Type="http://schemas.openxmlformats.org/officeDocument/2006/relationships/customXml" Target="../customXml/item1200.xml"/><Relationship Id="rId293" Type="http://schemas.openxmlformats.org/officeDocument/2006/relationships/customXml" Target="../customXml/item293.xml"/><Relationship Id="rId2181" Type="http://schemas.openxmlformats.org/officeDocument/2006/relationships/customXml" Target="../customXml/item2181.xml"/><Relationship Id="rId3025" Type="http://schemas.openxmlformats.org/officeDocument/2006/relationships/customXml" Target="../customXml/item3025.xml"/><Relationship Id="rId153" Type="http://schemas.openxmlformats.org/officeDocument/2006/relationships/customXml" Target="../customXml/item153.xml"/><Relationship Id="rId360" Type="http://schemas.openxmlformats.org/officeDocument/2006/relationships/customXml" Target="../customXml/item360.xml"/><Relationship Id="rId2041" Type="http://schemas.openxmlformats.org/officeDocument/2006/relationships/customXml" Target="../customXml/item2041.xml"/><Relationship Id="rId220" Type="http://schemas.openxmlformats.org/officeDocument/2006/relationships/customXml" Target="../customXml/item220.xml"/><Relationship Id="rId2998" Type="http://schemas.openxmlformats.org/officeDocument/2006/relationships/customXml" Target="../customXml/item2998.xml"/><Relationship Id="rId2858" Type="http://schemas.openxmlformats.org/officeDocument/2006/relationships/customXml" Target="../customXml/item2858.xml"/><Relationship Id="rId99" Type="http://schemas.openxmlformats.org/officeDocument/2006/relationships/customXml" Target="../customXml/item99.xml"/><Relationship Id="rId1667" Type="http://schemas.openxmlformats.org/officeDocument/2006/relationships/customXml" Target="../customXml/item1667.xml"/><Relationship Id="rId1874" Type="http://schemas.openxmlformats.org/officeDocument/2006/relationships/customXml" Target="../customXml/item1874.xml"/><Relationship Id="rId2718" Type="http://schemas.openxmlformats.org/officeDocument/2006/relationships/customXml" Target="../customXml/item2718.xml"/><Relationship Id="rId2925" Type="http://schemas.openxmlformats.org/officeDocument/2006/relationships/customXml" Target="../customXml/item2925.xml"/><Relationship Id="rId1527" Type="http://schemas.openxmlformats.org/officeDocument/2006/relationships/customXml" Target="../customXml/item1527.xml"/><Relationship Id="rId1734" Type="http://schemas.openxmlformats.org/officeDocument/2006/relationships/customXml" Target="../customXml/item1734.xml"/><Relationship Id="rId1941" Type="http://schemas.openxmlformats.org/officeDocument/2006/relationships/customXml" Target="../customXml/item1941.xml"/><Relationship Id="rId26" Type="http://schemas.openxmlformats.org/officeDocument/2006/relationships/customXml" Target="../customXml/item26.xml"/><Relationship Id="rId1801" Type="http://schemas.openxmlformats.org/officeDocument/2006/relationships/customXml" Target="../customXml/item1801.xml"/><Relationship Id="rId687" Type="http://schemas.openxmlformats.org/officeDocument/2006/relationships/customXml" Target="../customXml/item687.xml"/><Relationship Id="rId2368" Type="http://schemas.openxmlformats.org/officeDocument/2006/relationships/customXml" Target="../customXml/item2368.xml"/><Relationship Id="rId894" Type="http://schemas.openxmlformats.org/officeDocument/2006/relationships/customXml" Target="../customXml/item894.xml"/><Relationship Id="rId1177" Type="http://schemas.openxmlformats.org/officeDocument/2006/relationships/customXml" Target="../customXml/item1177.xml"/><Relationship Id="rId2575" Type="http://schemas.openxmlformats.org/officeDocument/2006/relationships/customXml" Target="../customXml/item2575.xml"/><Relationship Id="rId2782" Type="http://schemas.openxmlformats.org/officeDocument/2006/relationships/customXml" Target="../customXml/item2782.xml"/><Relationship Id="rId547" Type="http://schemas.openxmlformats.org/officeDocument/2006/relationships/customXml" Target="../customXml/item547.xml"/><Relationship Id="rId754" Type="http://schemas.openxmlformats.org/officeDocument/2006/relationships/customXml" Target="../customXml/item754.xml"/><Relationship Id="rId961" Type="http://schemas.openxmlformats.org/officeDocument/2006/relationships/customXml" Target="../customXml/item961.xml"/><Relationship Id="rId1384" Type="http://schemas.openxmlformats.org/officeDocument/2006/relationships/customXml" Target="../customXml/item1384.xml"/><Relationship Id="rId1591" Type="http://schemas.openxmlformats.org/officeDocument/2006/relationships/customXml" Target="../customXml/item1591.xml"/><Relationship Id="rId2228" Type="http://schemas.openxmlformats.org/officeDocument/2006/relationships/customXml" Target="../customXml/item2228.xml"/><Relationship Id="rId2435" Type="http://schemas.openxmlformats.org/officeDocument/2006/relationships/customXml" Target="../customXml/item2435.xml"/><Relationship Id="rId2642" Type="http://schemas.openxmlformats.org/officeDocument/2006/relationships/customXml" Target="../customXml/item2642.xml"/><Relationship Id="rId90" Type="http://schemas.openxmlformats.org/officeDocument/2006/relationships/customXml" Target="../customXml/item90.xml"/><Relationship Id="rId407" Type="http://schemas.openxmlformats.org/officeDocument/2006/relationships/customXml" Target="../customXml/item407.xml"/><Relationship Id="rId614" Type="http://schemas.openxmlformats.org/officeDocument/2006/relationships/customXml" Target="../customXml/item614.xml"/><Relationship Id="rId821" Type="http://schemas.openxmlformats.org/officeDocument/2006/relationships/customXml" Target="../customXml/item821.xml"/><Relationship Id="rId1037" Type="http://schemas.openxmlformats.org/officeDocument/2006/relationships/customXml" Target="../customXml/item1037.xml"/><Relationship Id="rId1244" Type="http://schemas.openxmlformats.org/officeDocument/2006/relationships/customXml" Target="../customXml/item1244.xml"/><Relationship Id="rId1451" Type="http://schemas.openxmlformats.org/officeDocument/2006/relationships/customXml" Target="../customXml/item1451.xml"/><Relationship Id="rId2502" Type="http://schemas.openxmlformats.org/officeDocument/2006/relationships/customXml" Target="../customXml/item2502.xml"/><Relationship Id="rId1104" Type="http://schemas.openxmlformats.org/officeDocument/2006/relationships/customXml" Target="../customXml/item1104.xml"/><Relationship Id="rId1311" Type="http://schemas.openxmlformats.org/officeDocument/2006/relationships/customXml" Target="../customXml/item1311.xml"/><Relationship Id="rId3069" Type="http://schemas.openxmlformats.org/officeDocument/2006/relationships/slide" Target="slides/slide19.xml"/><Relationship Id="rId197" Type="http://schemas.openxmlformats.org/officeDocument/2006/relationships/customXml" Target="../customXml/item197.xml"/><Relationship Id="rId2085" Type="http://schemas.openxmlformats.org/officeDocument/2006/relationships/customXml" Target="../customXml/item2085.xml"/><Relationship Id="rId2292" Type="http://schemas.openxmlformats.org/officeDocument/2006/relationships/customXml" Target="../customXml/item2292.xml"/><Relationship Id="rId264" Type="http://schemas.openxmlformats.org/officeDocument/2006/relationships/customXml" Target="../customXml/item264.xml"/><Relationship Id="rId471" Type="http://schemas.openxmlformats.org/officeDocument/2006/relationships/customXml" Target="../customXml/item471.xml"/><Relationship Id="rId2152" Type="http://schemas.openxmlformats.org/officeDocument/2006/relationships/customXml" Target="../customXml/item2152.xml"/><Relationship Id="rId124" Type="http://schemas.openxmlformats.org/officeDocument/2006/relationships/customXml" Target="../customXml/item124.xml"/><Relationship Id="rId331" Type="http://schemas.openxmlformats.org/officeDocument/2006/relationships/customXml" Target="../customXml/item331.xml"/><Relationship Id="rId2012" Type="http://schemas.openxmlformats.org/officeDocument/2006/relationships/customXml" Target="../customXml/item2012.xml"/><Relationship Id="rId2969" Type="http://schemas.openxmlformats.org/officeDocument/2006/relationships/customXml" Target="../customXml/item2969.xml"/><Relationship Id="rId1778" Type="http://schemas.openxmlformats.org/officeDocument/2006/relationships/customXml" Target="../customXml/item1778.xml"/><Relationship Id="rId1985" Type="http://schemas.openxmlformats.org/officeDocument/2006/relationships/customXml" Target="../customXml/item1985.xml"/><Relationship Id="rId2829" Type="http://schemas.openxmlformats.org/officeDocument/2006/relationships/customXml" Target="../customXml/item2829.xml"/><Relationship Id="rId1638" Type="http://schemas.openxmlformats.org/officeDocument/2006/relationships/customXml" Target="../customXml/item1638.xml"/><Relationship Id="rId1845" Type="http://schemas.openxmlformats.org/officeDocument/2006/relationships/customXml" Target="../customXml/item1845.xml"/><Relationship Id="rId3060" Type="http://schemas.openxmlformats.org/officeDocument/2006/relationships/slide" Target="slides/slide10.xml"/><Relationship Id="rId1705" Type="http://schemas.openxmlformats.org/officeDocument/2006/relationships/customXml" Target="../customXml/item1705.xml"/><Relationship Id="rId1912" Type="http://schemas.openxmlformats.org/officeDocument/2006/relationships/customXml" Target="../customXml/item1912.xml"/><Relationship Id="rId798" Type="http://schemas.openxmlformats.org/officeDocument/2006/relationships/customXml" Target="../customXml/item798.xml"/><Relationship Id="rId2479" Type="http://schemas.openxmlformats.org/officeDocument/2006/relationships/customXml" Target="../customXml/item2479.xml"/><Relationship Id="rId2686" Type="http://schemas.openxmlformats.org/officeDocument/2006/relationships/customXml" Target="../customXml/item2686.xml"/><Relationship Id="rId2893" Type="http://schemas.openxmlformats.org/officeDocument/2006/relationships/customXml" Target="../customXml/item2893.xml"/><Relationship Id="rId658" Type="http://schemas.openxmlformats.org/officeDocument/2006/relationships/customXml" Target="../customXml/item658.xml"/><Relationship Id="rId865" Type="http://schemas.openxmlformats.org/officeDocument/2006/relationships/customXml" Target="../customXml/item865.xml"/><Relationship Id="rId1288" Type="http://schemas.openxmlformats.org/officeDocument/2006/relationships/customXml" Target="../customXml/item1288.xml"/><Relationship Id="rId1495" Type="http://schemas.openxmlformats.org/officeDocument/2006/relationships/customXml" Target="../customXml/item1495.xml"/><Relationship Id="rId2339" Type="http://schemas.openxmlformats.org/officeDocument/2006/relationships/customXml" Target="../customXml/item2339.xml"/><Relationship Id="rId2546" Type="http://schemas.openxmlformats.org/officeDocument/2006/relationships/customXml" Target="../customXml/item2546.xml"/><Relationship Id="rId2753" Type="http://schemas.openxmlformats.org/officeDocument/2006/relationships/customXml" Target="../customXml/item2753.xml"/><Relationship Id="rId2960" Type="http://schemas.openxmlformats.org/officeDocument/2006/relationships/customXml" Target="../customXml/item2960.xml"/><Relationship Id="rId518" Type="http://schemas.openxmlformats.org/officeDocument/2006/relationships/customXml" Target="../customXml/item518.xml"/><Relationship Id="rId725" Type="http://schemas.openxmlformats.org/officeDocument/2006/relationships/customXml" Target="../customXml/item725.xml"/><Relationship Id="rId932" Type="http://schemas.openxmlformats.org/officeDocument/2006/relationships/customXml" Target="../customXml/item932.xml"/><Relationship Id="rId1148" Type="http://schemas.openxmlformats.org/officeDocument/2006/relationships/customXml" Target="../customXml/item1148.xml"/><Relationship Id="rId1355" Type="http://schemas.openxmlformats.org/officeDocument/2006/relationships/customXml" Target="../customXml/item1355.xml"/><Relationship Id="rId1562" Type="http://schemas.openxmlformats.org/officeDocument/2006/relationships/customXml" Target="../customXml/item1562.xml"/><Relationship Id="rId2406" Type="http://schemas.openxmlformats.org/officeDocument/2006/relationships/customXml" Target="../customXml/item2406.xml"/><Relationship Id="rId2613" Type="http://schemas.openxmlformats.org/officeDocument/2006/relationships/customXml" Target="../customXml/item2613.xml"/><Relationship Id="rId1008" Type="http://schemas.openxmlformats.org/officeDocument/2006/relationships/customXml" Target="../customXml/item1008.xml"/><Relationship Id="rId1215" Type="http://schemas.openxmlformats.org/officeDocument/2006/relationships/customXml" Target="../customXml/item1215.xml"/><Relationship Id="rId1422" Type="http://schemas.openxmlformats.org/officeDocument/2006/relationships/customXml" Target="../customXml/item1422.xml"/><Relationship Id="rId2820" Type="http://schemas.openxmlformats.org/officeDocument/2006/relationships/customXml" Target="../customXml/item2820.xml"/><Relationship Id="rId61" Type="http://schemas.openxmlformats.org/officeDocument/2006/relationships/customXml" Target="../customXml/item61.xml"/><Relationship Id="rId2196" Type="http://schemas.openxmlformats.org/officeDocument/2006/relationships/customXml" Target="../customXml/item2196.xml"/><Relationship Id="rId168" Type="http://schemas.openxmlformats.org/officeDocument/2006/relationships/customXml" Target="../customXml/item168.xml"/><Relationship Id="rId375" Type="http://schemas.openxmlformats.org/officeDocument/2006/relationships/customXml" Target="../customXml/item375.xml"/><Relationship Id="rId582" Type="http://schemas.openxmlformats.org/officeDocument/2006/relationships/customXml" Target="../customXml/item582.xml"/><Relationship Id="rId2056" Type="http://schemas.openxmlformats.org/officeDocument/2006/relationships/customXml" Target="../customXml/item2056.xml"/><Relationship Id="rId2263" Type="http://schemas.openxmlformats.org/officeDocument/2006/relationships/customXml" Target="../customXml/item2263.xml"/><Relationship Id="rId2470" Type="http://schemas.openxmlformats.org/officeDocument/2006/relationships/customXml" Target="../customXml/item2470.xml"/><Relationship Id="rId3107" Type="http://schemas.openxmlformats.org/officeDocument/2006/relationships/presProps" Target="presProps.xml"/><Relationship Id="rId235" Type="http://schemas.openxmlformats.org/officeDocument/2006/relationships/customXml" Target="../customXml/item235.xml"/><Relationship Id="rId442" Type="http://schemas.openxmlformats.org/officeDocument/2006/relationships/customXml" Target="../customXml/item442.xml"/><Relationship Id="rId1072" Type="http://schemas.openxmlformats.org/officeDocument/2006/relationships/customXml" Target="../customXml/item1072.xml"/><Relationship Id="rId2123" Type="http://schemas.openxmlformats.org/officeDocument/2006/relationships/customXml" Target="../customXml/item2123.xml"/><Relationship Id="rId2330" Type="http://schemas.openxmlformats.org/officeDocument/2006/relationships/customXml" Target="../customXml/item2330.xml"/><Relationship Id="rId302" Type="http://schemas.openxmlformats.org/officeDocument/2006/relationships/customXml" Target="../customXml/item302.xml"/><Relationship Id="rId1889" Type="http://schemas.openxmlformats.org/officeDocument/2006/relationships/customXml" Target="../customXml/item1889.xml"/><Relationship Id="rId1749" Type="http://schemas.openxmlformats.org/officeDocument/2006/relationships/customXml" Target="../customXml/item1749.xml"/><Relationship Id="rId1956" Type="http://schemas.openxmlformats.org/officeDocument/2006/relationships/customXml" Target="../customXml/item1956.xml"/><Relationship Id="rId1609" Type="http://schemas.openxmlformats.org/officeDocument/2006/relationships/customXml" Target="../customXml/item1609.xml"/><Relationship Id="rId1816" Type="http://schemas.openxmlformats.org/officeDocument/2006/relationships/customXml" Target="../customXml/item1816.xml"/><Relationship Id="rId3031" Type="http://schemas.openxmlformats.org/officeDocument/2006/relationships/customXml" Target="../customXml/item3031.xml"/><Relationship Id="rId2797" Type="http://schemas.openxmlformats.org/officeDocument/2006/relationships/customXml" Target="../customXml/item2797.xml"/><Relationship Id="rId769" Type="http://schemas.openxmlformats.org/officeDocument/2006/relationships/customXml" Target="../customXml/item769.xml"/><Relationship Id="rId976" Type="http://schemas.openxmlformats.org/officeDocument/2006/relationships/customXml" Target="../customXml/item976.xml"/><Relationship Id="rId1399" Type="http://schemas.openxmlformats.org/officeDocument/2006/relationships/customXml" Target="../customXml/item1399.xml"/><Relationship Id="rId2657" Type="http://schemas.openxmlformats.org/officeDocument/2006/relationships/customXml" Target="../customXml/item2657.xml"/><Relationship Id="rId629" Type="http://schemas.openxmlformats.org/officeDocument/2006/relationships/customXml" Target="../customXml/item629.xml"/><Relationship Id="rId1259" Type="http://schemas.openxmlformats.org/officeDocument/2006/relationships/customXml" Target="../customXml/item1259.xml"/><Relationship Id="rId1466" Type="http://schemas.openxmlformats.org/officeDocument/2006/relationships/customXml" Target="../customXml/item1466.xml"/><Relationship Id="rId2864" Type="http://schemas.openxmlformats.org/officeDocument/2006/relationships/customXml" Target="../customXml/item2864.xml"/><Relationship Id="rId836" Type="http://schemas.openxmlformats.org/officeDocument/2006/relationships/customXml" Target="../customXml/item836.xml"/><Relationship Id="rId1119" Type="http://schemas.openxmlformats.org/officeDocument/2006/relationships/customXml" Target="../customXml/item1119.xml"/><Relationship Id="rId1673" Type="http://schemas.openxmlformats.org/officeDocument/2006/relationships/customXml" Target="../customXml/item1673.xml"/><Relationship Id="rId1880" Type="http://schemas.openxmlformats.org/officeDocument/2006/relationships/customXml" Target="../customXml/item1880.xml"/><Relationship Id="rId2517" Type="http://schemas.openxmlformats.org/officeDocument/2006/relationships/customXml" Target="../customXml/item2517.xml"/><Relationship Id="rId2724" Type="http://schemas.openxmlformats.org/officeDocument/2006/relationships/customXml" Target="../customXml/item2724.xml"/><Relationship Id="rId2931" Type="http://schemas.openxmlformats.org/officeDocument/2006/relationships/customXml" Target="../customXml/item2931.xml"/><Relationship Id="rId903" Type="http://schemas.openxmlformats.org/officeDocument/2006/relationships/customXml" Target="../customXml/item903.xml"/><Relationship Id="rId1326" Type="http://schemas.openxmlformats.org/officeDocument/2006/relationships/customXml" Target="../customXml/item1326.xml"/><Relationship Id="rId1533" Type="http://schemas.openxmlformats.org/officeDocument/2006/relationships/customXml" Target="../customXml/item1533.xml"/><Relationship Id="rId1740" Type="http://schemas.openxmlformats.org/officeDocument/2006/relationships/customXml" Target="../customXml/item1740.xml"/><Relationship Id="rId32" Type="http://schemas.openxmlformats.org/officeDocument/2006/relationships/customXml" Target="../customXml/item32.xml"/><Relationship Id="rId1600" Type="http://schemas.openxmlformats.org/officeDocument/2006/relationships/customXml" Target="../customXml/item1600.xml"/><Relationship Id="rId279" Type="http://schemas.openxmlformats.org/officeDocument/2006/relationships/customXml" Target="../customXml/item279.xml"/><Relationship Id="rId486" Type="http://schemas.openxmlformats.org/officeDocument/2006/relationships/customXml" Target="../customXml/item486.xml"/><Relationship Id="rId693" Type="http://schemas.openxmlformats.org/officeDocument/2006/relationships/customXml" Target="../customXml/item693.xml"/><Relationship Id="rId2167" Type="http://schemas.openxmlformats.org/officeDocument/2006/relationships/customXml" Target="../customXml/item2167.xml"/><Relationship Id="rId2374" Type="http://schemas.openxmlformats.org/officeDocument/2006/relationships/customXml" Target="../customXml/item2374.xml"/><Relationship Id="rId2581" Type="http://schemas.openxmlformats.org/officeDocument/2006/relationships/customXml" Target="../customXml/item2581.xml"/><Relationship Id="rId139" Type="http://schemas.openxmlformats.org/officeDocument/2006/relationships/customXml" Target="../customXml/item139.xml"/><Relationship Id="rId346" Type="http://schemas.openxmlformats.org/officeDocument/2006/relationships/customXml" Target="../customXml/item346.xml"/><Relationship Id="rId553" Type="http://schemas.openxmlformats.org/officeDocument/2006/relationships/customXml" Target="../customXml/item553.xml"/><Relationship Id="rId760" Type="http://schemas.openxmlformats.org/officeDocument/2006/relationships/customXml" Target="../customXml/item760.xml"/><Relationship Id="rId1183" Type="http://schemas.openxmlformats.org/officeDocument/2006/relationships/customXml" Target="../customXml/item1183.xml"/><Relationship Id="rId1390" Type="http://schemas.openxmlformats.org/officeDocument/2006/relationships/customXml" Target="../customXml/item1390.xml"/><Relationship Id="rId2027" Type="http://schemas.openxmlformats.org/officeDocument/2006/relationships/customXml" Target="../customXml/item2027.xml"/><Relationship Id="rId2234" Type="http://schemas.openxmlformats.org/officeDocument/2006/relationships/customXml" Target="../customXml/item2234.xml"/><Relationship Id="rId2441" Type="http://schemas.openxmlformats.org/officeDocument/2006/relationships/customXml" Target="../customXml/item2441.xml"/><Relationship Id="rId206" Type="http://schemas.openxmlformats.org/officeDocument/2006/relationships/customXml" Target="../customXml/item206.xml"/><Relationship Id="rId413" Type="http://schemas.openxmlformats.org/officeDocument/2006/relationships/customXml" Target="../customXml/item413.xml"/><Relationship Id="rId1043" Type="http://schemas.openxmlformats.org/officeDocument/2006/relationships/customXml" Target="../customXml/item1043.xml"/><Relationship Id="rId620" Type="http://schemas.openxmlformats.org/officeDocument/2006/relationships/customXml" Target="../customXml/item620.xml"/><Relationship Id="rId1250" Type="http://schemas.openxmlformats.org/officeDocument/2006/relationships/customXml" Target="../customXml/item1250.xml"/><Relationship Id="rId2301" Type="http://schemas.openxmlformats.org/officeDocument/2006/relationships/customXml" Target="../customXml/item230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F6FD348-9C7F-4865-875C-863EC6E2CB8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3294207-A46E-4F9A-91C9-BB4398CEA9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105526-C577-427D-800D-7921EA16026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CA4CFA-39AC-4AB6-B521-EBDB0AF74A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AEDCC-D3AE-4D3E-A1AA-6BA600F27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62122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Ericsson Hilda Light" panose="000004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Ericsson Hilda Light" panose="00000400000000000000" pitchFamily="2" charset="0"/>
              </a:defRPr>
            </a:lvl1pPr>
          </a:lstStyle>
          <a:p>
            <a:r>
              <a:rPr lang="en-US"/>
              <a:t> 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Ericsson Hilda Light" panose="00000400000000000000" pitchFamily="2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Ericsson Hilda Light" panose="00000400000000000000" pitchFamily="2" charset="0"/>
              </a:defRPr>
            </a:lvl1pPr>
          </a:lstStyle>
          <a:p>
            <a:fld id="{F949BC75-2359-4F98-918A-7033C92AD4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33382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Ericsson Hilda Light" panose="000004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Ericsson Hilda Light" panose="000004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Ericsson Hilda Light" panose="000004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Ericsson Hilda Light" panose="000004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Ericsson Hilda Light" panose="000004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9BC75-2359-4F98-918A-7033C92AD487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0416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sz="1800">
              <a:latin typeface="Calibri"/>
              <a:cs typeface="Calibri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9BC75-2359-4F98-918A-7033C92AD48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4694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endParaRPr lang="en-US" sz="1800">
              <a:latin typeface="Calibri"/>
              <a:cs typeface="Calibri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9BC75-2359-4F98-918A-7033C92AD48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255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9BC75-2359-4F98-918A-7033C92AD48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012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>
              <a:latin typeface="Consola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9BC75-2359-4F98-918A-7033C92AD48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765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>
              <a:latin typeface="Consola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9BC75-2359-4F98-918A-7033C92AD48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69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>
              <a:latin typeface="Consola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9BC75-2359-4F98-918A-7033C92AD48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44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>
              <a:latin typeface="Consolas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9BC75-2359-4F98-918A-7033C92AD48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204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9BC75-2359-4F98-918A-7033C92AD48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7775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9BC75-2359-4F98-918A-7033C92AD48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777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9BC75-2359-4F98-918A-7033C92AD48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57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2018-02-28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15311D5-6F15-4397-B6D8-AE5107EE815E}" type="slidenum">
              <a:rPr lang="en-US" altLang="sv-SE"/>
              <a:t>2</a:t>
            </a:fld>
            <a:endParaRPr lang="en-US" altLang="sv-SE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81331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9BC75-2359-4F98-918A-7033C92AD48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9BC75-2359-4F98-918A-7033C92AD4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7026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9BC75-2359-4F98-918A-7033C92AD48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23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9BC75-2359-4F98-918A-7033C92AD48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99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zervirano mjesto zaglavlja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zervirano mjesto datuma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9BC75-2359-4F98-918A-7033C92AD48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542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Ericsson Hilda Light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9BC75-2359-4F98-918A-7033C92AD48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17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">
              <a:latin typeface="Ericsson Hilda Light"/>
            </a:endParaRP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9BC75-2359-4F98-918A-7033C92AD48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59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9BC75-2359-4F98-918A-7033C92AD48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49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6D1288D-6C72-4971-B895-27E90722A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2531" name="Title_TM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9425" y="476250"/>
            <a:ext cx="8353426" cy="3457576"/>
          </a:xfrm>
        </p:spPr>
        <p:txBody>
          <a:bodyPr/>
          <a:lstStyle>
            <a:lvl1pPr>
              <a:lnSpc>
                <a:spcPct val="85000"/>
              </a:lnSpc>
              <a:defRPr sz="8000" b="0" kern="1400" spc="-16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Title/cover page,   Ericsson Hilda Light 80pt, max 3-lines</a:t>
            </a:r>
          </a:p>
        </p:txBody>
      </p:sp>
      <p:sp>
        <p:nvSpPr>
          <p:cNvPr id="22530" name="SubTitle_TM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9425" y="4149725"/>
            <a:ext cx="5472114" cy="2087563"/>
          </a:xfrm>
          <a:prstGeom prst="rect">
            <a:avLst/>
          </a:prstGeom>
        </p:spPr>
        <p:txBody>
          <a:bodyPr lIns="7200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="0" i="0" baseline="0">
                <a:solidFill>
                  <a:schemeClr val="tx1"/>
                </a:solidFill>
                <a:latin typeface="Ericsson Hilda" pitchFamily="2" charset="0"/>
              </a:defRPr>
            </a:lvl1pPr>
          </a:lstStyle>
          <a:p>
            <a:r>
              <a:rPr lang="en-US"/>
              <a:t>Description/subtitle/speaker…</a:t>
            </a:r>
            <a:br>
              <a:rPr lang="en-US"/>
            </a:br>
            <a:r>
              <a:rPr lang="en-US"/>
              <a:t>Ericsson Hilda Black 20pt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6240463" y="6264000"/>
            <a:ext cx="1910479" cy="262800"/>
          </a:xfrm>
          <a:prstGeom prst="rect">
            <a:avLst/>
          </a:prstGeom>
        </p:spPr>
        <p:txBody>
          <a:bodyPr wrap="none" tIns="0" bIns="0" anchor="ctr" anchorCtr="0"/>
          <a:lstStyle>
            <a:lvl1pPr marL="0" indent="0" algn="r">
              <a:buNone/>
              <a:defRPr sz="1200" b="0" i="0">
                <a:solidFill>
                  <a:schemeClr val="tx1"/>
                </a:solidFill>
                <a:latin typeface="Ericsson Hilda" pitchFamily="2" charset="0"/>
              </a:defRPr>
            </a:lvl1pPr>
          </a:lstStyle>
          <a:p>
            <a:r>
              <a:rPr lang="en-US"/>
              <a:t>Speaker name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8229600" y="6264000"/>
            <a:ext cx="2515041" cy="2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0" bIns="0" anchor="ctr" anchorCtr="0"/>
          <a:lstStyle>
            <a:lvl1pPr marL="0" indent="0" algn="ctr">
              <a:buNone/>
              <a:defRPr lang="en-US" sz="1200" b="0" i="0" dirty="0">
                <a:solidFill>
                  <a:schemeClr val="tx1"/>
                </a:solidFill>
                <a:latin typeface="Ericsson Hilda" pitchFamily="2" charset="0"/>
              </a:defRPr>
            </a:lvl1pPr>
          </a:lstStyle>
          <a:p>
            <a:r>
              <a:rPr lang="en-US"/>
              <a:t>Organization</a:t>
            </a:r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10811951" y="6264000"/>
            <a:ext cx="897503" cy="2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rIns="0" bIns="0" anchor="ctr" anchorCtr="0"/>
          <a:lstStyle>
            <a:lvl1pPr marL="0" indent="0" algn="ctr">
              <a:buNone/>
              <a:defRPr lang="en-US" sz="1200" b="0" i="0" dirty="0">
                <a:solidFill>
                  <a:schemeClr val="tx1"/>
                </a:solidFill>
                <a:latin typeface="Ericsson Hilda" pitchFamily="2" charset="0"/>
              </a:defRPr>
            </a:lvl1pPr>
          </a:lstStyle>
          <a:p>
            <a:pPr lvl="0"/>
            <a:r>
              <a:rPr lang="en-US"/>
              <a:t>YYYY-MM-DD</a:t>
            </a:r>
          </a:p>
        </p:txBody>
      </p:sp>
      <p:sp>
        <p:nvSpPr>
          <p:cNvPr id="9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72C1EE1F-EF94-4EBA-A010-8BC3D2F38C39}"/>
              </a:ext>
            </a:extLst>
          </p:cNvPr>
          <p:cNvSpPr txBox="1"/>
          <p:nvPr userDrawn="1"/>
        </p:nvSpPr>
        <p:spPr>
          <a:xfrm>
            <a:off x="396000" y="6524625"/>
            <a:ext cx="66524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tx1"/>
                </a:solidFill>
                <a:latin typeface="Ericsson Hilda" pitchFamily="2" charset="0"/>
              </a:rPr>
              <a:t>  |  2023-06-22</a:t>
            </a:r>
          </a:p>
        </p:txBody>
      </p:sp>
    </p:spTree>
    <p:extLst>
      <p:ext uri="{BB962C8B-B14F-4D97-AF65-F5344CB8AC3E}">
        <p14:creationId xmlns:p14="http://schemas.microsoft.com/office/powerpoint/2010/main" val="1374575616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_SM">
            <a:extLst>
              <a:ext uri="{FF2B5EF4-FFF2-40B4-BE49-F238E27FC236}">
                <a16:creationId xmlns:a16="http://schemas.microsoft.com/office/drawing/2014/main" id="{2C948968-FB06-45CC-8259-6BDE4430EAC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quarter" idx="1" hasCustomPrompt="1"/>
          </p:nvPr>
        </p:nvSpPr>
        <p:spPr>
          <a:xfrm>
            <a:off x="481655" y="1844674"/>
            <a:ext cx="5472113" cy="2089151"/>
          </a:xfrm>
          <a:prstGeom prst="rect">
            <a:avLst/>
          </a:prstGeom>
        </p:spPr>
        <p:txBody>
          <a:bodyPr lIns="72000" tIns="36000"/>
          <a:lstStyle>
            <a:lvl1pPr>
              <a:defRPr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Ericsson Hilda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Ericsson Hilda" pitchFamily="2" charset="0"/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2" hasCustomPrompt="1"/>
          </p:nvPr>
        </p:nvSpPr>
        <p:spPr>
          <a:xfrm>
            <a:off x="6242694" y="1847723"/>
            <a:ext cx="5472113" cy="2089151"/>
          </a:xfrm>
          <a:prstGeom prst="rect">
            <a:avLst/>
          </a:prstGeom>
        </p:spPr>
        <p:txBody>
          <a:bodyPr lIns="72000" tIns="36000"/>
          <a:lstStyle>
            <a:lvl1pPr>
              <a:defRPr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Ericsson Hilda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Ericsson Hilda" pitchFamily="2" charset="0"/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4" hasCustomPrompt="1"/>
          </p:nvPr>
        </p:nvSpPr>
        <p:spPr>
          <a:xfrm>
            <a:off x="6242694" y="4151955"/>
            <a:ext cx="5472113" cy="2087564"/>
          </a:xfrm>
          <a:prstGeom prst="rect">
            <a:avLst/>
          </a:prstGeom>
        </p:spPr>
        <p:txBody>
          <a:bodyPr lIns="72000" tIns="36000"/>
          <a:lstStyle>
            <a:lvl1pPr>
              <a:defRPr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Ericsson Hilda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Ericsson Hilda" pitchFamily="2" charset="0"/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5BD2C41D-0700-4885-AB77-25AFFE4E1FD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1655" y="4152597"/>
            <a:ext cx="5472113" cy="2089151"/>
          </a:xfrm>
          <a:prstGeom prst="rect">
            <a:avLst/>
          </a:prstGeom>
        </p:spPr>
        <p:txBody>
          <a:bodyPr lIns="72000" tIns="36000"/>
          <a:lstStyle>
            <a:lvl1pPr>
              <a:defRPr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Ericsson Hilda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Ericsson Hilda" pitchFamily="2" charset="0"/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549048C1-340D-44C4-857B-1B201EC9A7E7}"/>
              </a:ext>
            </a:extLst>
          </p:cNvPr>
          <p:cNvSpPr txBox="1"/>
          <p:nvPr userDrawn="1"/>
        </p:nvSpPr>
        <p:spPr>
          <a:xfrm>
            <a:off x="396000" y="6524625"/>
            <a:ext cx="66524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tx1"/>
                </a:solidFill>
                <a:latin typeface="Ericsson Hilda" pitchFamily="2" charset="0"/>
              </a:rPr>
              <a:t>  |  2023-06-22</a:t>
            </a:r>
          </a:p>
        </p:txBody>
      </p:sp>
    </p:spTree>
    <p:extLst>
      <p:ext uri="{BB962C8B-B14F-4D97-AF65-F5344CB8AC3E}">
        <p14:creationId xmlns:p14="http://schemas.microsoft.com/office/powerpoint/2010/main" val="2548612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8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_SM">
            <a:extLst>
              <a:ext uri="{FF2B5EF4-FFF2-40B4-BE49-F238E27FC236}">
                <a16:creationId xmlns:a16="http://schemas.microsoft.com/office/drawing/2014/main" id="{99858DC4-E787-41D2-A613-961D60F8911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quarter" idx="1" hasCustomPrompt="1"/>
          </p:nvPr>
        </p:nvSpPr>
        <p:spPr>
          <a:xfrm>
            <a:off x="481560" y="1844675"/>
            <a:ext cx="2592389" cy="2089150"/>
          </a:xfrm>
          <a:prstGeom prst="rect">
            <a:avLst/>
          </a:prstGeom>
        </p:spPr>
        <p:txBody>
          <a:bodyPr lIns="72000" tIns="36000"/>
          <a:lstStyle>
            <a:lvl1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2" hasCustomPrompt="1"/>
          </p:nvPr>
        </p:nvSpPr>
        <p:spPr>
          <a:xfrm>
            <a:off x="6243216" y="1844674"/>
            <a:ext cx="2592387" cy="2089150"/>
          </a:xfrm>
          <a:prstGeom prst="rect">
            <a:avLst/>
          </a:prstGeom>
        </p:spPr>
        <p:txBody>
          <a:bodyPr lIns="72000" tIns="36000"/>
          <a:lstStyle>
            <a:lvl1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sz="2000"/>
            </a:lvl3pPr>
            <a:lvl4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3"/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quarter" idx="3" hasCustomPrompt="1"/>
          </p:nvPr>
        </p:nvSpPr>
        <p:spPr>
          <a:xfrm>
            <a:off x="481561" y="4151134"/>
            <a:ext cx="2592389" cy="2087563"/>
          </a:xfrm>
          <a:prstGeom prst="rect">
            <a:avLst/>
          </a:prstGeom>
        </p:spPr>
        <p:txBody>
          <a:bodyPr lIns="72000" tIns="36000"/>
          <a:lstStyle>
            <a:lvl1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4" hasCustomPrompt="1"/>
          </p:nvPr>
        </p:nvSpPr>
        <p:spPr>
          <a:xfrm>
            <a:off x="6243152" y="4151245"/>
            <a:ext cx="2592387" cy="2086292"/>
          </a:xfrm>
          <a:prstGeom prst="rect">
            <a:avLst/>
          </a:prstGeom>
        </p:spPr>
        <p:txBody>
          <a:bodyPr lIns="72000" tIns="36000"/>
          <a:lstStyle>
            <a:lvl1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sz="2000"/>
            </a:lvl3pPr>
            <a:lvl4pPr>
              <a:defRPr sz="2000"/>
            </a:lvl4pPr>
            <a:lvl5pPr marL="1028700" indent="0">
              <a:buNone/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3359835" y="1844674"/>
            <a:ext cx="2592388" cy="2089150"/>
          </a:xfrm>
          <a:prstGeom prst="rect">
            <a:avLst/>
          </a:prstGeom>
        </p:spPr>
        <p:txBody>
          <a:bodyPr lIns="72000" tIns="36000"/>
          <a:lstStyle>
            <a:lvl1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3361288" y="4151861"/>
            <a:ext cx="2592387" cy="2087563"/>
          </a:xfrm>
          <a:prstGeom prst="rect">
            <a:avLst/>
          </a:prstGeom>
        </p:spPr>
        <p:txBody>
          <a:bodyPr lIns="72000" tIns="36000"/>
          <a:lstStyle>
            <a:lvl1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9122324" y="1844674"/>
            <a:ext cx="2592387" cy="2089151"/>
          </a:xfrm>
          <a:prstGeom prst="rect">
            <a:avLst/>
          </a:prstGeom>
        </p:spPr>
        <p:txBody>
          <a:bodyPr lIns="72000" tIns="36000"/>
          <a:lstStyle>
            <a:lvl1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sz="2000"/>
            </a:lvl3pPr>
            <a:lvl4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3"/>
            <a:endParaRPr lang="en-US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9122324" y="4151861"/>
            <a:ext cx="2592387" cy="2087562"/>
          </a:xfrm>
          <a:prstGeom prst="rect">
            <a:avLst/>
          </a:prstGeom>
        </p:spPr>
        <p:txBody>
          <a:bodyPr lIns="72000" tIns="36000"/>
          <a:lstStyle>
            <a:lvl1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089CBEB5-348B-49F3-8F8B-FDEE08950E37}"/>
              </a:ext>
            </a:extLst>
          </p:cNvPr>
          <p:cNvSpPr txBox="1"/>
          <p:nvPr userDrawn="1"/>
        </p:nvSpPr>
        <p:spPr>
          <a:xfrm>
            <a:off x="396000" y="6524625"/>
            <a:ext cx="66524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tx1"/>
                </a:solidFill>
                <a:latin typeface="Ericsson Hilda" pitchFamily="2" charset="0"/>
              </a:rPr>
              <a:t>  |  2023-06-22</a:t>
            </a:r>
          </a:p>
        </p:txBody>
      </p:sp>
    </p:spTree>
    <p:extLst>
      <p:ext uri="{BB962C8B-B14F-4D97-AF65-F5344CB8AC3E}">
        <p14:creationId xmlns:p14="http://schemas.microsoft.com/office/powerpoint/2010/main" val="1436988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logo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_TM">
            <a:extLst>
              <a:ext uri="{FF2B5EF4-FFF2-40B4-BE49-F238E27FC236}">
                <a16:creationId xmlns:a16="http://schemas.microsoft.com/office/drawing/2014/main" id="{B200748E-0B61-48E1-8B47-504C30250995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071813" y="4309200"/>
            <a:ext cx="6048375" cy="347472"/>
          </a:xfrm>
          <a:prstGeom prst="rect">
            <a:avLst/>
          </a:prstGeom>
        </p:spPr>
        <p:txBody>
          <a:bodyPr rIns="7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="0" i="0" baseline="0">
                <a:solidFill>
                  <a:schemeClr val="tx1"/>
                </a:solidFill>
                <a:latin typeface="Ericsson Hilda" pitchFamily="2" charset="0"/>
              </a:defRPr>
            </a:lvl1pPr>
          </a:lstStyle>
          <a:p>
            <a:r>
              <a:rPr lang="en-US"/>
              <a:t>Use this space for relevant Ericsson URLs or hashtags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979B00C-7C1F-4F17-8D52-31D787A123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895" y="2854112"/>
            <a:ext cx="1163145" cy="116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68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bedded charac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AF35DD-3E5E-42CB-AFA5-5E09E14F72A4}"/>
              </a:ext>
            </a:extLst>
          </p:cNvPr>
          <p:cNvSpPr txBox="1"/>
          <p:nvPr userDrawn="1"/>
        </p:nvSpPr>
        <p:spPr bwMode="auto">
          <a:xfrm>
            <a:off x="479425" y="142897"/>
            <a:ext cx="11233149" cy="656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Clr>
                <a:schemeClr val="tx1"/>
              </a:buClr>
              <a:buFont typeface="Ericsson Hilda Light" panose="00000400000000000000" pitchFamily="2" charset="0"/>
              <a:buNone/>
            </a:pPr>
            <a:r>
              <a:rPr lang="en-US" sz="1400" b="0" i="0">
                <a:solidFill>
                  <a:schemeClr val="tx1"/>
                </a:solidFill>
                <a:latin typeface="Ericsson Hilda" pitchFamily="2" charset="0"/>
              </a:rPr>
              <a:t>This Master Slide is to ensure that all our characters are embedded with the presentation. Should not be used in a presentation.</a:t>
            </a:r>
            <a:endParaRPr lang="en-US"/>
          </a:p>
          <a:p>
            <a:pPr marL="0" indent="0">
              <a:buClr>
                <a:schemeClr val="tx1"/>
              </a:buClr>
              <a:buFont typeface="Ericsson Hilda Light" panose="00000400000000000000" pitchFamily="2" charset="0"/>
              <a:buNone/>
            </a:pPr>
            <a:endParaRPr lang="en-US" sz="1400" b="0" i="0">
              <a:solidFill>
                <a:schemeClr val="tx1"/>
              </a:solidFill>
              <a:latin typeface="Ericsson Hild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en-US" sz="1200" u="sng" err="1">
                <a:solidFill>
                  <a:schemeClr val="tx1"/>
                </a:solidFill>
                <a:latin typeface="Ericsson Hilda ExtraLight" panose="00000300000000000000" pitchFamily="2" charset="0"/>
              </a:rPr>
              <a:t>EricssonHilda</a:t>
            </a:r>
            <a:r>
              <a:rPr lang="en-US" sz="1200" u="sng">
                <a:solidFill>
                  <a:schemeClr val="tx1"/>
                </a:solidFill>
                <a:latin typeface="Ericsson Hilda ExtraLight" panose="00000300000000000000" pitchFamily="2" charset="0"/>
              </a:rPr>
              <a:t>(</a:t>
            </a:r>
            <a:r>
              <a:rPr lang="en-US" sz="1200" u="sng" err="1">
                <a:solidFill>
                  <a:schemeClr val="tx1"/>
                </a:solidFill>
                <a:latin typeface="Ericsson Hilda ExtraLight" panose="00000300000000000000" pitchFamily="2" charset="0"/>
              </a:rPr>
              <a:t>ExtraLight</a:t>
            </a:r>
            <a:r>
              <a:rPr lang="en-US" sz="1200" u="sng">
                <a:solidFill>
                  <a:schemeClr val="tx1"/>
                </a:solidFill>
                <a:latin typeface="Ericsson Hilda ExtraLight" panose="00000300000000000000" pitchFamily="2" charset="0"/>
              </a:rPr>
              <a:t>):</a:t>
            </a:r>
            <a:r>
              <a:rPr lang="en-US" sz="1200">
                <a:solidFill>
                  <a:schemeClr val="tx1"/>
                </a:solidFill>
                <a:latin typeface="Ericsson Hilda ExtraLight" panose="00000300000000000000" pitchFamily="2" charset="0"/>
              </a:rPr>
              <a:t>!"#$%&amp;'()*+,./0123456789:;&lt;=&gt;?@ABCDEFGHIJKLMNOPQRSTUVWXYZ[\]^_`</a:t>
            </a:r>
            <a:r>
              <a:rPr lang="en-US" sz="1200" err="1">
                <a:solidFill>
                  <a:schemeClr val="tx1"/>
                </a:solidFill>
                <a:latin typeface="Ericsson Hilda ExtraLight" panose="00000300000000000000" pitchFamily="2" charset="0"/>
              </a:rPr>
              <a:t>abcdefghijklmnopqrstuvwxyz</a:t>
            </a:r>
            <a:r>
              <a:rPr lang="en-US" sz="1200">
                <a:solidFill>
                  <a:schemeClr val="tx1"/>
                </a:solidFill>
                <a:latin typeface="Ericsson Hilda ExtraLight" panose="00000300000000000000" pitchFamily="2" charset="0"/>
              </a:rPr>
              <a:t>{|}~¡¢£¤¥¦§¨©ª«¬®¯°±²³´¶·¸¹º»¼½ÀÁÂÃÄÅÆÇÈËÌÍÎÏÐÑÒÓÔÕÖ×ØÙÚÛÜÝÞßàáâãäåæçèéêëìíîïðñòóôõö÷øùúûüýþÿĀāĂăąĆćĊċ</a:t>
            </a:r>
            <a:r>
              <a:rPr lang="en-US" sz="1200" kern="1200">
                <a:solidFill>
                  <a:schemeClr val="tx1"/>
                </a:solidFill>
                <a:latin typeface="Ericsson Hilda ExtraLight" panose="00000300000000000000" pitchFamily="2" charset="0"/>
                <a:ea typeface="+mn-ea"/>
                <a:cs typeface="+mn-cs"/>
              </a:rPr>
              <a:t>Čč</a:t>
            </a:r>
            <a:r>
              <a:rPr lang="en-US" sz="1200">
                <a:solidFill>
                  <a:schemeClr val="tx1"/>
                </a:solidFill>
                <a:latin typeface="Ericsson Hilda ExtraLight" panose="00000300000000000000" pitchFamily="2" charset="0"/>
              </a:rPr>
              <a:t>ĎďĐđĒĖėĘęĚěĞğĠġĢģĪīĮįİıĶķĹĺĻļĽľŁłŃńŅņŇňŌŐőŒœŔŕŖŗŘřŚśŞşŠšŢţŤťŪūŮůŰűŲųŴŵŶŷŸŹźŻżŽžƒȘșˆˇ˘˙˚˛˜˝</a:t>
            </a:r>
            <a:r>
              <a:rPr lang="en-US" sz="1200" err="1">
                <a:solidFill>
                  <a:schemeClr val="tx1"/>
                </a:solidFill>
                <a:latin typeface="Ericsson Hilda ExtraLight" panose="00000300000000000000" pitchFamily="2" charset="0"/>
              </a:rPr>
              <a:t>ẀẁẃẄẅỲỳ</a:t>
            </a:r>
            <a:r>
              <a:rPr lang="en-US" sz="1200">
                <a:solidFill>
                  <a:schemeClr val="tx1"/>
                </a:solidFill>
                <a:latin typeface="Ericsson Hilda ExtraLight" panose="00000300000000000000" pitchFamily="2" charset="0"/>
              </a:rPr>
              <a:t>‘’‚“”„†‡•…‰‹›⁄€™ĀĀĂĂĄĄĆĆĊĊČČĎĎĐĐĒĒĖĖĘĘĚĚĞĞĠĠĢĢĪĪĮĮİĶĶĹĹĻĻĽĽŃŃŅŅŇŇŌŌŐŐŔŔŖŖŘŘŚŚŞŞŢŢŤŤŪŪŮŮŰŰŲŲŴŴŶŶŹŹŻŻȘș−≤≥</a:t>
            </a:r>
            <a:r>
              <a:rPr lang="en-US" sz="1200" err="1">
                <a:solidFill>
                  <a:schemeClr val="tx1"/>
                </a:solidFill>
                <a:latin typeface="Ericsson Hilda ExtraLight" panose="00000300000000000000" pitchFamily="2" charset="0"/>
              </a:rPr>
              <a:t>ﬁﬂΆΈΉΊΌΎΏΐΑΒΓΕΖΗΘΙΚΛΜΝΞΟΠΡΣΤΥΦΧΨΪΫΆΈΉΊΰ</a:t>
            </a:r>
            <a:r>
              <a:rPr lang="en-US" sz="1200">
                <a:solidFill>
                  <a:schemeClr val="tx1"/>
                </a:solidFill>
                <a:latin typeface="Ericsson Hilda ExtraLight" panose="00000300000000000000" pitchFamily="2" charset="0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●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en-US" sz="1200" u="sng" err="1">
                <a:solidFill>
                  <a:schemeClr val="tx1"/>
                </a:solidFill>
                <a:latin typeface="+mj-lt"/>
              </a:rPr>
              <a:t>EricssonHilda</a:t>
            </a:r>
            <a:r>
              <a:rPr lang="en-US" sz="1200" u="sng">
                <a:solidFill>
                  <a:schemeClr val="tx1"/>
                </a:solidFill>
                <a:latin typeface="+mj-lt"/>
              </a:rPr>
              <a:t>(Light):</a:t>
            </a:r>
            <a:r>
              <a:rPr lang="en-US" sz="1200">
                <a:solidFill>
                  <a:schemeClr val="tx1"/>
                </a:solidFill>
                <a:latin typeface="+mj-lt"/>
              </a:rPr>
              <a:t>!"#$%&amp;'()*+,./0123456789:;&lt;=&gt;?@ABCDEFGHIJKLMNOPQRSTUVWXYZ[\]^_`</a:t>
            </a:r>
            <a:r>
              <a:rPr lang="en-US" sz="1200" err="1">
                <a:solidFill>
                  <a:schemeClr val="tx1"/>
                </a:solidFill>
                <a:latin typeface="+mj-lt"/>
              </a:rPr>
              <a:t>abcdefghijklmnopqrstuvwxyz</a:t>
            </a:r>
            <a:r>
              <a:rPr lang="en-US" sz="1200">
                <a:solidFill>
                  <a:schemeClr val="tx1"/>
                </a:solidFill>
                <a:latin typeface="+mj-lt"/>
              </a:rPr>
              <a:t>{|}~¡¢£¤¥¦§¨©ª«¬®¯°±²³´¶·¸¹º»¼½ÀÁÂÃÄÅÆÇÈËÌÍÎÏÐÑÒÓÔÕÖ×ØÙÚÛÜÝÞßàáâãäåæçèéêëìíîïðñòóôõö÷øùúûüýþÿĀāĂăąĆćĊċ</a:t>
            </a:r>
            <a:r>
              <a:rPr lang="en-US" sz="1200" b="0" i="0" kern="1200">
                <a:solidFill>
                  <a:schemeClr val="tx1"/>
                </a:solidFill>
                <a:latin typeface="Ericsson Hilda" pitchFamily="2" charset="0"/>
                <a:ea typeface="+mn-ea"/>
                <a:cs typeface="+mn-cs"/>
              </a:rPr>
              <a:t>Čč</a:t>
            </a:r>
            <a:r>
              <a:rPr lang="en-US" sz="1200">
                <a:solidFill>
                  <a:schemeClr val="tx1"/>
                </a:solidFill>
                <a:latin typeface="+mj-lt"/>
              </a:rPr>
              <a:t>ĎďĐđĒĖėĘęĚěĞğĠġĢģĪīĮįİıĶķĹĺĻļĽľŁłŃńŅņŇňŌŐőŒœŔŕŖŗŘřŚśŞşŠšŢţŤťŪūŮůŰűŲųŴŵŶŷŸŹźŻżŽžƒȘșˆˇ˘˙˚˛˜˝</a:t>
            </a:r>
            <a:r>
              <a:rPr lang="en-US" sz="1200" err="1">
                <a:solidFill>
                  <a:schemeClr val="tx1"/>
                </a:solidFill>
                <a:latin typeface="+mj-lt"/>
              </a:rPr>
              <a:t>ẀẁẃẄẅỲỳ</a:t>
            </a:r>
            <a:r>
              <a:rPr lang="en-US" sz="1200">
                <a:solidFill>
                  <a:schemeClr val="tx1"/>
                </a:solidFill>
                <a:latin typeface="+mj-lt"/>
              </a:rPr>
              <a:t>‘’‚“”„†‡•…‰‹›⁄€™ĀĀĂĂĄĄĆĆĊĊČČĎĎĐĐĒĒĖĖĘĘĚĚĞĞĠĠĢĢĪĪĮĮİĶĶĹĹĻĻĽĽŃŃŅŅŇŇŌŌŐŐŔŔŖŖŘŘŚŚŞŞŢŢŤŤŪŪŮŮŰŰŲŲŴŴŶŶŹŹŻŻȘș−≤≥</a:t>
            </a:r>
            <a:r>
              <a:rPr lang="en-US" sz="1200" err="1">
                <a:solidFill>
                  <a:schemeClr val="tx1"/>
                </a:solidFill>
                <a:latin typeface="+mj-lt"/>
              </a:rPr>
              <a:t>ﬁﬂΆΈΉΊΌΎΏΐΑΒΓΕΖΗΘΙΚΛΜΝΞΟΠΡΣΤΥΦΧΨΪΫΆΈΉΊΰ</a:t>
            </a:r>
            <a:r>
              <a:rPr lang="en-US" sz="1200">
                <a:solidFill>
                  <a:schemeClr val="tx1"/>
                </a:solidFill>
                <a:latin typeface="+mj-lt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</a:t>
            </a:r>
            <a:r>
              <a:rPr lang="en-US" sz="1200">
                <a:solidFill>
                  <a:schemeClr val="tx1"/>
                </a:solidFill>
                <a:latin typeface="Ericsson Hilda Light" panose="00000400000000000000" pitchFamily="2" charset="0"/>
              </a:rPr>
              <a:t>●</a:t>
            </a:r>
            <a:endParaRPr lang="en-US" sz="1200">
              <a:solidFill>
                <a:schemeClr val="tx1"/>
              </a:solidFill>
            </a:endParaRPr>
          </a:p>
          <a:p>
            <a:pPr marL="0" indent="0">
              <a:buClr>
                <a:schemeClr val="tx1"/>
              </a:buClr>
              <a:buFont typeface="Ericsson Hilda Light" panose="00000400000000000000" pitchFamily="2" charset="0"/>
              <a:buNone/>
            </a:pPr>
            <a:r>
              <a:rPr lang="en-US" sz="1200" b="0" i="0" u="sng" err="1">
                <a:solidFill>
                  <a:schemeClr val="tx1"/>
                </a:solidFill>
                <a:latin typeface="Ericsson Hilda" pitchFamily="2" charset="0"/>
              </a:rPr>
              <a:t>EricssonHilda</a:t>
            </a:r>
            <a:r>
              <a:rPr lang="en-US" sz="1200" b="0" i="0" u="sng">
                <a:solidFill>
                  <a:schemeClr val="tx1"/>
                </a:solidFill>
                <a:latin typeface="Ericsson Hilda" pitchFamily="2" charset="0"/>
              </a:rPr>
              <a:t>(Regular):</a:t>
            </a:r>
            <a:r>
              <a:rPr lang="en-US" sz="1200" b="0" i="0">
                <a:solidFill>
                  <a:schemeClr val="tx1"/>
                </a:solidFill>
                <a:latin typeface="Ericsson Hilda" pitchFamily="2" charset="0"/>
              </a:rPr>
              <a:t>!"#$%&amp;'()*+,./0123456789:;&lt;=&gt;?@ABCDEFGHIJKLMNOPQRSTUVWXYZ[\]^_`</a:t>
            </a:r>
            <a:r>
              <a:rPr lang="en-US" sz="1200" b="0" i="0" err="1">
                <a:solidFill>
                  <a:schemeClr val="tx1"/>
                </a:solidFill>
                <a:latin typeface="Ericsson Hilda" pitchFamily="2" charset="0"/>
              </a:rPr>
              <a:t>abcdefghijklmnopqrstuvwxyz</a:t>
            </a:r>
            <a:r>
              <a:rPr lang="en-US" sz="1200" b="0" i="0">
                <a:solidFill>
                  <a:schemeClr val="tx1"/>
                </a:solidFill>
                <a:latin typeface="Ericsson Hilda" pitchFamily="2" charset="0"/>
              </a:rPr>
              <a:t>{|}~¡¢£¤¥¦§¨©ª«¬®¯°±²³´¶·¸¹º»¼½ÀÁÂÃÄÅÆÇÈËÌÍÎÏÐÑÒÓÔÕÖ×ØÙÚÛÜÝÞßàáâãäåæçèéêëìíîïðñòóôõö÷øùúûüýþÿĀāĂăąĆćĊċČčĎďĐđĒĖėĘęĚěĞğĠġĢģĪīĮįİıĶķĹĺĻļĽľŁłŃńŅņŇňŌŐőŒœŔŕŖŗŘřŚśŞşŠšŢţŤťŪūŮůŰűŲųŴŵŶŷŸŹźŻżŽžƒȘșˆˇ˘˙˚˛˜˝</a:t>
            </a:r>
            <a:r>
              <a:rPr lang="en-US" sz="1200" b="0" i="0" err="1">
                <a:solidFill>
                  <a:schemeClr val="tx1"/>
                </a:solidFill>
                <a:latin typeface="Ericsson Hilda" pitchFamily="2" charset="0"/>
              </a:rPr>
              <a:t>ẀẁẃẄẅỲỳ</a:t>
            </a:r>
            <a:r>
              <a:rPr lang="en-US" sz="1200" b="0" i="0">
                <a:solidFill>
                  <a:schemeClr val="tx1"/>
                </a:solidFill>
                <a:latin typeface="Ericsson Hilda" pitchFamily="2" charset="0"/>
              </a:rPr>
              <a:t>‘’‚“”„†‡•…‰‹›⁄€™ĀĀĂĂĄĄĆĆĊĊČČĎĎĐĐĒĒĖĖĘĘĚĚĞĞĠĠĢĢĪĪĮĮİĶĶĹĹĻĻĽĽŃŃŅŅŇŇŌŌŐŐŔŔŖŖŘŘŚŚŞŞŢŢŤŤŪŪŮŮŰŰŲŲŴŴŶŶŹŹŻŻȘș−≤≥</a:t>
            </a:r>
            <a:r>
              <a:rPr lang="en-US" sz="1200" b="0" i="0" err="1">
                <a:solidFill>
                  <a:schemeClr val="tx1"/>
                </a:solidFill>
                <a:latin typeface="Ericsson Hilda" pitchFamily="2" charset="0"/>
              </a:rPr>
              <a:t>ﬁﬂΆΈΉΊΌΎΏΐΑΒΓΕΖΗΘΙΚΛΜΝΞΟΠΡΣΤΥΦΧΨΪΫΆΈΉΊΰ</a:t>
            </a:r>
            <a:r>
              <a:rPr lang="en-US" sz="1200" b="0" i="0">
                <a:solidFill>
                  <a:schemeClr val="tx1"/>
                </a:solidFill>
                <a:latin typeface="Ericsson Hilda" pitchFamily="2" charset="0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●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en-US" sz="1200" b="1" u="sng" err="1">
                <a:solidFill>
                  <a:schemeClr val="tx1"/>
                </a:solidFill>
                <a:latin typeface="+mj-lt"/>
              </a:rPr>
              <a:t>EricssonHildaLight+Bold</a:t>
            </a:r>
            <a:r>
              <a:rPr lang="en-US" sz="1200" b="1" u="sng">
                <a:solidFill>
                  <a:schemeClr val="tx1"/>
                </a:solidFill>
                <a:latin typeface="+mj-lt"/>
              </a:rPr>
              <a:t>(Medium):</a:t>
            </a:r>
            <a:r>
              <a:rPr lang="en-US" sz="1200" b="1">
                <a:solidFill>
                  <a:schemeClr val="tx1"/>
                </a:solidFill>
                <a:latin typeface="+mj-lt"/>
              </a:rPr>
              <a:t>!"#$%&amp;'()*+,./0123456789:;&lt;=&gt;?@ABCDEFGHIJKLMNOPQRSTUVWXYZ[\]^_`</a:t>
            </a:r>
            <a:r>
              <a:rPr lang="en-US" sz="1200" b="1" err="1">
                <a:solidFill>
                  <a:schemeClr val="tx1"/>
                </a:solidFill>
                <a:latin typeface="+mj-lt"/>
              </a:rPr>
              <a:t>abcdefghijklmnopqrstuvwxyz</a:t>
            </a:r>
            <a:r>
              <a:rPr lang="en-US" sz="1200" b="1">
                <a:solidFill>
                  <a:schemeClr val="tx1"/>
                </a:solidFill>
                <a:latin typeface="+mj-lt"/>
              </a:rPr>
              <a:t>{|}~¡¢£¤¥¦§¨©ª«¬®¯°±²³´¶·¸¹º»¼½ÀÁÂÃÄÅÆÇÈËÌÍÎÏÐÑÒÓÔÕÖ×ØÙÚÛÜÝÞßàáâãäåæçèéêëìíîïðñòóôõö÷øùúûüýþÿĀāĂăąĆćĊċ</a:t>
            </a:r>
            <a:r>
              <a:rPr lang="en-US" sz="1200" b="0" i="0" kern="1200">
                <a:solidFill>
                  <a:schemeClr val="tx1"/>
                </a:solidFill>
                <a:latin typeface="Ericsson Hilda" pitchFamily="2" charset="0"/>
                <a:ea typeface="+mn-ea"/>
                <a:cs typeface="+mn-cs"/>
              </a:rPr>
              <a:t>Čč</a:t>
            </a:r>
            <a:r>
              <a:rPr lang="en-US" sz="1200" b="1">
                <a:solidFill>
                  <a:schemeClr val="tx1"/>
                </a:solidFill>
                <a:latin typeface="+mj-lt"/>
              </a:rPr>
              <a:t>ĎďĐđĒĖėĘęĚěĞğĠġĢģĪīĮįİıĶķĹĺĻļĽľŁłŃńŅņŇňŌŐőŒœŔŕŖŗŘřŚśŞşŠšŢţŤťŪūŮůŰűŲųŴŵŶŷŸŹźŻżŽžƒȘșˆˇ˘˙˚˛˜˝</a:t>
            </a:r>
            <a:r>
              <a:rPr lang="en-US" sz="1200" b="1" err="1">
                <a:solidFill>
                  <a:schemeClr val="tx1"/>
                </a:solidFill>
                <a:latin typeface="+mj-lt"/>
              </a:rPr>
              <a:t>ẀẁẃẄẅỲỳ</a:t>
            </a:r>
            <a:r>
              <a:rPr lang="en-US" sz="1200" b="1">
                <a:solidFill>
                  <a:schemeClr val="tx1"/>
                </a:solidFill>
                <a:latin typeface="+mj-lt"/>
              </a:rPr>
              <a:t>‘’‚“”„†‡•…‰‹›⁄€™ĀĀĂĂĄĄĆĆĊĊČČĎĎĐĐĒĒĖĖĘĘĚĚĞĞĠĠĢĢĪĪĮĮİĶĶĹĹĻĻĽĽŃŃŅŅŇŇŌŌŐŐŔŔŖŖŘŘŚŚŞŞŢŢŤŤŪŪŮŮŰŰŲŲŴŴŶŶŹŹŻŻȘș−≤≥</a:t>
            </a:r>
            <a:r>
              <a:rPr lang="en-US" sz="1200" b="1" err="1">
                <a:solidFill>
                  <a:schemeClr val="tx1"/>
                </a:solidFill>
                <a:latin typeface="+mj-lt"/>
              </a:rPr>
              <a:t>ﬁﬂΆΈΉΊΌΎΏΐΑΒΓΕΖΗΘΙΚΛΜΝΞΟΠΡΣΤΥΦΧΨΪΫΆΈΉΊΰ</a:t>
            </a:r>
            <a:r>
              <a:rPr lang="en-US" sz="1200" b="1">
                <a:solidFill>
                  <a:schemeClr val="tx1"/>
                </a:solidFill>
                <a:latin typeface="+mj-lt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</a:t>
            </a:r>
            <a:r>
              <a:rPr lang="en-US" sz="1200" b="1">
                <a:solidFill>
                  <a:schemeClr val="tx1"/>
                </a:solidFill>
                <a:latin typeface="Ericsson Hilda Light" panose="00000400000000000000" pitchFamily="2" charset="0"/>
              </a:rPr>
              <a:t>●</a:t>
            </a:r>
            <a:endParaRPr lang="en-US" sz="1200" b="1">
              <a:solidFill>
                <a:schemeClr val="tx1"/>
              </a:solidFill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en-US" sz="1200" b="0" i="0" u="sng" err="1">
                <a:solidFill>
                  <a:schemeClr val="tx1"/>
                </a:solidFill>
                <a:latin typeface="Ericsson Hilda" pitchFamily="2" charset="0"/>
              </a:rPr>
              <a:t>EricssonHilda+Bold</a:t>
            </a:r>
            <a:r>
              <a:rPr lang="en-US" sz="1200" b="0" i="0" u="sng">
                <a:solidFill>
                  <a:schemeClr val="tx1"/>
                </a:solidFill>
                <a:latin typeface="Ericsson Hilda" pitchFamily="2" charset="0"/>
              </a:rPr>
              <a:t>(Bold):</a:t>
            </a:r>
            <a:r>
              <a:rPr lang="en-US" sz="1200" b="0" i="0">
                <a:solidFill>
                  <a:schemeClr val="tx1"/>
                </a:solidFill>
                <a:latin typeface="Ericsson Hilda" pitchFamily="2" charset="0"/>
              </a:rPr>
              <a:t>!"#$%&amp;'()*+,./0123456789:;&lt;=&gt;?@ABCDEFGHIJKLMNOPQRSTUVWXYZ[\]^_`</a:t>
            </a:r>
            <a:r>
              <a:rPr lang="en-US" sz="1200" b="0" i="0" err="1">
                <a:solidFill>
                  <a:schemeClr val="tx1"/>
                </a:solidFill>
                <a:latin typeface="Ericsson Hilda" pitchFamily="2" charset="0"/>
              </a:rPr>
              <a:t>abcdefghijklmnopqrstuvwxyz</a:t>
            </a:r>
            <a:r>
              <a:rPr lang="en-US" sz="1200" b="0" i="0">
                <a:solidFill>
                  <a:schemeClr val="tx1"/>
                </a:solidFill>
                <a:latin typeface="Ericsson Hilda" pitchFamily="2" charset="0"/>
              </a:rPr>
              <a:t>{|}~¡¢£¤¥¦§¨©ª«¬®¯°±²³´¶·¸¹º»¼½ÀÁÂÃÄÅÆÇÈËÌÍÎÏÐÑÒÓÔÕÖ×ØÙÚÛÜÝÞßàáâãäåæçèéêëìíîïðñòóôõö÷øùúûüýþÿĀāĂăąĆćĊċČčĎďĐđĒĖėĘęĚěĞğĠġĢģĪīĮįİıĶķĹĺĻļĽľŁłŃńŅņŇňŌŐőŒœŔŕŖŗŘřŚśŞşŠšŢţŤťŪūŮůŰűŲųŴŵŶŷŸŹźŻżŽžƒȘșˆˇ˘˙˚˛˜˝</a:t>
            </a:r>
            <a:r>
              <a:rPr lang="en-US" sz="1200" b="0" i="0" err="1">
                <a:solidFill>
                  <a:schemeClr val="tx1"/>
                </a:solidFill>
                <a:latin typeface="Ericsson Hilda" pitchFamily="2" charset="0"/>
              </a:rPr>
              <a:t>ẀẁẃẄẅỲỳ</a:t>
            </a:r>
            <a:r>
              <a:rPr lang="en-US" sz="1200" b="0" i="0">
                <a:solidFill>
                  <a:schemeClr val="tx1"/>
                </a:solidFill>
                <a:latin typeface="Ericsson Hilda" pitchFamily="2" charset="0"/>
              </a:rPr>
              <a:t>‘’‚“”„†‡•…‰‹›⁄€™ĀĀĂĂĄĄĆĆĊĊČČĎĎĐĐĒĒĖĖĘĘĚĚĞĞĠĠĢĢĪĪĮĮİĶĶĹĹĻĻĽĽŃŃŅŅŇŇŌŌŐŐŔŔŖŖŘŘŚŚŞŞŢŢŤŤŪŪŮŮŰŰŲŲŴŴŶŶŹŹŻŻȘș−≤≥</a:t>
            </a:r>
            <a:r>
              <a:rPr lang="en-US" sz="1200" b="0" i="0" err="1">
                <a:solidFill>
                  <a:schemeClr val="tx1"/>
                </a:solidFill>
                <a:latin typeface="Ericsson Hilda" pitchFamily="2" charset="0"/>
              </a:rPr>
              <a:t>ﬁﬂΆΈΉΊΌΎΏΐΑΒΓΕΖΗΘΙΚΛΜΝΞΟΠΡΣΤΥΦΧΨΪΫΆΈΉΊΰ</a:t>
            </a:r>
            <a:r>
              <a:rPr lang="en-US" sz="1200" b="0" i="0">
                <a:solidFill>
                  <a:schemeClr val="tx1"/>
                </a:solidFill>
                <a:latin typeface="Ericsson Hilda" pitchFamily="2" charset="0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 ●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en-US" sz="1200" b="0" u="sng" err="1">
                <a:solidFill>
                  <a:schemeClr val="tx1"/>
                </a:solidFill>
                <a:latin typeface="Ericsson Hilda ExtraBold" panose="00000900000000000000" pitchFamily="2" charset="0"/>
              </a:rPr>
              <a:t>EricssonHilda</a:t>
            </a:r>
            <a:r>
              <a:rPr lang="en-US" sz="1200" b="0" u="sng">
                <a:solidFill>
                  <a:schemeClr val="tx1"/>
                </a:solidFill>
                <a:latin typeface="Ericsson Hilda ExtraBold" panose="00000900000000000000" pitchFamily="2" charset="0"/>
              </a:rPr>
              <a:t>(</a:t>
            </a:r>
            <a:r>
              <a:rPr lang="en-US" sz="1200" b="0" u="sng" err="1">
                <a:solidFill>
                  <a:schemeClr val="tx1"/>
                </a:solidFill>
                <a:latin typeface="Ericsson Hilda ExtraBold" panose="00000900000000000000" pitchFamily="2" charset="0"/>
              </a:rPr>
              <a:t>ExtraBold</a:t>
            </a:r>
            <a:r>
              <a:rPr lang="en-US" sz="1200" b="0" u="sng">
                <a:solidFill>
                  <a:schemeClr val="tx1"/>
                </a:solidFill>
                <a:latin typeface="Ericsson Hilda ExtraBold" panose="00000900000000000000" pitchFamily="2" charset="0"/>
              </a:rPr>
              <a:t>):</a:t>
            </a:r>
            <a:r>
              <a:rPr lang="en-US" sz="1200" b="0">
                <a:solidFill>
                  <a:schemeClr val="tx1"/>
                </a:solidFill>
                <a:latin typeface="Ericsson Hilda ExtraBold" panose="00000900000000000000" pitchFamily="2" charset="0"/>
              </a:rPr>
              <a:t>!"#$%&amp;'()*+,./0123456789:;&lt;=&gt;?@ABCDEFGHIJKLMNOPQRSTUVWXYZ[\]^_`</a:t>
            </a:r>
            <a:r>
              <a:rPr lang="en-US" sz="1200" b="0" err="1">
                <a:solidFill>
                  <a:schemeClr val="tx1"/>
                </a:solidFill>
                <a:latin typeface="Ericsson Hilda ExtraBold" panose="00000900000000000000" pitchFamily="2" charset="0"/>
              </a:rPr>
              <a:t>abcdefghijklmnopqrstuvwxyz</a:t>
            </a:r>
            <a:r>
              <a:rPr lang="en-US" sz="1200" b="0">
                <a:solidFill>
                  <a:schemeClr val="tx1"/>
                </a:solidFill>
                <a:latin typeface="Ericsson Hilda ExtraBold" panose="00000900000000000000" pitchFamily="2" charset="0"/>
              </a:rPr>
              <a:t>{|}~¡¢£¤¥¦§¨©ª«¬®¯°±²³´¶·¸¹º»¼½ÀÁÂÃÄÅÆÇÈËÌÍÎÏÐÑÒÓÔÕÖ×ØÙÚÛÜÝÞßàáâãäåæçèéêëìíîïðñòóôõö÷øùúûüýþÿĀāĂăąĆćĊċ</a:t>
            </a:r>
            <a:r>
              <a:rPr lang="en-US" sz="1200" b="0" kern="1200">
                <a:solidFill>
                  <a:schemeClr val="tx1"/>
                </a:solidFill>
                <a:latin typeface="Ericsson Hilda ExtraBold" panose="00000900000000000000" pitchFamily="2" charset="0"/>
                <a:ea typeface="+mn-ea"/>
                <a:cs typeface="+mn-cs"/>
              </a:rPr>
              <a:t>Čč</a:t>
            </a:r>
            <a:r>
              <a:rPr lang="en-US" sz="1200" b="0">
                <a:solidFill>
                  <a:schemeClr val="tx1"/>
                </a:solidFill>
                <a:latin typeface="Ericsson Hilda ExtraBold" panose="00000900000000000000" pitchFamily="2" charset="0"/>
              </a:rPr>
              <a:t>ĎďĐđĒĖėĘęĚěĞğĠġĢģĪīĮįİıĶķĹĺĻļĽľŁłŃńŅņŇňŌŐőŒœŔŕŖŗŘřŚśŞşŠšŢţŤťŪūŮůŰűŲųŴŵŶŷŸŹźŻżŽžƒȘșˆˇ˘˙˚˛˜˝</a:t>
            </a:r>
            <a:r>
              <a:rPr lang="en-US" sz="1200" b="0" err="1">
                <a:solidFill>
                  <a:schemeClr val="tx1"/>
                </a:solidFill>
                <a:latin typeface="Ericsson Hilda ExtraBold" panose="00000900000000000000" pitchFamily="2" charset="0"/>
              </a:rPr>
              <a:t>ẀẁẃẄẅỲỳ</a:t>
            </a:r>
            <a:r>
              <a:rPr lang="en-US" sz="1200" b="0">
                <a:solidFill>
                  <a:schemeClr val="tx1"/>
                </a:solidFill>
                <a:latin typeface="Ericsson Hilda ExtraBold" panose="00000900000000000000" pitchFamily="2" charset="0"/>
              </a:rPr>
              <a:t>‘’‚“”„†‡•…‰‹›⁄€™ĀĀĂĂĄĄĆĆĊĊČČĎĎĐĐĒĒĖĖĘĘĚĚĞĞĠĠĢĢĪĪĮĮİĶĶĹĹĻĻĽĽŃŃŅŅŇŇŌŌŐŐŔŔŖŖŘŘŚŚŞŞŢŢŤŤŪŪŮŮŰŰŲŲŴŴŶŶŹŹŻŻȘș−≤≥</a:t>
            </a:r>
            <a:r>
              <a:rPr lang="en-US" sz="1200" b="0" err="1">
                <a:solidFill>
                  <a:schemeClr val="tx1"/>
                </a:solidFill>
                <a:latin typeface="Ericsson Hilda ExtraBold" panose="00000900000000000000" pitchFamily="2" charset="0"/>
              </a:rPr>
              <a:t>ﬁﬂΆΈΉΊΌΎΏΐΑΒΓΕΖΗΘΙΚΛΜΝΞΟΠΡΣΤΥΦΧΨΪΫΆΈΉΊΰ</a:t>
            </a:r>
            <a:r>
              <a:rPr lang="en-US" sz="1200" b="0">
                <a:solidFill>
                  <a:schemeClr val="tx1"/>
                </a:solidFill>
                <a:latin typeface="Ericsson Hilda ExtraBold" panose="00000900000000000000" pitchFamily="2" charset="0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●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endParaRPr lang="en-US" sz="1200" b="1">
              <a:solidFill>
                <a:schemeClr val="tx1"/>
              </a:solidFill>
              <a:latin typeface="Ericsson Technical Ico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en-US" sz="1200" b="1">
                <a:solidFill>
                  <a:schemeClr val="tx1"/>
                </a:solidFill>
                <a:latin typeface="Ericsson Technical Icons" panose="00000500000000000000" pitchFamily="2" charset="0"/>
              </a:rPr>
              <a:t>B C D F G H I L M O P R S W X b c d f g h I l m o p r s w x</a:t>
            </a:r>
            <a:endParaRPr lang="en-US" sz="1200" b="1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0470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6D1288D-6C72-4971-B895-27E90722A10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2531" name="Title_TM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479425" y="476250"/>
            <a:ext cx="8353426" cy="3457576"/>
          </a:xfrm>
        </p:spPr>
        <p:txBody>
          <a:bodyPr/>
          <a:lstStyle>
            <a:lvl1pPr>
              <a:lnSpc>
                <a:spcPct val="85000"/>
              </a:lnSpc>
              <a:defRPr sz="8000" b="0" kern="1400" spc="-16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Title/cover page,   Ericsson Hilda Light 80pt, max 3-lines</a:t>
            </a:r>
          </a:p>
        </p:txBody>
      </p:sp>
      <p:sp>
        <p:nvSpPr>
          <p:cNvPr id="22530" name="SubTitle_TM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479425" y="4149725"/>
            <a:ext cx="5472114" cy="2087563"/>
          </a:xfrm>
          <a:prstGeom prst="rect">
            <a:avLst/>
          </a:prstGeom>
        </p:spPr>
        <p:txBody>
          <a:bodyPr lIns="7200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="0" i="0" baseline="0">
                <a:solidFill>
                  <a:schemeClr val="tx1"/>
                </a:solidFill>
                <a:latin typeface="Ericsson Hilda" pitchFamily="2" charset="0"/>
              </a:defRPr>
            </a:lvl1pPr>
          </a:lstStyle>
          <a:p>
            <a:r>
              <a:rPr lang="en-US"/>
              <a:t>Description/subtitle/speaker…</a:t>
            </a:r>
            <a:br>
              <a:rPr lang="en-US"/>
            </a:br>
            <a:r>
              <a:rPr lang="en-US"/>
              <a:t>Ericsson Hilda Black 20pt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6240463" y="6264000"/>
            <a:ext cx="1910479" cy="262800"/>
          </a:xfrm>
          <a:prstGeom prst="rect">
            <a:avLst/>
          </a:prstGeom>
        </p:spPr>
        <p:txBody>
          <a:bodyPr wrap="none" tIns="0" bIns="0" anchor="ctr" anchorCtr="0"/>
          <a:lstStyle>
            <a:lvl1pPr marL="0" indent="0" algn="r">
              <a:buNone/>
              <a:defRPr sz="1200" b="0" i="0">
                <a:solidFill>
                  <a:schemeClr val="tx1"/>
                </a:solidFill>
                <a:latin typeface="Ericsson Hilda" pitchFamily="2" charset="0"/>
              </a:defRPr>
            </a:lvl1pPr>
          </a:lstStyle>
          <a:p>
            <a:r>
              <a:rPr lang="en-US"/>
              <a:t>Speaker name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1" hasCustomPrompt="1"/>
          </p:nvPr>
        </p:nvSpPr>
        <p:spPr>
          <a:xfrm>
            <a:off x="8229600" y="6264000"/>
            <a:ext cx="2515041" cy="2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0" rIns="0" bIns="0" anchor="ctr" anchorCtr="0"/>
          <a:lstStyle>
            <a:lvl1pPr marL="0" indent="0" algn="ctr">
              <a:buNone/>
              <a:defRPr lang="en-US" sz="1200" b="0" i="0" dirty="0">
                <a:solidFill>
                  <a:schemeClr val="tx1"/>
                </a:solidFill>
                <a:latin typeface="Ericsson Hilda" pitchFamily="2" charset="0"/>
              </a:defRPr>
            </a:lvl1pPr>
          </a:lstStyle>
          <a:p>
            <a:r>
              <a:rPr lang="en-US"/>
              <a:t>Organization</a:t>
            </a:r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10811951" y="6264000"/>
            <a:ext cx="897503" cy="26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0" rIns="0" bIns="0" anchor="ctr" anchorCtr="0"/>
          <a:lstStyle>
            <a:lvl1pPr marL="0" indent="0" algn="ctr">
              <a:buNone/>
              <a:defRPr lang="en-US" sz="1200" b="0" i="0" dirty="0">
                <a:solidFill>
                  <a:schemeClr val="tx1"/>
                </a:solidFill>
                <a:latin typeface="Ericsson Hilda" pitchFamily="2" charset="0"/>
              </a:defRPr>
            </a:lvl1pPr>
          </a:lstStyle>
          <a:p>
            <a:pPr lvl="0"/>
            <a:r>
              <a:rPr lang="en-US"/>
              <a:t>YYYY-MM-DD</a:t>
            </a:r>
          </a:p>
        </p:txBody>
      </p:sp>
      <p:sp>
        <p:nvSpPr>
          <p:cNvPr id="9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72C1EE1F-EF94-4EBA-A010-8BC3D2F38C39}"/>
              </a:ext>
            </a:extLst>
          </p:cNvPr>
          <p:cNvSpPr txBox="1"/>
          <p:nvPr userDrawn="1"/>
        </p:nvSpPr>
        <p:spPr>
          <a:xfrm>
            <a:off x="396000" y="6524625"/>
            <a:ext cx="66524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tx1"/>
                </a:solidFill>
                <a:latin typeface="Ericsson Hilda" pitchFamily="2" charset="0"/>
              </a:rPr>
              <a:t>  |  2023-06-22</a:t>
            </a:r>
          </a:p>
        </p:txBody>
      </p:sp>
    </p:spTree>
    <p:extLst>
      <p:ext uri="{BB962C8B-B14F-4D97-AF65-F5344CB8AC3E}">
        <p14:creationId xmlns:p14="http://schemas.microsoft.com/office/powerpoint/2010/main" val="1374575616"/>
      </p:ext>
    </p:extLst>
  </p:cSld>
  <p:clrMapOvr>
    <a:masterClrMapping/>
  </p:clrMapOvr>
  <p:hf sldNum="0" hdr="0" ftr="0"/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69F42FFA-3DFB-4DB2-A942-F02200203C82}"/>
              </a:ext>
            </a:extLst>
          </p:cNvPr>
          <p:cNvSpPr txBox="1"/>
          <p:nvPr userDrawn="1"/>
        </p:nvSpPr>
        <p:spPr>
          <a:xfrm>
            <a:off x="396000" y="6524625"/>
            <a:ext cx="66524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tx1"/>
                </a:solidFill>
                <a:latin typeface="Ericsson Hilda" pitchFamily="2" charset="0"/>
              </a:rPr>
              <a:t>  |  2023-06-22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C21E4A-7330-B274-0E32-6D02857FD51E}"/>
              </a:ext>
            </a:extLst>
          </p:cNvPr>
          <p:cNvSpPr txBox="1"/>
          <p:nvPr userDrawn="1"/>
        </p:nvSpPr>
        <p:spPr>
          <a:xfrm>
            <a:off x="11582400" y="618836"/>
            <a:ext cx="0" cy="0"/>
          </a:xfrm>
          <a:prstGeom prst="rect">
            <a:avLst/>
          </a:prstGeom>
        </p:spPr>
        <p:txBody>
          <a:bodyPr vert="horz" wrap="none" lIns="72000" tIns="36000" rIns="72000" bIns="36000" rtlCol="0" anchor="t">
            <a:noAutofit/>
          </a:bodyPr>
          <a:lstStyle/>
          <a:p>
            <a: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●"/>
              <a:tabLst/>
            </a:pPr>
            <a:endParaRPr kumimoji="0" lang="en-US" sz="2000" b="0" i="0" u="none" strike="noStrike" kern="1000" cap="none" spc="-3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ricsson Hild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15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869961-F931-4F1E-9FB3-8587EBA3F36F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b="0" i="0">
              <a:solidFill>
                <a:schemeClr val="bg1"/>
              </a:solidFill>
              <a:latin typeface="Ericsson Hilda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D9DB7BA-3A2F-46BA-A617-2A049434CD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3088" y="476251"/>
            <a:ext cx="256032" cy="256032"/>
          </a:xfrm>
          <a:prstGeom prst="rect">
            <a:avLst/>
          </a:prstGeom>
        </p:spPr>
      </p:pic>
      <p:sp>
        <p:nvSpPr>
          <p:cNvPr id="5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203FD5EF-20DB-46AB-B412-DF9112353719}"/>
              </a:ext>
            </a:extLst>
          </p:cNvPr>
          <p:cNvSpPr txBox="1"/>
          <p:nvPr userDrawn="1"/>
        </p:nvSpPr>
        <p:spPr>
          <a:xfrm>
            <a:off x="396000" y="6524625"/>
            <a:ext cx="66524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tx1"/>
                </a:solidFill>
                <a:latin typeface="Ericsson Hilda" pitchFamily="2" charset="0"/>
              </a:rPr>
              <a:t>  |  2023-06-22</a:t>
            </a:r>
          </a:p>
        </p:txBody>
      </p:sp>
    </p:spTree>
    <p:extLst>
      <p:ext uri="{BB962C8B-B14F-4D97-AF65-F5344CB8AC3E}">
        <p14:creationId xmlns:p14="http://schemas.microsoft.com/office/powerpoint/2010/main" val="3084474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0"/>
            <a:ext cx="83534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3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C44ECCE6-4D94-443E-8C20-CA233A5C0572}"/>
              </a:ext>
            </a:extLst>
          </p:cNvPr>
          <p:cNvSpPr txBox="1"/>
          <p:nvPr userDrawn="1"/>
        </p:nvSpPr>
        <p:spPr>
          <a:xfrm>
            <a:off x="396000" y="6524625"/>
            <a:ext cx="66524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tx1"/>
                </a:solidFill>
                <a:latin typeface="Ericsson Hilda" pitchFamily="2" charset="0"/>
              </a:rPr>
              <a:t>  |  2023-06-22</a:t>
            </a:r>
          </a:p>
        </p:txBody>
      </p:sp>
    </p:spTree>
    <p:extLst>
      <p:ext uri="{BB962C8B-B14F-4D97-AF65-F5344CB8AC3E}">
        <p14:creationId xmlns:p14="http://schemas.microsoft.com/office/powerpoint/2010/main" val="3415456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105219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Use this layout for document slides when you need space for a long heading and big content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CFEFC-6AC8-4817-A0D3-6029D48BD29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9425" y="1844675"/>
            <a:ext cx="11233150" cy="439261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Ericsson Hilda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Ericsson Hilda" pitchFamily="2" charset="0"/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C2AD0284-E6BA-49D8-AB3F-D94DBB1D54F0}"/>
              </a:ext>
            </a:extLst>
          </p:cNvPr>
          <p:cNvSpPr txBox="1"/>
          <p:nvPr userDrawn="1"/>
        </p:nvSpPr>
        <p:spPr>
          <a:xfrm>
            <a:off x="396000" y="6524625"/>
            <a:ext cx="66524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tx1"/>
                </a:solidFill>
                <a:latin typeface="Ericsson Hilda" pitchFamily="2" charset="0"/>
              </a:rPr>
              <a:t>  |  2023-06-22</a:t>
            </a:r>
          </a:p>
        </p:txBody>
      </p:sp>
    </p:spTree>
    <p:extLst>
      <p:ext uri="{BB962C8B-B14F-4D97-AF65-F5344CB8AC3E}">
        <p14:creationId xmlns:p14="http://schemas.microsoft.com/office/powerpoint/2010/main" val="34433389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smalle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_SM">
            <a:extLst>
              <a:ext uri="{FF2B5EF4-FFF2-40B4-BE49-F238E27FC236}">
                <a16:creationId xmlns:a16="http://schemas.microsoft.com/office/drawing/2014/main" id="{3F4EF873-DC0F-4698-BEC2-502DB043AA5C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Use this layout for presentations using short and crisp headings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F54AF-EED6-486A-9ACA-42061F4AAE9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79425" y="1844675"/>
            <a:ext cx="8353426" cy="439261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Ericsson Hilda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Ericsson Hilda" pitchFamily="2" charset="0"/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DB8BC610-C1B0-4C6A-B5C2-80DA487CE5DE}"/>
              </a:ext>
            </a:extLst>
          </p:cNvPr>
          <p:cNvSpPr txBox="1"/>
          <p:nvPr userDrawn="1"/>
        </p:nvSpPr>
        <p:spPr>
          <a:xfrm>
            <a:off x="396000" y="6524625"/>
            <a:ext cx="66524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tx1"/>
                </a:solidFill>
                <a:latin typeface="Ericsson Hilda" pitchFamily="2" charset="0"/>
              </a:rPr>
              <a:t>  |  2023-06-22</a:t>
            </a:r>
          </a:p>
        </p:txBody>
      </p:sp>
    </p:spTree>
    <p:extLst>
      <p:ext uri="{BB962C8B-B14F-4D97-AF65-F5344CB8AC3E}">
        <p14:creationId xmlns:p14="http://schemas.microsoft.com/office/powerpoint/2010/main" val="3607999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69F42FFA-3DFB-4DB2-A942-F02200203C82}"/>
              </a:ext>
            </a:extLst>
          </p:cNvPr>
          <p:cNvSpPr txBox="1"/>
          <p:nvPr userDrawn="1"/>
        </p:nvSpPr>
        <p:spPr>
          <a:xfrm>
            <a:off x="396000" y="6524625"/>
            <a:ext cx="66524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tx1"/>
                </a:solidFill>
                <a:latin typeface="Ericsson Hilda" pitchFamily="2" charset="0"/>
              </a:rPr>
              <a:t>  |  2023-06-22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C21E4A-7330-B274-0E32-6D02857FD51E}"/>
              </a:ext>
            </a:extLst>
          </p:cNvPr>
          <p:cNvSpPr txBox="1"/>
          <p:nvPr userDrawn="1"/>
        </p:nvSpPr>
        <p:spPr>
          <a:xfrm>
            <a:off x="11582400" y="618836"/>
            <a:ext cx="0" cy="0"/>
          </a:xfrm>
          <a:prstGeom prst="rect">
            <a:avLst/>
          </a:prstGeom>
        </p:spPr>
        <p:txBody>
          <a:bodyPr vert="horz" wrap="none" lIns="72000" tIns="36000" rIns="72000" bIns="36000" rtlCol="0" anchor="t">
            <a:noAutofit/>
          </a:bodyPr>
          <a:lstStyle/>
          <a:p>
            <a: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●"/>
              <a:tabLst/>
            </a:pPr>
            <a:endParaRPr kumimoji="0" lang="en-US" sz="2000" b="0" i="0" u="none" strike="noStrike" kern="1000" cap="none" spc="-3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ricsson Hild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153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_SM">
            <a:extLst>
              <a:ext uri="{FF2B5EF4-FFF2-40B4-BE49-F238E27FC236}">
                <a16:creationId xmlns:a16="http://schemas.microsoft.com/office/drawing/2014/main" id="{891BF4C4-9DF9-4D9F-A738-37FBCD45AA6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479425" y="1844675"/>
            <a:ext cx="5472113" cy="439261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Ericsson Hilda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Ericsson Hilda" pitchFamily="2" charset="0"/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3" hasCustomPrompt="1"/>
          </p:nvPr>
        </p:nvSpPr>
        <p:spPr>
          <a:xfrm>
            <a:off x="6240463" y="1844674"/>
            <a:ext cx="5472112" cy="439261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Ericsson Hilda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Ericsson Hilda" pitchFamily="2" charset="0"/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53797230-5A6C-4718-8C90-CB9F2709B382}"/>
              </a:ext>
            </a:extLst>
          </p:cNvPr>
          <p:cNvSpPr txBox="1"/>
          <p:nvPr userDrawn="1"/>
        </p:nvSpPr>
        <p:spPr>
          <a:xfrm>
            <a:off x="396000" y="6524625"/>
            <a:ext cx="66524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tx1"/>
                </a:solidFill>
                <a:latin typeface="Ericsson Hilda" pitchFamily="2" charset="0"/>
              </a:rPr>
              <a:t>  |  2023-06-22</a:t>
            </a:r>
          </a:p>
        </p:txBody>
      </p:sp>
    </p:spTree>
    <p:extLst>
      <p:ext uri="{BB962C8B-B14F-4D97-AF65-F5344CB8AC3E}">
        <p14:creationId xmlns:p14="http://schemas.microsoft.com/office/powerpoint/2010/main" val="675883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_SM">
            <a:extLst>
              <a:ext uri="{FF2B5EF4-FFF2-40B4-BE49-F238E27FC236}">
                <a16:creationId xmlns:a16="http://schemas.microsoft.com/office/drawing/2014/main" id="{6B686A21-AA96-4B0A-B7CE-F4C6D5D31B3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sz="quarter" idx="11" hasCustomPrompt="1"/>
          </p:nvPr>
        </p:nvSpPr>
        <p:spPr>
          <a:xfrm>
            <a:off x="481052" y="1846580"/>
            <a:ext cx="3528000" cy="439261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Ericsson Hilda" pitchFamily="2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4332814" y="1844674"/>
            <a:ext cx="3528000" cy="439261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Ericsson Hilda" pitchFamily="2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E3794F8-471D-4987-945F-3C29BB03AB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84575" y="1846580"/>
            <a:ext cx="3528000" cy="439261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Ericsson Hilda" pitchFamily="2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2C8570FA-FAA3-4EFA-A4F1-01C285AE39DE}"/>
              </a:ext>
            </a:extLst>
          </p:cNvPr>
          <p:cNvSpPr txBox="1"/>
          <p:nvPr userDrawn="1"/>
        </p:nvSpPr>
        <p:spPr>
          <a:xfrm>
            <a:off x="396000" y="6524625"/>
            <a:ext cx="66524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tx1"/>
                </a:solidFill>
                <a:latin typeface="Ericsson Hilda" pitchFamily="2" charset="0"/>
              </a:rPr>
              <a:t>  |  2023-06-22</a:t>
            </a:r>
          </a:p>
        </p:txBody>
      </p:sp>
    </p:spTree>
    <p:extLst>
      <p:ext uri="{BB962C8B-B14F-4D97-AF65-F5344CB8AC3E}">
        <p14:creationId xmlns:p14="http://schemas.microsoft.com/office/powerpoint/2010/main" val="3545725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_SM">
            <a:extLst>
              <a:ext uri="{FF2B5EF4-FFF2-40B4-BE49-F238E27FC236}">
                <a16:creationId xmlns:a16="http://schemas.microsoft.com/office/drawing/2014/main" id="{F4D71A67-F349-4E68-B7B8-D53CE323A76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479425" y="1844674"/>
            <a:ext cx="2592388" cy="439261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Ericsson Hilda" pitchFamily="2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3359149" y="1844674"/>
            <a:ext cx="2592389" cy="439261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Ericsson Hilda" pitchFamily="2" charset="0"/>
              </a:defRPr>
            </a:lvl3pPr>
            <a:lvl4pPr>
              <a:defRPr/>
            </a:lvl4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240463" y="1844674"/>
            <a:ext cx="2592388" cy="439261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Ericsson Hilda" pitchFamily="2" charset="0"/>
              </a:defRPr>
            </a:lvl3pPr>
            <a:lvl4pPr>
              <a:defRPr/>
            </a:lvl4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9120188" y="1844674"/>
            <a:ext cx="2592387" cy="439261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Ericsson Hilda" pitchFamily="2" charset="0"/>
              </a:defRPr>
            </a:lvl3pPr>
            <a:lvl4pPr>
              <a:defRPr/>
            </a:lvl4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A55C34B4-681E-4FDA-A9BB-6BC31D94C8D6}"/>
              </a:ext>
            </a:extLst>
          </p:cNvPr>
          <p:cNvSpPr txBox="1"/>
          <p:nvPr userDrawn="1"/>
        </p:nvSpPr>
        <p:spPr>
          <a:xfrm>
            <a:off x="396000" y="6524625"/>
            <a:ext cx="66524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tx1"/>
                </a:solidFill>
                <a:latin typeface="Ericsson Hilda" pitchFamily="2" charset="0"/>
              </a:rPr>
              <a:t>  |  2023-06-22</a:t>
            </a:r>
          </a:p>
        </p:txBody>
      </p:sp>
    </p:spTree>
    <p:extLst>
      <p:ext uri="{BB962C8B-B14F-4D97-AF65-F5344CB8AC3E}">
        <p14:creationId xmlns:p14="http://schemas.microsoft.com/office/powerpoint/2010/main" val="22758992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_SM">
            <a:extLst>
              <a:ext uri="{FF2B5EF4-FFF2-40B4-BE49-F238E27FC236}">
                <a16:creationId xmlns:a16="http://schemas.microsoft.com/office/drawing/2014/main" id="{2C948968-FB06-45CC-8259-6BDE4430EACB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quarter" idx="1" hasCustomPrompt="1"/>
          </p:nvPr>
        </p:nvSpPr>
        <p:spPr>
          <a:xfrm>
            <a:off x="481655" y="1844674"/>
            <a:ext cx="5472113" cy="2089151"/>
          </a:xfrm>
          <a:prstGeom prst="rect">
            <a:avLst/>
          </a:prstGeom>
        </p:spPr>
        <p:txBody>
          <a:bodyPr lIns="72000" tIns="36000"/>
          <a:lstStyle>
            <a:lvl1pPr>
              <a:defRPr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Ericsson Hilda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Ericsson Hilda" pitchFamily="2" charset="0"/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2" hasCustomPrompt="1"/>
          </p:nvPr>
        </p:nvSpPr>
        <p:spPr>
          <a:xfrm>
            <a:off x="6242694" y="1847723"/>
            <a:ext cx="5472113" cy="2089151"/>
          </a:xfrm>
          <a:prstGeom prst="rect">
            <a:avLst/>
          </a:prstGeom>
        </p:spPr>
        <p:txBody>
          <a:bodyPr lIns="72000" tIns="36000"/>
          <a:lstStyle>
            <a:lvl1pPr>
              <a:defRPr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Ericsson Hilda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Ericsson Hilda" pitchFamily="2" charset="0"/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4" hasCustomPrompt="1"/>
          </p:nvPr>
        </p:nvSpPr>
        <p:spPr>
          <a:xfrm>
            <a:off x="6242694" y="4151955"/>
            <a:ext cx="5472113" cy="2087564"/>
          </a:xfrm>
          <a:prstGeom prst="rect">
            <a:avLst/>
          </a:prstGeom>
        </p:spPr>
        <p:txBody>
          <a:bodyPr lIns="72000" tIns="36000"/>
          <a:lstStyle>
            <a:lvl1pPr>
              <a:defRPr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Ericsson Hilda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Ericsson Hilda" pitchFamily="2" charset="0"/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5BD2C41D-0700-4885-AB77-25AFFE4E1FDA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81655" y="4152597"/>
            <a:ext cx="5472113" cy="2089151"/>
          </a:xfrm>
          <a:prstGeom prst="rect">
            <a:avLst/>
          </a:prstGeom>
        </p:spPr>
        <p:txBody>
          <a:bodyPr lIns="72000" tIns="36000"/>
          <a:lstStyle>
            <a:lvl1pPr>
              <a:defRPr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Ericsson Hilda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Ericsson Hilda" pitchFamily="2" charset="0"/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549048C1-340D-44C4-857B-1B201EC9A7E7}"/>
              </a:ext>
            </a:extLst>
          </p:cNvPr>
          <p:cNvSpPr txBox="1"/>
          <p:nvPr userDrawn="1"/>
        </p:nvSpPr>
        <p:spPr>
          <a:xfrm>
            <a:off x="396000" y="6524625"/>
            <a:ext cx="66524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tx1"/>
                </a:solidFill>
                <a:latin typeface="Ericsson Hilda" pitchFamily="2" charset="0"/>
              </a:rPr>
              <a:t>  |  2023-06-22</a:t>
            </a:r>
          </a:p>
        </p:txBody>
      </p:sp>
    </p:spTree>
    <p:extLst>
      <p:ext uri="{BB962C8B-B14F-4D97-AF65-F5344CB8AC3E}">
        <p14:creationId xmlns:p14="http://schemas.microsoft.com/office/powerpoint/2010/main" val="2548612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8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_SM">
            <a:extLst>
              <a:ext uri="{FF2B5EF4-FFF2-40B4-BE49-F238E27FC236}">
                <a16:creationId xmlns:a16="http://schemas.microsoft.com/office/drawing/2014/main" id="{99858DC4-E787-41D2-A613-961D60F89117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quarter" idx="1" hasCustomPrompt="1"/>
          </p:nvPr>
        </p:nvSpPr>
        <p:spPr>
          <a:xfrm>
            <a:off x="481560" y="1844675"/>
            <a:ext cx="2592389" cy="2089150"/>
          </a:xfrm>
          <a:prstGeom prst="rect">
            <a:avLst/>
          </a:prstGeom>
        </p:spPr>
        <p:txBody>
          <a:bodyPr lIns="72000" tIns="36000"/>
          <a:lstStyle>
            <a:lvl1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2" hasCustomPrompt="1"/>
          </p:nvPr>
        </p:nvSpPr>
        <p:spPr>
          <a:xfrm>
            <a:off x="6243216" y="1844674"/>
            <a:ext cx="2592387" cy="2089150"/>
          </a:xfrm>
          <a:prstGeom prst="rect">
            <a:avLst/>
          </a:prstGeom>
        </p:spPr>
        <p:txBody>
          <a:bodyPr lIns="72000" tIns="36000"/>
          <a:lstStyle>
            <a:lvl1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sz="2000"/>
            </a:lvl3pPr>
            <a:lvl4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3"/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quarter" idx="3" hasCustomPrompt="1"/>
          </p:nvPr>
        </p:nvSpPr>
        <p:spPr>
          <a:xfrm>
            <a:off x="481561" y="4151134"/>
            <a:ext cx="2592389" cy="2087563"/>
          </a:xfrm>
          <a:prstGeom prst="rect">
            <a:avLst/>
          </a:prstGeom>
        </p:spPr>
        <p:txBody>
          <a:bodyPr lIns="72000" tIns="36000"/>
          <a:lstStyle>
            <a:lvl1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4" hasCustomPrompt="1"/>
          </p:nvPr>
        </p:nvSpPr>
        <p:spPr>
          <a:xfrm>
            <a:off x="6243152" y="4151245"/>
            <a:ext cx="2592387" cy="2086292"/>
          </a:xfrm>
          <a:prstGeom prst="rect">
            <a:avLst/>
          </a:prstGeom>
        </p:spPr>
        <p:txBody>
          <a:bodyPr lIns="72000" tIns="36000"/>
          <a:lstStyle>
            <a:lvl1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sz="2000"/>
            </a:lvl3pPr>
            <a:lvl4pPr>
              <a:defRPr sz="2000"/>
            </a:lvl4pPr>
            <a:lvl5pPr marL="1028700" indent="0">
              <a:buNone/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3359835" y="1844674"/>
            <a:ext cx="2592388" cy="2089150"/>
          </a:xfrm>
          <a:prstGeom prst="rect">
            <a:avLst/>
          </a:prstGeom>
        </p:spPr>
        <p:txBody>
          <a:bodyPr lIns="72000" tIns="36000"/>
          <a:lstStyle>
            <a:lvl1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Content Placeholder 6"/>
          <p:cNvSpPr>
            <a:spLocks noGrp="1"/>
          </p:cNvSpPr>
          <p:nvPr>
            <p:ph sz="quarter" idx="10" hasCustomPrompt="1"/>
          </p:nvPr>
        </p:nvSpPr>
        <p:spPr>
          <a:xfrm>
            <a:off x="3361288" y="4151861"/>
            <a:ext cx="2592387" cy="2087563"/>
          </a:xfrm>
          <a:prstGeom prst="rect">
            <a:avLst/>
          </a:prstGeom>
        </p:spPr>
        <p:txBody>
          <a:bodyPr lIns="72000" tIns="36000"/>
          <a:lstStyle>
            <a:lvl1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9122324" y="1844674"/>
            <a:ext cx="2592387" cy="2089151"/>
          </a:xfrm>
          <a:prstGeom prst="rect">
            <a:avLst/>
          </a:prstGeom>
        </p:spPr>
        <p:txBody>
          <a:bodyPr lIns="72000" tIns="36000"/>
          <a:lstStyle>
            <a:lvl1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sz="2000"/>
            </a:lvl3pPr>
            <a:lvl4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3"/>
            <a:endParaRPr lang="en-US"/>
          </a:p>
        </p:txBody>
      </p:sp>
      <p:sp>
        <p:nvSpPr>
          <p:cNvPr id="10" name="Content Placeholder 8"/>
          <p:cNvSpPr>
            <a:spLocks noGrp="1"/>
          </p:cNvSpPr>
          <p:nvPr>
            <p:ph sz="quarter" idx="12" hasCustomPrompt="1"/>
          </p:nvPr>
        </p:nvSpPr>
        <p:spPr>
          <a:xfrm>
            <a:off x="9122324" y="4151861"/>
            <a:ext cx="2592387" cy="2087562"/>
          </a:xfrm>
          <a:prstGeom prst="rect">
            <a:avLst/>
          </a:prstGeom>
        </p:spPr>
        <p:txBody>
          <a:bodyPr lIns="72000" tIns="36000"/>
          <a:lstStyle>
            <a:lvl1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sz="2000"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For heading, use Ericsson Hilda in bold. For copy and bullets, use E.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089CBEB5-348B-49F3-8F8B-FDEE08950E37}"/>
              </a:ext>
            </a:extLst>
          </p:cNvPr>
          <p:cNvSpPr txBox="1"/>
          <p:nvPr userDrawn="1"/>
        </p:nvSpPr>
        <p:spPr>
          <a:xfrm>
            <a:off x="396000" y="6524625"/>
            <a:ext cx="66524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tx1"/>
                </a:solidFill>
                <a:latin typeface="Ericsson Hilda" pitchFamily="2" charset="0"/>
              </a:rPr>
              <a:t>  |  2023-06-22</a:t>
            </a:r>
          </a:p>
        </p:txBody>
      </p:sp>
    </p:spTree>
    <p:extLst>
      <p:ext uri="{BB962C8B-B14F-4D97-AF65-F5344CB8AC3E}">
        <p14:creationId xmlns:p14="http://schemas.microsoft.com/office/powerpoint/2010/main" val="1436988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ck logo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_TM">
            <a:extLst>
              <a:ext uri="{FF2B5EF4-FFF2-40B4-BE49-F238E27FC236}">
                <a16:creationId xmlns:a16="http://schemas.microsoft.com/office/drawing/2014/main" id="{B200748E-0B61-48E1-8B47-504C30250995}"/>
              </a:ext>
            </a:extLst>
          </p:cNvPr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071813" y="4309200"/>
            <a:ext cx="6048375" cy="347472"/>
          </a:xfrm>
          <a:prstGeom prst="rect">
            <a:avLst/>
          </a:prstGeom>
        </p:spPr>
        <p:txBody>
          <a:bodyPr rIns="7200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Ericsson Hilda Light" charset="0"/>
              <a:buNone/>
              <a:defRPr sz="2000" b="0" i="0" baseline="0">
                <a:solidFill>
                  <a:schemeClr val="tx1"/>
                </a:solidFill>
                <a:latin typeface="Ericsson Hilda" pitchFamily="2" charset="0"/>
              </a:defRPr>
            </a:lvl1pPr>
          </a:lstStyle>
          <a:p>
            <a:r>
              <a:rPr lang="en-US"/>
              <a:t>Use this space for relevant Ericsson URLs or hashtags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8979B00C-7C1F-4F17-8D52-31D787A123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895" y="2854112"/>
            <a:ext cx="1163145" cy="116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685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mbedded charac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9AF35DD-3E5E-42CB-AFA5-5E09E14F72A4}"/>
              </a:ext>
            </a:extLst>
          </p:cNvPr>
          <p:cNvSpPr txBox="1"/>
          <p:nvPr userDrawn="1"/>
        </p:nvSpPr>
        <p:spPr bwMode="auto">
          <a:xfrm>
            <a:off x="479425" y="142897"/>
            <a:ext cx="11233149" cy="6561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Clr>
                <a:schemeClr val="tx1"/>
              </a:buClr>
              <a:buFont typeface="Ericsson Hilda Light" panose="00000400000000000000" pitchFamily="2" charset="0"/>
              <a:buNone/>
            </a:pPr>
            <a:r>
              <a:rPr lang="en-US" sz="1400" b="0" i="0">
                <a:solidFill>
                  <a:schemeClr val="tx1"/>
                </a:solidFill>
                <a:latin typeface="Ericsson Hilda" pitchFamily="2" charset="0"/>
              </a:rPr>
              <a:t>This Master Slide is to ensure that all our characters are embedded with the presentation. Should not be used in a presentation.</a:t>
            </a:r>
            <a:endParaRPr lang="en-US"/>
          </a:p>
          <a:p>
            <a:pPr marL="0" indent="0">
              <a:buClr>
                <a:schemeClr val="tx1"/>
              </a:buClr>
              <a:buFont typeface="Ericsson Hilda Light" panose="00000400000000000000" pitchFamily="2" charset="0"/>
              <a:buNone/>
            </a:pPr>
            <a:endParaRPr lang="en-US" sz="1400" b="0" i="0">
              <a:solidFill>
                <a:schemeClr val="tx1"/>
              </a:solidFill>
              <a:latin typeface="Ericsson Hild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en-US" sz="1200" u="sng" err="1">
                <a:solidFill>
                  <a:schemeClr val="tx1"/>
                </a:solidFill>
                <a:latin typeface="Ericsson Hilda ExtraLight" panose="00000300000000000000" pitchFamily="2" charset="0"/>
              </a:rPr>
              <a:t>EricssonHilda</a:t>
            </a:r>
            <a:r>
              <a:rPr lang="en-US" sz="1200" u="sng">
                <a:solidFill>
                  <a:schemeClr val="tx1"/>
                </a:solidFill>
                <a:latin typeface="Ericsson Hilda ExtraLight" panose="00000300000000000000" pitchFamily="2" charset="0"/>
              </a:rPr>
              <a:t>(</a:t>
            </a:r>
            <a:r>
              <a:rPr lang="en-US" sz="1200" u="sng" err="1">
                <a:solidFill>
                  <a:schemeClr val="tx1"/>
                </a:solidFill>
                <a:latin typeface="Ericsson Hilda ExtraLight" panose="00000300000000000000" pitchFamily="2" charset="0"/>
              </a:rPr>
              <a:t>ExtraLight</a:t>
            </a:r>
            <a:r>
              <a:rPr lang="en-US" sz="1200" u="sng">
                <a:solidFill>
                  <a:schemeClr val="tx1"/>
                </a:solidFill>
                <a:latin typeface="Ericsson Hilda ExtraLight" panose="00000300000000000000" pitchFamily="2" charset="0"/>
              </a:rPr>
              <a:t>):</a:t>
            </a:r>
            <a:r>
              <a:rPr lang="en-US" sz="1200">
                <a:solidFill>
                  <a:schemeClr val="tx1"/>
                </a:solidFill>
                <a:latin typeface="Ericsson Hilda ExtraLight" panose="00000300000000000000" pitchFamily="2" charset="0"/>
              </a:rPr>
              <a:t>!"#$%&amp;'()*+,./0123456789:;&lt;=&gt;?@ABCDEFGHIJKLMNOPQRSTUVWXYZ[\]^_`</a:t>
            </a:r>
            <a:r>
              <a:rPr lang="en-US" sz="1200" err="1">
                <a:solidFill>
                  <a:schemeClr val="tx1"/>
                </a:solidFill>
                <a:latin typeface="Ericsson Hilda ExtraLight" panose="00000300000000000000" pitchFamily="2" charset="0"/>
              </a:rPr>
              <a:t>abcdefghijklmnopqrstuvwxyz</a:t>
            </a:r>
            <a:r>
              <a:rPr lang="en-US" sz="1200">
                <a:solidFill>
                  <a:schemeClr val="tx1"/>
                </a:solidFill>
                <a:latin typeface="Ericsson Hilda ExtraLight" panose="00000300000000000000" pitchFamily="2" charset="0"/>
              </a:rPr>
              <a:t>{|}~¡¢£¤¥¦§¨©ª«¬®¯°±²³´¶·¸¹º»¼½ÀÁÂÃÄÅÆÇÈËÌÍÎÏÐÑÒÓÔÕÖ×ØÙÚÛÜÝÞßàáâãäåæçèéêëìíîïðñòóôõö÷øùúûüýþÿĀāĂăąĆćĊċ</a:t>
            </a:r>
            <a:r>
              <a:rPr lang="en-US" sz="1200" kern="1200">
                <a:solidFill>
                  <a:schemeClr val="tx1"/>
                </a:solidFill>
                <a:latin typeface="Ericsson Hilda ExtraLight" panose="00000300000000000000" pitchFamily="2" charset="0"/>
                <a:ea typeface="+mn-ea"/>
                <a:cs typeface="+mn-cs"/>
              </a:rPr>
              <a:t>Čč</a:t>
            </a:r>
            <a:r>
              <a:rPr lang="en-US" sz="1200">
                <a:solidFill>
                  <a:schemeClr val="tx1"/>
                </a:solidFill>
                <a:latin typeface="Ericsson Hilda ExtraLight" panose="00000300000000000000" pitchFamily="2" charset="0"/>
              </a:rPr>
              <a:t>ĎďĐđĒĖėĘęĚěĞğĠġĢģĪīĮįİıĶķĹĺĻļĽľŁłŃńŅņŇňŌŐőŒœŔŕŖŗŘřŚśŞşŠšŢţŤťŪūŮůŰűŲųŴŵŶŷŸŹźŻżŽžƒȘșˆˇ˘˙˚˛˜˝</a:t>
            </a:r>
            <a:r>
              <a:rPr lang="en-US" sz="1200" err="1">
                <a:solidFill>
                  <a:schemeClr val="tx1"/>
                </a:solidFill>
                <a:latin typeface="Ericsson Hilda ExtraLight" panose="00000300000000000000" pitchFamily="2" charset="0"/>
              </a:rPr>
              <a:t>ẀẁẃẄẅỲỳ</a:t>
            </a:r>
            <a:r>
              <a:rPr lang="en-US" sz="1200">
                <a:solidFill>
                  <a:schemeClr val="tx1"/>
                </a:solidFill>
                <a:latin typeface="Ericsson Hilda ExtraLight" panose="00000300000000000000" pitchFamily="2" charset="0"/>
              </a:rPr>
              <a:t>‘’‚“”„†‡•…‰‹›⁄€™ĀĀĂĂĄĄĆĆĊĊČČĎĎĐĐĒĒĖĖĘĘĚĚĞĞĠĠĢĢĪĪĮĮİĶĶĹĹĻĻĽĽŃŃŅŅŇŇŌŌŐŐŔŔŖŖŘŘŚŚŞŞŢŢŤŤŪŪŮŮŰŰŲŲŴŴŶŶŹŹŻŻȘș−≤≥</a:t>
            </a:r>
            <a:r>
              <a:rPr lang="en-US" sz="1200" err="1">
                <a:solidFill>
                  <a:schemeClr val="tx1"/>
                </a:solidFill>
                <a:latin typeface="Ericsson Hilda ExtraLight" panose="00000300000000000000" pitchFamily="2" charset="0"/>
              </a:rPr>
              <a:t>ﬁﬂΆΈΉΊΌΎΏΐΑΒΓΕΖΗΘΙΚΛΜΝΞΟΠΡΣΤΥΦΧΨΪΫΆΈΉΊΰ</a:t>
            </a:r>
            <a:r>
              <a:rPr lang="en-US" sz="1200">
                <a:solidFill>
                  <a:schemeClr val="tx1"/>
                </a:solidFill>
                <a:latin typeface="Ericsson Hilda ExtraLight" panose="00000300000000000000" pitchFamily="2" charset="0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●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en-US" sz="1200" u="sng" err="1">
                <a:solidFill>
                  <a:schemeClr val="tx1"/>
                </a:solidFill>
                <a:latin typeface="+mj-lt"/>
              </a:rPr>
              <a:t>EricssonHilda</a:t>
            </a:r>
            <a:r>
              <a:rPr lang="en-US" sz="1200" u="sng">
                <a:solidFill>
                  <a:schemeClr val="tx1"/>
                </a:solidFill>
                <a:latin typeface="+mj-lt"/>
              </a:rPr>
              <a:t>(Light):</a:t>
            </a:r>
            <a:r>
              <a:rPr lang="en-US" sz="1200">
                <a:solidFill>
                  <a:schemeClr val="tx1"/>
                </a:solidFill>
                <a:latin typeface="+mj-lt"/>
              </a:rPr>
              <a:t>!"#$%&amp;'()*+,./0123456789:;&lt;=&gt;?@ABCDEFGHIJKLMNOPQRSTUVWXYZ[\]^_`</a:t>
            </a:r>
            <a:r>
              <a:rPr lang="en-US" sz="1200" err="1">
                <a:solidFill>
                  <a:schemeClr val="tx1"/>
                </a:solidFill>
                <a:latin typeface="+mj-lt"/>
              </a:rPr>
              <a:t>abcdefghijklmnopqrstuvwxyz</a:t>
            </a:r>
            <a:r>
              <a:rPr lang="en-US" sz="1200">
                <a:solidFill>
                  <a:schemeClr val="tx1"/>
                </a:solidFill>
                <a:latin typeface="+mj-lt"/>
              </a:rPr>
              <a:t>{|}~¡¢£¤¥¦§¨©ª«¬®¯°±²³´¶·¸¹º»¼½ÀÁÂÃÄÅÆÇÈËÌÍÎÏÐÑÒÓÔÕÖ×ØÙÚÛÜÝÞßàáâãäåæçèéêëìíîïðñòóôõö÷øùúûüýþÿĀāĂăąĆćĊċ</a:t>
            </a:r>
            <a:r>
              <a:rPr lang="en-US" sz="1200" b="0" i="0" kern="1200">
                <a:solidFill>
                  <a:schemeClr val="tx1"/>
                </a:solidFill>
                <a:latin typeface="Ericsson Hilda" pitchFamily="2" charset="0"/>
                <a:ea typeface="+mn-ea"/>
                <a:cs typeface="+mn-cs"/>
              </a:rPr>
              <a:t>Čč</a:t>
            </a:r>
            <a:r>
              <a:rPr lang="en-US" sz="1200">
                <a:solidFill>
                  <a:schemeClr val="tx1"/>
                </a:solidFill>
                <a:latin typeface="+mj-lt"/>
              </a:rPr>
              <a:t>ĎďĐđĒĖėĘęĚěĞğĠġĢģĪīĮįİıĶķĹĺĻļĽľŁłŃńŅņŇňŌŐőŒœŔŕŖŗŘřŚśŞşŠšŢţŤťŪūŮůŰűŲųŴŵŶŷŸŹźŻżŽžƒȘșˆˇ˘˙˚˛˜˝</a:t>
            </a:r>
            <a:r>
              <a:rPr lang="en-US" sz="1200" err="1">
                <a:solidFill>
                  <a:schemeClr val="tx1"/>
                </a:solidFill>
                <a:latin typeface="+mj-lt"/>
              </a:rPr>
              <a:t>ẀẁẃẄẅỲỳ</a:t>
            </a:r>
            <a:r>
              <a:rPr lang="en-US" sz="1200">
                <a:solidFill>
                  <a:schemeClr val="tx1"/>
                </a:solidFill>
                <a:latin typeface="+mj-lt"/>
              </a:rPr>
              <a:t>‘’‚“”„†‡•…‰‹›⁄€™ĀĀĂĂĄĄĆĆĊĊČČĎĎĐĐĒĒĖĖĘĘĚĚĞĞĠĠĢĢĪĪĮĮİĶĶĹĹĻĻĽĽŃŃŅŅŇŇŌŌŐŐŔŔŖŖŘŘŚŚŞŞŢŢŤŤŪŪŮŮŰŰŲŲŴŴŶŶŹŹŻŻȘș−≤≥</a:t>
            </a:r>
            <a:r>
              <a:rPr lang="en-US" sz="1200" err="1">
                <a:solidFill>
                  <a:schemeClr val="tx1"/>
                </a:solidFill>
                <a:latin typeface="+mj-lt"/>
              </a:rPr>
              <a:t>ﬁﬂΆΈΉΊΌΎΏΐΑΒΓΕΖΗΘΙΚΛΜΝΞΟΠΡΣΤΥΦΧΨΪΫΆΈΉΊΰ</a:t>
            </a:r>
            <a:r>
              <a:rPr lang="en-US" sz="1200">
                <a:solidFill>
                  <a:schemeClr val="tx1"/>
                </a:solidFill>
                <a:latin typeface="+mj-lt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</a:t>
            </a:r>
            <a:r>
              <a:rPr lang="en-US" sz="1200">
                <a:solidFill>
                  <a:schemeClr val="tx1"/>
                </a:solidFill>
                <a:latin typeface="Ericsson Hilda Light" panose="00000400000000000000" pitchFamily="2" charset="0"/>
              </a:rPr>
              <a:t>●</a:t>
            </a:r>
            <a:endParaRPr lang="en-US" sz="1200">
              <a:solidFill>
                <a:schemeClr val="tx1"/>
              </a:solidFill>
            </a:endParaRPr>
          </a:p>
          <a:p>
            <a:pPr marL="0" indent="0">
              <a:buClr>
                <a:schemeClr val="tx1"/>
              </a:buClr>
              <a:buFont typeface="Ericsson Hilda Light" panose="00000400000000000000" pitchFamily="2" charset="0"/>
              <a:buNone/>
            </a:pPr>
            <a:r>
              <a:rPr lang="en-US" sz="1200" b="0" i="0" u="sng" err="1">
                <a:solidFill>
                  <a:schemeClr val="tx1"/>
                </a:solidFill>
                <a:latin typeface="Ericsson Hilda" pitchFamily="2" charset="0"/>
              </a:rPr>
              <a:t>EricssonHilda</a:t>
            </a:r>
            <a:r>
              <a:rPr lang="en-US" sz="1200" b="0" i="0" u="sng">
                <a:solidFill>
                  <a:schemeClr val="tx1"/>
                </a:solidFill>
                <a:latin typeface="Ericsson Hilda" pitchFamily="2" charset="0"/>
              </a:rPr>
              <a:t>(Regular):</a:t>
            </a:r>
            <a:r>
              <a:rPr lang="en-US" sz="1200" b="0" i="0">
                <a:solidFill>
                  <a:schemeClr val="tx1"/>
                </a:solidFill>
                <a:latin typeface="Ericsson Hilda" pitchFamily="2" charset="0"/>
              </a:rPr>
              <a:t>!"#$%&amp;'()*+,./0123456789:;&lt;=&gt;?@ABCDEFGHIJKLMNOPQRSTUVWXYZ[\]^_`</a:t>
            </a:r>
            <a:r>
              <a:rPr lang="en-US" sz="1200" b="0" i="0" err="1">
                <a:solidFill>
                  <a:schemeClr val="tx1"/>
                </a:solidFill>
                <a:latin typeface="Ericsson Hilda" pitchFamily="2" charset="0"/>
              </a:rPr>
              <a:t>abcdefghijklmnopqrstuvwxyz</a:t>
            </a:r>
            <a:r>
              <a:rPr lang="en-US" sz="1200" b="0" i="0">
                <a:solidFill>
                  <a:schemeClr val="tx1"/>
                </a:solidFill>
                <a:latin typeface="Ericsson Hilda" pitchFamily="2" charset="0"/>
              </a:rPr>
              <a:t>{|}~¡¢£¤¥¦§¨©ª«¬®¯°±²³´¶·¸¹º»¼½ÀÁÂÃÄÅÆÇÈËÌÍÎÏÐÑÒÓÔÕÖ×ØÙÚÛÜÝÞßàáâãäåæçèéêëìíîïðñòóôõö÷øùúûüýþÿĀāĂăąĆćĊċČčĎďĐđĒĖėĘęĚěĞğĠġĢģĪīĮįİıĶķĹĺĻļĽľŁłŃńŅņŇňŌŐőŒœŔŕŖŗŘřŚśŞşŠšŢţŤťŪūŮůŰűŲųŴŵŶŷŸŹźŻżŽžƒȘșˆˇ˘˙˚˛˜˝</a:t>
            </a:r>
            <a:r>
              <a:rPr lang="en-US" sz="1200" b="0" i="0" err="1">
                <a:solidFill>
                  <a:schemeClr val="tx1"/>
                </a:solidFill>
                <a:latin typeface="Ericsson Hilda" pitchFamily="2" charset="0"/>
              </a:rPr>
              <a:t>ẀẁẃẄẅỲỳ</a:t>
            </a:r>
            <a:r>
              <a:rPr lang="en-US" sz="1200" b="0" i="0">
                <a:solidFill>
                  <a:schemeClr val="tx1"/>
                </a:solidFill>
                <a:latin typeface="Ericsson Hilda" pitchFamily="2" charset="0"/>
              </a:rPr>
              <a:t>‘’‚“”„†‡•…‰‹›⁄€™ĀĀĂĂĄĄĆĆĊĊČČĎĎĐĐĒĒĖĖĘĘĚĚĞĞĠĠĢĢĪĪĮĮİĶĶĹĹĻĻĽĽŃŃŅŅŇŇŌŌŐŐŔŔŖŖŘŘŚŚŞŞŢŢŤŤŪŪŮŮŰŰŲŲŴŴŶŶŹŹŻŻȘș−≤≥</a:t>
            </a:r>
            <a:r>
              <a:rPr lang="en-US" sz="1200" b="0" i="0" err="1">
                <a:solidFill>
                  <a:schemeClr val="tx1"/>
                </a:solidFill>
                <a:latin typeface="Ericsson Hilda" pitchFamily="2" charset="0"/>
              </a:rPr>
              <a:t>ﬁﬂΆΈΉΊΌΎΏΐΑΒΓΕΖΗΘΙΚΛΜΝΞΟΠΡΣΤΥΦΧΨΪΫΆΈΉΊΰ</a:t>
            </a:r>
            <a:r>
              <a:rPr lang="en-US" sz="1200" b="0" i="0">
                <a:solidFill>
                  <a:schemeClr val="tx1"/>
                </a:solidFill>
                <a:latin typeface="Ericsson Hilda" pitchFamily="2" charset="0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●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en-US" sz="1200" b="1" u="sng" err="1">
                <a:solidFill>
                  <a:schemeClr val="tx1"/>
                </a:solidFill>
                <a:latin typeface="+mj-lt"/>
              </a:rPr>
              <a:t>EricssonHildaLight+Bold</a:t>
            </a:r>
            <a:r>
              <a:rPr lang="en-US" sz="1200" b="1" u="sng">
                <a:solidFill>
                  <a:schemeClr val="tx1"/>
                </a:solidFill>
                <a:latin typeface="+mj-lt"/>
              </a:rPr>
              <a:t>(Medium):</a:t>
            </a:r>
            <a:r>
              <a:rPr lang="en-US" sz="1200" b="1">
                <a:solidFill>
                  <a:schemeClr val="tx1"/>
                </a:solidFill>
                <a:latin typeface="+mj-lt"/>
              </a:rPr>
              <a:t>!"#$%&amp;'()*+,./0123456789:;&lt;=&gt;?@ABCDEFGHIJKLMNOPQRSTUVWXYZ[\]^_`</a:t>
            </a:r>
            <a:r>
              <a:rPr lang="en-US" sz="1200" b="1" err="1">
                <a:solidFill>
                  <a:schemeClr val="tx1"/>
                </a:solidFill>
                <a:latin typeface="+mj-lt"/>
              </a:rPr>
              <a:t>abcdefghijklmnopqrstuvwxyz</a:t>
            </a:r>
            <a:r>
              <a:rPr lang="en-US" sz="1200" b="1">
                <a:solidFill>
                  <a:schemeClr val="tx1"/>
                </a:solidFill>
                <a:latin typeface="+mj-lt"/>
              </a:rPr>
              <a:t>{|}~¡¢£¤¥¦§¨©ª«¬®¯°±²³´¶·¸¹º»¼½ÀÁÂÃÄÅÆÇÈËÌÍÎÏÐÑÒÓÔÕÖ×ØÙÚÛÜÝÞßàáâãäåæçèéêëìíîïðñòóôõö÷øùúûüýþÿĀāĂăąĆćĊċ</a:t>
            </a:r>
            <a:r>
              <a:rPr lang="en-US" sz="1200" b="0" i="0" kern="1200">
                <a:solidFill>
                  <a:schemeClr val="tx1"/>
                </a:solidFill>
                <a:latin typeface="Ericsson Hilda" pitchFamily="2" charset="0"/>
                <a:ea typeface="+mn-ea"/>
                <a:cs typeface="+mn-cs"/>
              </a:rPr>
              <a:t>Čč</a:t>
            </a:r>
            <a:r>
              <a:rPr lang="en-US" sz="1200" b="1">
                <a:solidFill>
                  <a:schemeClr val="tx1"/>
                </a:solidFill>
                <a:latin typeface="+mj-lt"/>
              </a:rPr>
              <a:t>ĎďĐđĒĖėĘęĚěĞğĠġĢģĪīĮįİıĶķĹĺĻļĽľŁłŃńŅņŇňŌŐőŒœŔŕŖŗŘřŚśŞşŠšŢţŤťŪūŮůŰűŲųŴŵŶŷŸŹźŻżŽžƒȘșˆˇ˘˙˚˛˜˝</a:t>
            </a:r>
            <a:r>
              <a:rPr lang="en-US" sz="1200" b="1" err="1">
                <a:solidFill>
                  <a:schemeClr val="tx1"/>
                </a:solidFill>
                <a:latin typeface="+mj-lt"/>
              </a:rPr>
              <a:t>ẀẁẃẄẅỲỳ</a:t>
            </a:r>
            <a:r>
              <a:rPr lang="en-US" sz="1200" b="1">
                <a:solidFill>
                  <a:schemeClr val="tx1"/>
                </a:solidFill>
                <a:latin typeface="+mj-lt"/>
              </a:rPr>
              <a:t>‘’‚“”„†‡•…‰‹›⁄€™ĀĀĂĂĄĄĆĆĊĊČČĎĎĐĐĒĒĖĖĘĘĚĚĞĞĠĠĢĢĪĪĮĮİĶĶĹĹĻĻĽĽŃŃŅŅŇŇŌŌŐŐŔŔŖŖŘŘŚŚŞŞŢŢŤŤŪŪŮŮŰŰŲŲŴŴŶŶŹŹŻŻȘș−≤≥</a:t>
            </a:r>
            <a:r>
              <a:rPr lang="en-US" sz="1200" b="1" err="1">
                <a:solidFill>
                  <a:schemeClr val="tx1"/>
                </a:solidFill>
                <a:latin typeface="+mj-lt"/>
              </a:rPr>
              <a:t>ﬁﬂΆΈΉΊΌΎΏΐΑΒΓΕΖΗΘΙΚΛΜΝΞΟΠΡΣΤΥΦΧΨΪΫΆΈΉΊΰ</a:t>
            </a:r>
            <a:r>
              <a:rPr lang="en-US" sz="1200" b="1">
                <a:solidFill>
                  <a:schemeClr val="tx1"/>
                </a:solidFill>
                <a:latin typeface="+mj-lt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</a:t>
            </a:r>
            <a:r>
              <a:rPr lang="en-US" sz="1200" b="1">
                <a:solidFill>
                  <a:schemeClr val="tx1"/>
                </a:solidFill>
                <a:latin typeface="Ericsson Hilda Light" panose="00000400000000000000" pitchFamily="2" charset="0"/>
              </a:rPr>
              <a:t>●</a:t>
            </a:r>
            <a:endParaRPr lang="en-US" sz="1200" b="1">
              <a:solidFill>
                <a:schemeClr val="tx1"/>
              </a:solidFill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en-US" sz="1200" b="0" i="0" u="sng" err="1">
                <a:solidFill>
                  <a:schemeClr val="tx1"/>
                </a:solidFill>
                <a:latin typeface="Ericsson Hilda" pitchFamily="2" charset="0"/>
              </a:rPr>
              <a:t>EricssonHilda+Bold</a:t>
            </a:r>
            <a:r>
              <a:rPr lang="en-US" sz="1200" b="0" i="0" u="sng">
                <a:solidFill>
                  <a:schemeClr val="tx1"/>
                </a:solidFill>
                <a:latin typeface="Ericsson Hilda" pitchFamily="2" charset="0"/>
              </a:rPr>
              <a:t>(Bold):</a:t>
            </a:r>
            <a:r>
              <a:rPr lang="en-US" sz="1200" b="0" i="0">
                <a:solidFill>
                  <a:schemeClr val="tx1"/>
                </a:solidFill>
                <a:latin typeface="Ericsson Hilda" pitchFamily="2" charset="0"/>
              </a:rPr>
              <a:t>!"#$%&amp;'()*+,./0123456789:;&lt;=&gt;?@ABCDEFGHIJKLMNOPQRSTUVWXYZ[\]^_`</a:t>
            </a:r>
            <a:r>
              <a:rPr lang="en-US" sz="1200" b="0" i="0" err="1">
                <a:solidFill>
                  <a:schemeClr val="tx1"/>
                </a:solidFill>
                <a:latin typeface="Ericsson Hilda" pitchFamily="2" charset="0"/>
              </a:rPr>
              <a:t>abcdefghijklmnopqrstuvwxyz</a:t>
            </a:r>
            <a:r>
              <a:rPr lang="en-US" sz="1200" b="0" i="0">
                <a:solidFill>
                  <a:schemeClr val="tx1"/>
                </a:solidFill>
                <a:latin typeface="Ericsson Hilda" pitchFamily="2" charset="0"/>
              </a:rPr>
              <a:t>{|}~¡¢£¤¥¦§¨©ª«¬®¯°±²³´¶·¸¹º»¼½ÀÁÂÃÄÅÆÇÈËÌÍÎÏÐÑÒÓÔÕÖ×ØÙÚÛÜÝÞßàáâãäåæçèéêëìíîïðñòóôõö÷øùúûüýþÿĀāĂăąĆćĊċČčĎďĐđĒĖėĘęĚěĞğĠġĢģĪīĮįİıĶķĹĺĻļĽľŁłŃńŅņŇňŌŐőŒœŔŕŖŗŘřŚśŞşŠšŢţŤťŪūŮůŰűŲųŴŵŶŷŸŹźŻżŽžƒȘșˆˇ˘˙˚˛˜˝</a:t>
            </a:r>
            <a:r>
              <a:rPr lang="en-US" sz="1200" b="0" i="0" err="1">
                <a:solidFill>
                  <a:schemeClr val="tx1"/>
                </a:solidFill>
                <a:latin typeface="Ericsson Hilda" pitchFamily="2" charset="0"/>
              </a:rPr>
              <a:t>ẀẁẃẄẅỲỳ</a:t>
            </a:r>
            <a:r>
              <a:rPr lang="en-US" sz="1200" b="0" i="0">
                <a:solidFill>
                  <a:schemeClr val="tx1"/>
                </a:solidFill>
                <a:latin typeface="Ericsson Hilda" pitchFamily="2" charset="0"/>
              </a:rPr>
              <a:t>‘’‚“”„†‡•…‰‹›⁄€™ĀĀĂĂĄĄĆĆĊĊČČĎĎĐĐĒĒĖĖĘĘĚĚĞĞĠĠĢĢĪĪĮĮİĶĶĹĹĻĻĽĽŃŃŅŅŇŇŌŌŐŐŔŔŖŖŘŘŚŚŞŞŢŢŤŤŪŪŮŮŰŰŲŲŴŴŶŶŹŹŻŻȘș−≤≥</a:t>
            </a:r>
            <a:r>
              <a:rPr lang="en-US" sz="1200" b="0" i="0" err="1">
                <a:solidFill>
                  <a:schemeClr val="tx1"/>
                </a:solidFill>
                <a:latin typeface="Ericsson Hilda" pitchFamily="2" charset="0"/>
              </a:rPr>
              <a:t>ﬁﬂΆΈΉΊΌΎΏΐΑΒΓΕΖΗΘΙΚΛΜΝΞΟΠΡΣΤΥΦΧΨΪΫΆΈΉΊΰ</a:t>
            </a:r>
            <a:r>
              <a:rPr lang="en-US" sz="1200" b="0" i="0">
                <a:solidFill>
                  <a:schemeClr val="tx1"/>
                </a:solidFill>
                <a:latin typeface="Ericsson Hilda" pitchFamily="2" charset="0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 ●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en-US" sz="1200" b="0" u="sng" err="1">
                <a:solidFill>
                  <a:schemeClr val="tx1"/>
                </a:solidFill>
                <a:latin typeface="Ericsson Hilda ExtraBold" panose="00000900000000000000" pitchFamily="2" charset="0"/>
              </a:rPr>
              <a:t>EricssonHilda</a:t>
            </a:r>
            <a:r>
              <a:rPr lang="en-US" sz="1200" b="0" u="sng">
                <a:solidFill>
                  <a:schemeClr val="tx1"/>
                </a:solidFill>
                <a:latin typeface="Ericsson Hilda ExtraBold" panose="00000900000000000000" pitchFamily="2" charset="0"/>
              </a:rPr>
              <a:t>(</a:t>
            </a:r>
            <a:r>
              <a:rPr lang="en-US" sz="1200" b="0" u="sng" err="1">
                <a:solidFill>
                  <a:schemeClr val="tx1"/>
                </a:solidFill>
                <a:latin typeface="Ericsson Hilda ExtraBold" panose="00000900000000000000" pitchFamily="2" charset="0"/>
              </a:rPr>
              <a:t>ExtraBold</a:t>
            </a:r>
            <a:r>
              <a:rPr lang="en-US" sz="1200" b="0" u="sng">
                <a:solidFill>
                  <a:schemeClr val="tx1"/>
                </a:solidFill>
                <a:latin typeface="Ericsson Hilda ExtraBold" panose="00000900000000000000" pitchFamily="2" charset="0"/>
              </a:rPr>
              <a:t>):</a:t>
            </a:r>
            <a:r>
              <a:rPr lang="en-US" sz="1200" b="0">
                <a:solidFill>
                  <a:schemeClr val="tx1"/>
                </a:solidFill>
                <a:latin typeface="Ericsson Hilda ExtraBold" panose="00000900000000000000" pitchFamily="2" charset="0"/>
              </a:rPr>
              <a:t>!"#$%&amp;'()*+,./0123456789:;&lt;=&gt;?@ABCDEFGHIJKLMNOPQRSTUVWXYZ[\]^_`</a:t>
            </a:r>
            <a:r>
              <a:rPr lang="en-US" sz="1200" b="0" err="1">
                <a:solidFill>
                  <a:schemeClr val="tx1"/>
                </a:solidFill>
                <a:latin typeface="Ericsson Hilda ExtraBold" panose="00000900000000000000" pitchFamily="2" charset="0"/>
              </a:rPr>
              <a:t>abcdefghijklmnopqrstuvwxyz</a:t>
            </a:r>
            <a:r>
              <a:rPr lang="en-US" sz="1200" b="0">
                <a:solidFill>
                  <a:schemeClr val="tx1"/>
                </a:solidFill>
                <a:latin typeface="Ericsson Hilda ExtraBold" panose="00000900000000000000" pitchFamily="2" charset="0"/>
              </a:rPr>
              <a:t>{|}~¡¢£¤¥¦§¨©ª«¬®¯°±²³´¶·¸¹º»¼½ÀÁÂÃÄÅÆÇÈËÌÍÎÏÐÑÒÓÔÕÖ×ØÙÚÛÜÝÞßàáâãäåæçèéêëìíîïðñòóôõö÷øùúûüýþÿĀāĂăąĆćĊċ</a:t>
            </a:r>
            <a:r>
              <a:rPr lang="en-US" sz="1200" b="0" kern="1200">
                <a:solidFill>
                  <a:schemeClr val="tx1"/>
                </a:solidFill>
                <a:latin typeface="Ericsson Hilda ExtraBold" panose="00000900000000000000" pitchFamily="2" charset="0"/>
                <a:ea typeface="+mn-ea"/>
                <a:cs typeface="+mn-cs"/>
              </a:rPr>
              <a:t>Čč</a:t>
            </a:r>
            <a:r>
              <a:rPr lang="en-US" sz="1200" b="0">
                <a:solidFill>
                  <a:schemeClr val="tx1"/>
                </a:solidFill>
                <a:latin typeface="Ericsson Hilda ExtraBold" panose="00000900000000000000" pitchFamily="2" charset="0"/>
              </a:rPr>
              <a:t>ĎďĐđĒĖėĘęĚěĞğĠġĢģĪīĮįİıĶķĹĺĻļĽľŁłŃńŅņŇňŌŐőŒœŔŕŖŗŘřŚśŞşŠšŢţŤťŪūŮůŰűŲųŴŵŶŷŸŹźŻżŽžƒȘșˆˇ˘˙˚˛˜˝</a:t>
            </a:r>
            <a:r>
              <a:rPr lang="en-US" sz="1200" b="0" err="1">
                <a:solidFill>
                  <a:schemeClr val="tx1"/>
                </a:solidFill>
                <a:latin typeface="Ericsson Hilda ExtraBold" panose="00000900000000000000" pitchFamily="2" charset="0"/>
              </a:rPr>
              <a:t>ẀẁẃẄẅỲỳ</a:t>
            </a:r>
            <a:r>
              <a:rPr lang="en-US" sz="1200" b="0">
                <a:solidFill>
                  <a:schemeClr val="tx1"/>
                </a:solidFill>
                <a:latin typeface="Ericsson Hilda ExtraBold" panose="00000900000000000000" pitchFamily="2" charset="0"/>
              </a:rPr>
              <a:t>‘’‚“”„†‡•…‰‹›⁄€™ĀĀĂĂĄĄĆĆĊĊČČĎĎĐĐĒĒĖĖĘĘĚĚĞĞĠĠĢĢĪĪĮĮİĶĶĹĹĻĻĽĽŃŃŅŅŇŇŌŌŐŐŔŔŖŖŘŘŚŚŞŞŢŢŤŤŪŪŮŮŰŰŲŲŴŴŶŶŹŹŻŻȘș−≤≥</a:t>
            </a:r>
            <a:r>
              <a:rPr lang="en-US" sz="1200" b="0" err="1">
                <a:solidFill>
                  <a:schemeClr val="tx1"/>
                </a:solidFill>
                <a:latin typeface="Ericsson Hilda ExtraBold" panose="00000900000000000000" pitchFamily="2" charset="0"/>
              </a:rPr>
              <a:t>ﬁﬂΆΈΉΊΌΎΏΐΑΒΓΕΖΗΘΙΚΛΜΝΞΟΠΡΣΤΥΦΧΨΪΫΆΈΉΊΰ</a:t>
            </a:r>
            <a:r>
              <a:rPr lang="en-US" sz="1200" b="0">
                <a:solidFill>
                  <a:schemeClr val="tx1"/>
                </a:solidFill>
                <a:latin typeface="Ericsson Hilda ExtraBold" panose="00000900000000000000" pitchFamily="2" charset="0"/>
              </a:rPr>
              <a:t>αβγδεζηθικλνξορςΣΤΥΦΧΨΩΪΫΌΎΏЁЂЃЄЅІЇЈЉЊЋЌЎЏАБВГДЕЖЗИЙКЛМНОПРСТУФХЦЧШЩЪЫЬЭЮЯАБВГДЕЖЗИЙКЛМНОПРСТУФХЦЧШЩЪЫЬЭЮЯЁЂЃЄЅІЇЈЉЊЋЌЎЏѢѢѲѲѴѴҐҐәǽẀẁẂẃẄẅỲỳ№—–-●</a:t>
            </a: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endParaRPr lang="en-US" sz="1200" b="1">
              <a:solidFill>
                <a:schemeClr val="tx1"/>
              </a:solidFill>
              <a:latin typeface="Ericsson Technical Icons" panose="00000500000000000000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Tx/>
              <a:buFont typeface="Ericsson Hilda Light" panose="00000400000000000000" pitchFamily="2" charset="0"/>
              <a:buNone/>
              <a:tabLst/>
              <a:defRPr/>
            </a:pPr>
            <a:r>
              <a:rPr lang="en-US" sz="1200" b="1">
                <a:solidFill>
                  <a:schemeClr val="tx1"/>
                </a:solidFill>
                <a:latin typeface="Ericsson Technical Icons" panose="00000500000000000000" pitchFamily="2" charset="0"/>
              </a:rPr>
              <a:t>B C D F G H I L M O P R S W X b c d f g h I l m o p r s w x</a:t>
            </a:r>
            <a:endParaRPr lang="en-US" sz="1200" b="1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10470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6869961-F931-4F1E-9FB3-8587EBA3F36F}"/>
              </a:ext>
            </a:extLst>
          </p:cNvPr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b="0" i="0">
              <a:solidFill>
                <a:schemeClr val="bg1"/>
              </a:solidFill>
              <a:latin typeface="Ericsson Hilda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D9DB7BA-3A2F-46BA-A617-2A049434CD6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3088" y="476251"/>
            <a:ext cx="256032" cy="256032"/>
          </a:xfrm>
          <a:prstGeom prst="rect">
            <a:avLst/>
          </a:prstGeom>
        </p:spPr>
      </p:pic>
      <p:sp>
        <p:nvSpPr>
          <p:cNvPr id="5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203FD5EF-20DB-46AB-B412-DF9112353719}"/>
              </a:ext>
            </a:extLst>
          </p:cNvPr>
          <p:cNvSpPr txBox="1"/>
          <p:nvPr userDrawn="1"/>
        </p:nvSpPr>
        <p:spPr>
          <a:xfrm>
            <a:off x="396000" y="6524625"/>
            <a:ext cx="66524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tx1"/>
                </a:solidFill>
                <a:latin typeface="Ericsson Hilda" pitchFamily="2" charset="0"/>
              </a:rPr>
              <a:t>  |  2023-06-22</a:t>
            </a:r>
          </a:p>
        </p:txBody>
      </p:sp>
    </p:spTree>
    <p:extLst>
      <p:ext uri="{BB962C8B-B14F-4D97-AF65-F5344CB8AC3E}">
        <p14:creationId xmlns:p14="http://schemas.microsoft.com/office/powerpoint/2010/main" val="3084474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4" y="476250"/>
            <a:ext cx="83534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0" bIns="0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3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C44ECCE6-4D94-443E-8C20-CA233A5C0572}"/>
              </a:ext>
            </a:extLst>
          </p:cNvPr>
          <p:cNvSpPr txBox="1"/>
          <p:nvPr userDrawn="1"/>
        </p:nvSpPr>
        <p:spPr>
          <a:xfrm>
            <a:off x="396000" y="6524625"/>
            <a:ext cx="66524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tx1"/>
                </a:solidFill>
                <a:latin typeface="Ericsson Hilda" pitchFamily="2" charset="0"/>
              </a:rPr>
              <a:t>  |  2023-06-22</a:t>
            </a:r>
          </a:p>
        </p:txBody>
      </p:sp>
    </p:spTree>
    <p:extLst>
      <p:ext uri="{BB962C8B-B14F-4D97-AF65-F5344CB8AC3E}">
        <p14:creationId xmlns:p14="http://schemas.microsoft.com/office/powerpoint/2010/main" val="3415456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_SM"/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105219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Use this layout for document slides when you need space for a long heading and big content area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CFEFC-6AC8-4817-A0D3-6029D48BD29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79425" y="1844675"/>
            <a:ext cx="11233150" cy="439261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Ericsson Hilda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Ericsson Hilda" pitchFamily="2" charset="0"/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C2AD0284-E6BA-49D8-AB3F-D94DBB1D54F0}"/>
              </a:ext>
            </a:extLst>
          </p:cNvPr>
          <p:cNvSpPr txBox="1"/>
          <p:nvPr userDrawn="1"/>
        </p:nvSpPr>
        <p:spPr>
          <a:xfrm>
            <a:off x="396000" y="6524625"/>
            <a:ext cx="66524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tx1"/>
                </a:solidFill>
                <a:latin typeface="Ericsson Hilda" pitchFamily="2" charset="0"/>
              </a:rPr>
              <a:t>  |  2023-06-22</a:t>
            </a:r>
          </a:p>
        </p:txBody>
      </p:sp>
    </p:spTree>
    <p:extLst>
      <p:ext uri="{BB962C8B-B14F-4D97-AF65-F5344CB8AC3E}">
        <p14:creationId xmlns:p14="http://schemas.microsoft.com/office/powerpoint/2010/main" val="3443338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1 smalle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_SM">
            <a:extLst>
              <a:ext uri="{FF2B5EF4-FFF2-40B4-BE49-F238E27FC236}">
                <a16:creationId xmlns:a16="http://schemas.microsoft.com/office/drawing/2014/main" id="{3F4EF873-DC0F-4698-BEC2-502DB043AA5C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Use this layout for presentations using short and crisp headings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84F54AF-EED6-486A-9ACA-42061F4AAE9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79425" y="1844675"/>
            <a:ext cx="8353426" cy="439261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Ericsson Hilda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Ericsson Hilda" pitchFamily="2" charset="0"/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DB8BC610-C1B0-4C6A-B5C2-80DA487CE5DE}"/>
              </a:ext>
            </a:extLst>
          </p:cNvPr>
          <p:cNvSpPr txBox="1"/>
          <p:nvPr userDrawn="1"/>
        </p:nvSpPr>
        <p:spPr>
          <a:xfrm>
            <a:off x="396000" y="6524625"/>
            <a:ext cx="66524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tx1"/>
                </a:solidFill>
                <a:latin typeface="Ericsson Hilda" pitchFamily="2" charset="0"/>
              </a:rPr>
              <a:t>  |  2023-06-22</a:t>
            </a:r>
          </a:p>
        </p:txBody>
      </p:sp>
    </p:spTree>
    <p:extLst>
      <p:ext uri="{BB962C8B-B14F-4D97-AF65-F5344CB8AC3E}">
        <p14:creationId xmlns:p14="http://schemas.microsoft.com/office/powerpoint/2010/main" val="3607999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_SM">
            <a:extLst>
              <a:ext uri="{FF2B5EF4-FFF2-40B4-BE49-F238E27FC236}">
                <a16:creationId xmlns:a16="http://schemas.microsoft.com/office/drawing/2014/main" id="{891BF4C4-9DF9-4D9F-A738-37FBCD45AA68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3" name="Content Placeholder 1"/>
          <p:cNvSpPr>
            <a:spLocks noGrp="1"/>
          </p:cNvSpPr>
          <p:nvPr>
            <p:ph sz="half" idx="1" hasCustomPrompt="1"/>
          </p:nvPr>
        </p:nvSpPr>
        <p:spPr>
          <a:xfrm>
            <a:off x="479425" y="1844675"/>
            <a:ext cx="5472113" cy="4392612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Ericsson Hilda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Ericsson Hilda" pitchFamily="2" charset="0"/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3" hasCustomPrompt="1"/>
          </p:nvPr>
        </p:nvSpPr>
        <p:spPr>
          <a:xfrm>
            <a:off x="6240463" y="1844674"/>
            <a:ext cx="5472112" cy="439261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Ericsson Hilda" pitchFamily="2" charset="0"/>
              </a:defRPr>
            </a:lvl3pPr>
            <a:lvl4pPr>
              <a:defRPr b="0" i="0">
                <a:solidFill>
                  <a:schemeClr val="tx1"/>
                </a:solidFill>
                <a:latin typeface="Ericsson Hilda" pitchFamily="2" charset="0"/>
              </a:defRPr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53797230-5A6C-4718-8C90-CB9F2709B382}"/>
              </a:ext>
            </a:extLst>
          </p:cNvPr>
          <p:cNvSpPr txBox="1"/>
          <p:nvPr userDrawn="1"/>
        </p:nvSpPr>
        <p:spPr>
          <a:xfrm>
            <a:off x="396000" y="6524625"/>
            <a:ext cx="66524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tx1"/>
                </a:solidFill>
                <a:latin typeface="Ericsson Hilda" pitchFamily="2" charset="0"/>
              </a:rPr>
              <a:t>  |  2023-06-22</a:t>
            </a:r>
          </a:p>
        </p:txBody>
      </p:sp>
    </p:spTree>
    <p:extLst>
      <p:ext uri="{BB962C8B-B14F-4D97-AF65-F5344CB8AC3E}">
        <p14:creationId xmlns:p14="http://schemas.microsoft.com/office/powerpoint/2010/main" val="675883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_SM">
            <a:extLst>
              <a:ext uri="{FF2B5EF4-FFF2-40B4-BE49-F238E27FC236}">
                <a16:creationId xmlns:a16="http://schemas.microsoft.com/office/drawing/2014/main" id="{6B686A21-AA96-4B0A-B7CE-F4C6D5D31B32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6" name="Content Placeholder 1"/>
          <p:cNvSpPr>
            <a:spLocks noGrp="1"/>
          </p:cNvSpPr>
          <p:nvPr>
            <p:ph sz="quarter" idx="11" hasCustomPrompt="1"/>
          </p:nvPr>
        </p:nvSpPr>
        <p:spPr>
          <a:xfrm>
            <a:off x="481052" y="1846580"/>
            <a:ext cx="3528000" cy="439261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Ericsson Hilda" pitchFamily="2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2" hasCustomPrompt="1"/>
          </p:nvPr>
        </p:nvSpPr>
        <p:spPr>
          <a:xfrm>
            <a:off x="4332814" y="1844674"/>
            <a:ext cx="3528000" cy="439261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Ericsson Hilda" pitchFamily="2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8E3794F8-471D-4987-945F-3C29BB03AB4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184575" y="1846580"/>
            <a:ext cx="3528000" cy="439261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Ericsson Hilda" pitchFamily="2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2C8570FA-FAA3-4EFA-A4F1-01C285AE39DE}"/>
              </a:ext>
            </a:extLst>
          </p:cNvPr>
          <p:cNvSpPr txBox="1"/>
          <p:nvPr userDrawn="1"/>
        </p:nvSpPr>
        <p:spPr>
          <a:xfrm>
            <a:off x="396000" y="6524625"/>
            <a:ext cx="66524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tx1"/>
                </a:solidFill>
                <a:latin typeface="Ericsson Hilda" pitchFamily="2" charset="0"/>
              </a:rPr>
              <a:t>  |  2023-06-22</a:t>
            </a:r>
          </a:p>
        </p:txBody>
      </p:sp>
    </p:spTree>
    <p:extLst>
      <p:ext uri="{BB962C8B-B14F-4D97-AF65-F5344CB8AC3E}">
        <p14:creationId xmlns:p14="http://schemas.microsoft.com/office/powerpoint/2010/main" val="35457253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4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_SM">
            <a:extLst>
              <a:ext uri="{FF2B5EF4-FFF2-40B4-BE49-F238E27FC236}">
                <a16:creationId xmlns:a16="http://schemas.microsoft.com/office/drawing/2014/main" id="{F4D71A67-F349-4E68-B7B8-D53CE323A764}"/>
              </a:ext>
            </a:extLst>
          </p:cNvPr>
          <p:cNvSpPr>
            <a:spLocks noGrp="1" noChangeArrowheads="1"/>
          </p:cNvSpPr>
          <p:nvPr>
            <p:ph type="title" hasCustomPrompt="1"/>
          </p:nvPr>
        </p:nvSpPr>
        <p:spPr bwMode="auto">
          <a:xfrm>
            <a:off x="479425" y="476250"/>
            <a:ext cx="8353426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sz="quarter" idx="10" hasCustomPrompt="1"/>
          </p:nvPr>
        </p:nvSpPr>
        <p:spPr>
          <a:xfrm>
            <a:off x="479425" y="1844674"/>
            <a:ext cx="2592388" cy="439261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Ericsson Hilda" pitchFamily="2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3359149" y="1844674"/>
            <a:ext cx="2592389" cy="439261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Ericsson Hilda" pitchFamily="2" charset="0"/>
              </a:defRPr>
            </a:lvl3pPr>
            <a:lvl4pPr>
              <a:defRPr/>
            </a:lvl4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 hasCustomPrompt="1"/>
          </p:nvPr>
        </p:nvSpPr>
        <p:spPr>
          <a:xfrm>
            <a:off x="6240463" y="1844674"/>
            <a:ext cx="2592388" cy="4392614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Ericsson Hilda" pitchFamily="2" charset="0"/>
              </a:defRPr>
            </a:lvl3pPr>
            <a:lvl4pPr>
              <a:defRPr/>
            </a:lvl4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9120188" y="1844674"/>
            <a:ext cx="2592387" cy="4392613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Ericsson Hilda" pitchFamily="2" charset="0"/>
              </a:defRPr>
            </a:lvl1pPr>
            <a:lvl2pPr>
              <a:defRPr b="0" i="0">
                <a:solidFill>
                  <a:schemeClr val="tx1"/>
                </a:solidFill>
                <a:latin typeface="Ericsson Hilda" pitchFamily="2" charset="0"/>
              </a:defRPr>
            </a:lvl2pPr>
            <a:lvl3pPr>
              <a:defRPr b="0" i="0">
                <a:solidFill>
                  <a:schemeClr val="tx1"/>
                </a:solidFill>
                <a:latin typeface="Ericsson Hilda" pitchFamily="2" charset="0"/>
              </a:defRPr>
            </a:lvl3pPr>
            <a:lvl4pPr>
              <a:defRPr/>
            </a:lvl4pPr>
          </a:lstStyle>
          <a:p>
            <a:pPr lvl="0"/>
            <a:r>
              <a:rPr lang="en-US"/>
              <a:t>For heading, use Ericsson Hilda in bold. For copy and bullets, use Ericsson Hilda.</a:t>
            </a:r>
          </a:p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xtfooterCopy" descr="{&#10; &quot;SkabelonDesign&quot;: {&#10; &quot;textualValue&quot;: &quot;&lt;key1/&gt;&quot;,&#10; &quot;bindingCollection&quot;: {&#10; &quot;key1&quot;: {&quot;SkabelonDesign&quot;:{&quot;type&quot;:&quot;Text&quot;,&quot;binding&quot;:&quot;Module.FooterText&quot;}}&#10; }&#10; }&#10;}">
            <a:extLst>
              <a:ext uri="{FF2B5EF4-FFF2-40B4-BE49-F238E27FC236}">
                <a16:creationId xmlns:a16="http://schemas.microsoft.com/office/drawing/2014/main" id="{A55C34B4-681E-4FDA-A9BB-6BC31D94C8D6}"/>
              </a:ext>
            </a:extLst>
          </p:cNvPr>
          <p:cNvSpPr txBox="1"/>
          <p:nvPr userDrawn="1"/>
        </p:nvSpPr>
        <p:spPr>
          <a:xfrm>
            <a:off x="396000" y="6524625"/>
            <a:ext cx="665247" cy="12311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indent="0" algn="l">
              <a:buFontTx/>
              <a:buNone/>
            </a:pPr>
            <a:r>
              <a:rPr lang="en-US" sz="800" b="0" i="0" u="none">
                <a:solidFill>
                  <a:schemeClr val="tx1"/>
                </a:solidFill>
                <a:latin typeface="Ericsson Hilda" pitchFamily="2" charset="0"/>
              </a:rPr>
              <a:t>  |  2023-06-22</a:t>
            </a:r>
          </a:p>
        </p:txBody>
      </p:sp>
    </p:spTree>
    <p:extLst>
      <p:ext uri="{BB962C8B-B14F-4D97-AF65-F5344CB8AC3E}">
        <p14:creationId xmlns:p14="http://schemas.microsoft.com/office/powerpoint/2010/main" val="2275899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15.xml"/><Relationship Id="rId16" Type="http://schemas.openxmlformats.org/officeDocument/2006/relationships/oleObject" Target="../embeddings/oleObject2.bin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3.sv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3D09CC4-43BF-4ACC-93A1-292B49971E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7264583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576" imgH="575" progId="TCLayout.ActiveDocument.1">
                  <p:embed/>
                </p:oleObj>
              </mc:Choice>
              <mc:Fallback>
                <p:oleObj name="think-cell Slide" r:id="rId16" imgW="576" imgH="57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3D09CC4-43BF-4ACC-93A1-292B49971E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6" name="Title_SM"/>
          <p:cNvSpPr>
            <a:spLocks noGrp="1" noChangeArrowheads="1"/>
          </p:cNvSpPr>
          <p:nvPr>
            <p:ph type="title"/>
          </p:nvPr>
        </p:nvSpPr>
        <p:spPr bwMode="auto">
          <a:xfrm>
            <a:off x="479424" y="476250"/>
            <a:ext cx="83534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83145CE-A2DE-4236-A4F9-8AE088671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844674"/>
            <a:ext cx="11233150" cy="4392613"/>
          </a:xfrm>
          <a:prstGeom prst="rect">
            <a:avLst/>
          </a:prstGeom>
        </p:spPr>
        <p:txBody>
          <a:bodyPr vert="horz" lIns="72000" tIns="36000" rIns="72000" bIns="3600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FCA6C0-C300-46F3-8D05-D936BF801E7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493088" y="476251"/>
            <a:ext cx="256032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6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7" r:id="rId2"/>
    <p:sldLayoutId id="2147483709" r:id="rId3"/>
    <p:sldLayoutId id="2147483673" r:id="rId4"/>
    <p:sldLayoutId id="2147483706" r:id="rId5"/>
    <p:sldLayoutId id="2147483694" r:id="rId6"/>
    <p:sldLayoutId id="2147483675" r:id="rId7"/>
    <p:sldLayoutId id="2147483696" r:id="rId8"/>
    <p:sldLayoutId id="2147483678" r:id="rId9"/>
    <p:sldLayoutId id="2147483690" r:id="rId10"/>
    <p:sldLayoutId id="2147483681" r:id="rId11"/>
    <p:sldLayoutId id="2147483692" r:id="rId12"/>
    <p:sldLayoutId id="2147483705" r:id="rId13"/>
  </p:sldLayoutIdLst>
  <p:hf sldNum="0" hdr="0" ftr="0" dt="0"/>
  <p:txStyles>
    <p:titleStyle>
      <a:lvl1pPr algn="l" rtl="0" eaLnBrk="1" fontAlgn="base" hangingPunct="1">
        <a:lnSpc>
          <a:spcPct val="85000"/>
        </a:lnSpc>
        <a:spcBef>
          <a:spcPts val="300"/>
        </a:spcBef>
        <a:spcAft>
          <a:spcPct val="0"/>
        </a:spcAft>
        <a:defRPr sz="4000" kern="1400" spc="-16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Ericsson Hilda" pitchFamily="2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Ericsson Hilda" pitchFamily="2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Ericsson Hilda" pitchFamily="2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Ericsson Hilda" pitchFamily="2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Hilda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Hilda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Hilda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Hilda" pitchFamily="2" charset="0"/>
        </a:defRPr>
      </a:lvl9pPr>
    </p:titleStyle>
    <p:bodyStyle>
      <a:lvl1pPr marL="265113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b="0" i="0" kern="1000" spc="-30">
          <a:solidFill>
            <a:schemeClr val="tx1"/>
          </a:solidFill>
          <a:latin typeface="Ericsson Hilda" pitchFamily="2" charset="0"/>
          <a:ea typeface="+mn-ea"/>
          <a:cs typeface="+mn-cs"/>
        </a:defRPr>
      </a:lvl1pPr>
      <a:lvl2pPr marL="538163" indent="-273050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–"/>
        <a:defRPr sz="2000" b="0" i="0" kern="1000" spc="-30">
          <a:solidFill>
            <a:schemeClr val="tx1"/>
          </a:solidFill>
          <a:latin typeface="Ericsson Hilda" pitchFamily="2" charset="0"/>
        </a:defRPr>
      </a:lvl2pPr>
      <a:lvl3pPr marL="803275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b="0" i="0" kern="1000" spc="-30">
          <a:solidFill>
            <a:schemeClr val="tx1"/>
          </a:solidFill>
          <a:latin typeface="Ericsson Hilda" pitchFamily="2" charset="0"/>
        </a:defRPr>
      </a:lvl3pPr>
      <a:lvl4pPr marL="1076325" indent="-273050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–"/>
        <a:defRPr sz="2000" b="0" i="0" kern="1000" spc="-30">
          <a:solidFill>
            <a:schemeClr val="tx1"/>
          </a:solidFill>
          <a:latin typeface="Ericsson Hilda" pitchFamily="2" charset="0"/>
        </a:defRPr>
      </a:lvl4pPr>
      <a:lvl5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b="0" i="0" kern="1000" spc="-30">
          <a:solidFill>
            <a:schemeClr val="tx1"/>
          </a:solidFill>
          <a:latin typeface="Ericsson Hilda" pitchFamily="2" charset="0"/>
        </a:defRPr>
      </a:lvl5pPr>
      <a:lvl6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b="0" i="0">
          <a:solidFill>
            <a:schemeClr val="tx1"/>
          </a:solidFill>
          <a:latin typeface="Ericsson Hilda" pitchFamily="2" charset="0"/>
        </a:defRPr>
      </a:lvl6pPr>
      <a:lvl7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b="0" i="0">
          <a:solidFill>
            <a:schemeClr val="tx1"/>
          </a:solidFill>
          <a:latin typeface="Ericsson Hilda" pitchFamily="2" charset="0"/>
        </a:defRPr>
      </a:lvl7pPr>
      <a:lvl8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b="0" i="0">
          <a:solidFill>
            <a:schemeClr val="tx1"/>
          </a:solidFill>
          <a:latin typeface="Ericsson Hilda" pitchFamily="2" charset="0"/>
        </a:defRPr>
      </a:lvl8pPr>
      <a:lvl9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b="0" i="0">
          <a:solidFill>
            <a:schemeClr val="tx1"/>
          </a:solidFill>
          <a:latin typeface="Ericsson Hilda" pitchFamily="2" charset="0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A4A3A4"/>
          </p15:clr>
        </p15:guide>
        <p15:guide id="2" pos="302">
          <p15:clr>
            <a:srgbClr val="A4A3A4"/>
          </p15:clr>
        </p15:guide>
        <p15:guide id="3" pos="1935">
          <p15:clr>
            <a:srgbClr val="A4A3A4"/>
          </p15:clr>
        </p15:guide>
        <p15:guide id="4" orient="horz" pos="981">
          <p15:clr>
            <a:srgbClr val="A4A3A4"/>
          </p15:clr>
        </p15:guide>
        <p15:guide id="6" pos="2116">
          <p15:clr>
            <a:srgbClr val="A4A3A4"/>
          </p15:clr>
        </p15:guide>
        <p15:guide id="7" pos="3931">
          <p15:clr>
            <a:srgbClr val="A4A3A4"/>
          </p15:clr>
        </p15:guide>
        <p15:guide id="9" pos="3749">
          <p15:clr>
            <a:srgbClr val="A4A3A4"/>
          </p15:clr>
        </p15:guide>
        <p15:guide id="10" pos="5564">
          <p15:clr>
            <a:srgbClr val="A4A3A4"/>
          </p15:clr>
        </p15:guide>
        <p15:guide id="12" pos="5745">
          <p15:clr>
            <a:srgbClr val="A4A3A4"/>
          </p15:clr>
        </p15:guide>
        <p15:guide id="13" pos="7378">
          <p15:clr>
            <a:srgbClr val="A4A3A4"/>
          </p15:clr>
        </p15:guide>
        <p15:guide id="16" orient="horz" pos="2478">
          <p15:clr>
            <a:srgbClr val="A4A3A4"/>
          </p15:clr>
        </p15:guide>
        <p15:guide id="17" orient="horz" pos="2614">
          <p15:clr>
            <a:srgbClr val="A4A3A4"/>
          </p15:clr>
        </p15:guide>
        <p15:guide id="18" orient="horz" pos="3929">
          <p15:clr>
            <a:srgbClr val="A4A3A4"/>
          </p15:clr>
        </p15:guide>
        <p15:guide id="19" orient="horz" pos="4110">
          <p15:clr>
            <a:srgbClr val="A4A3A4"/>
          </p15:clr>
        </p15:guide>
        <p15:guide id="20" orient="horz" pos="1162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3D09CC4-43BF-4ACC-93A1-292B49971E1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5"/>
            </p:custDataLst>
            <p:extLst>
              <p:ext uri="{D42A27DB-BD31-4B8C-83A1-F6EECF244321}">
                <p14:modId xmlns:p14="http://schemas.microsoft.com/office/powerpoint/2010/main" val="272645831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6" imgW="576" imgH="575" progId="TCLayout.ActiveDocument.1">
                  <p:embed/>
                </p:oleObj>
              </mc:Choice>
              <mc:Fallback>
                <p:oleObj name="think-cell Slide" r:id="rId16" imgW="576" imgH="57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3D09CC4-43BF-4ACC-93A1-292B49971E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6" name="Title_SM"/>
          <p:cNvSpPr>
            <a:spLocks noGrp="1" noChangeArrowheads="1"/>
          </p:cNvSpPr>
          <p:nvPr>
            <p:ph type="title"/>
          </p:nvPr>
        </p:nvSpPr>
        <p:spPr bwMode="auto">
          <a:xfrm>
            <a:off x="479424" y="476250"/>
            <a:ext cx="8353425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3152" bIns="36576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Slide title, Ericsson Hilda Light 40pt, Ericsson Black, max 2-lines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83145CE-A2DE-4236-A4F9-8AE088671C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5" y="1844674"/>
            <a:ext cx="11233150" cy="4392613"/>
          </a:xfrm>
          <a:prstGeom prst="rect">
            <a:avLst/>
          </a:prstGeom>
        </p:spPr>
        <p:txBody>
          <a:bodyPr vert="horz" lIns="72000" tIns="36000" rIns="72000" bIns="3600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CFCA6C0-C300-46F3-8D05-D936BF801E7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1493088" y="476251"/>
            <a:ext cx="256032" cy="2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64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p:hf sldNum="0" hdr="0" ftr="0" dt="0"/>
  <p:txStyles>
    <p:titleStyle>
      <a:lvl1pPr algn="l" rtl="0" eaLnBrk="1" fontAlgn="base" hangingPunct="1">
        <a:lnSpc>
          <a:spcPct val="85000"/>
        </a:lnSpc>
        <a:spcBef>
          <a:spcPts val="300"/>
        </a:spcBef>
        <a:spcAft>
          <a:spcPct val="0"/>
        </a:spcAft>
        <a:defRPr sz="4000" kern="1400" spc="-16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Ericsson Hilda" pitchFamily="2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Ericsson Hilda" pitchFamily="2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Ericsson Hilda" pitchFamily="2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Ericsson Hilda" pitchFamily="2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Hilda" pitchFamily="2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Hilda" pitchFamily="2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Hilda" pitchFamily="2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Ericsson Hilda" pitchFamily="2" charset="0"/>
        </a:defRPr>
      </a:lvl9pPr>
    </p:titleStyle>
    <p:bodyStyle>
      <a:lvl1pPr marL="265113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b="0" i="0" kern="1000" spc="-30">
          <a:solidFill>
            <a:schemeClr val="tx1"/>
          </a:solidFill>
          <a:latin typeface="Ericsson Hilda" pitchFamily="2" charset="0"/>
          <a:ea typeface="+mn-ea"/>
          <a:cs typeface="+mn-cs"/>
        </a:defRPr>
      </a:lvl1pPr>
      <a:lvl2pPr marL="538163" indent="-273050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–"/>
        <a:defRPr sz="2000" b="0" i="0" kern="1000" spc="-30">
          <a:solidFill>
            <a:schemeClr val="tx1"/>
          </a:solidFill>
          <a:latin typeface="Ericsson Hilda" pitchFamily="2" charset="0"/>
        </a:defRPr>
      </a:lvl2pPr>
      <a:lvl3pPr marL="803275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b="0" i="0" kern="1000" spc="-30">
          <a:solidFill>
            <a:schemeClr val="tx1"/>
          </a:solidFill>
          <a:latin typeface="Ericsson Hilda" pitchFamily="2" charset="0"/>
        </a:defRPr>
      </a:lvl3pPr>
      <a:lvl4pPr marL="1076325" indent="-273050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–"/>
        <a:defRPr sz="2000" b="0" i="0" kern="1000" spc="-30">
          <a:solidFill>
            <a:schemeClr val="tx1"/>
          </a:solidFill>
          <a:latin typeface="Ericsson Hilda" pitchFamily="2" charset="0"/>
        </a:defRPr>
      </a:lvl4pPr>
      <a:lvl5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b="0" i="0" kern="1000" spc="-30">
          <a:solidFill>
            <a:schemeClr val="tx1"/>
          </a:solidFill>
          <a:latin typeface="Ericsson Hilda" pitchFamily="2" charset="0"/>
        </a:defRPr>
      </a:lvl5pPr>
      <a:lvl6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b="0" i="0">
          <a:solidFill>
            <a:schemeClr val="tx1"/>
          </a:solidFill>
          <a:latin typeface="Ericsson Hilda" pitchFamily="2" charset="0"/>
        </a:defRPr>
      </a:lvl6pPr>
      <a:lvl7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b="0" i="0">
          <a:solidFill>
            <a:schemeClr val="tx1"/>
          </a:solidFill>
          <a:latin typeface="Ericsson Hilda" pitchFamily="2" charset="0"/>
        </a:defRPr>
      </a:lvl7pPr>
      <a:lvl8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b="0" i="0">
          <a:solidFill>
            <a:schemeClr val="tx1"/>
          </a:solidFill>
          <a:latin typeface="Ericsson Hilda" pitchFamily="2" charset="0"/>
        </a:defRPr>
      </a:lvl8pPr>
      <a:lvl9pPr marL="1341438" indent="-265113" algn="l" rtl="0" eaLnBrk="1" fontAlgn="base" hangingPunct="1">
        <a:spcBef>
          <a:spcPts val="800"/>
        </a:spcBef>
        <a:spcAft>
          <a:spcPct val="0"/>
        </a:spcAft>
        <a:buClrTx/>
        <a:buFont typeface="Ericsson Hilda" panose="00000500000000000000" pitchFamily="2" charset="0"/>
        <a:buChar char="●"/>
        <a:defRPr sz="2000" b="0" i="0">
          <a:solidFill>
            <a:schemeClr val="tx1"/>
          </a:solidFill>
          <a:latin typeface="Ericsson Hilda" pitchFamily="2" charset="0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0">
          <p15:clr>
            <a:srgbClr val="A4A3A4"/>
          </p15:clr>
        </p15:guide>
        <p15:guide id="2" pos="302">
          <p15:clr>
            <a:srgbClr val="A4A3A4"/>
          </p15:clr>
        </p15:guide>
        <p15:guide id="3" pos="1935">
          <p15:clr>
            <a:srgbClr val="A4A3A4"/>
          </p15:clr>
        </p15:guide>
        <p15:guide id="4" orient="horz" pos="981">
          <p15:clr>
            <a:srgbClr val="A4A3A4"/>
          </p15:clr>
        </p15:guide>
        <p15:guide id="6" pos="2116">
          <p15:clr>
            <a:srgbClr val="A4A3A4"/>
          </p15:clr>
        </p15:guide>
        <p15:guide id="7" pos="3931">
          <p15:clr>
            <a:srgbClr val="A4A3A4"/>
          </p15:clr>
        </p15:guide>
        <p15:guide id="9" pos="3749">
          <p15:clr>
            <a:srgbClr val="A4A3A4"/>
          </p15:clr>
        </p15:guide>
        <p15:guide id="10" pos="5564">
          <p15:clr>
            <a:srgbClr val="A4A3A4"/>
          </p15:clr>
        </p15:guide>
        <p15:guide id="12" pos="5745">
          <p15:clr>
            <a:srgbClr val="A4A3A4"/>
          </p15:clr>
        </p15:guide>
        <p15:guide id="13" pos="7378">
          <p15:clr>
            <a:srgbClr val="A4A3A4"/>
          </p15:clr>
        </p15:guide>
        <p15:guide id="16" orient="horz" pos="2478">
          <p15:clr>
            <a:srgbClr val="A4A3A4"/>
          </p15:clr>
        </p15:guide>
        <p15:guide id="17" orient="horz" pos="2614">
          <p15:clr>
            <a:srgbClr val="A4A3A4"/>
          </p15:clr>
        </p15:guide>
        <p15:guide id="18" orient="horz" pos="3929">
          <p15:clr>
            <a:srgbClr val="A4A3A4"/>
          </p15:clr>
        </p15:guide>
        <p15:guide id="19" orient="horz" pos="4110">
          <p15:clr>
            <a:srgbClr val="A4A3A4"/>
          </p15:clr>
        </p15:guide>
        <p15:guide id="20" orient="horz" pos="1162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customXml" Target="../../customXml/item3048.xml"/><Relationship Id="rId1" Type="http://schemas.openxmlformats.org/officeDocument/2006/relationships/customXml" Target="../../customXml/item3047.xml"/><Relationship Id="rId6" Type="http://schemas.openxmlformats.org/officeDocument/2006/relationships/image" Target="../media/image7.emf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7.emf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svg"/><Relationship Id="rId11" Type="http://schemas.openxmlformats.org/officeDocument/2006/relationships/image" Target="../media/image8.png"/><Relationship Id="rId5" Type="http://schemas.openxmlformats.org/officeDocument/2006/relationships/image" Target="../media/image30.png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19" Type="http://schemas.openxmlformats.org/officeDocument/2006/relationships/image" Target="../media/image42.png"/><Relationship Id="rId4" Type="http://schemas.openxmlformats.org/officeDocument/2006/relationships/image" Target="../media/image29.svg"/><Relationship Id="rId9" Type="http://schemas.openxmlformats.org/officeDocument/2006/relationships/image" Target="../media/image34.gif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32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svg"/><Relationship Id="rId11" Type="http://schemas.openxmlformats.org/officeDocument/2006/relationships/image" Target="../media/image50.png"/><Relationship Id="rId5" Type="http://schemas.openxmlformats.org/officeDocument/2006/relationships/image" Target="../media/image30.png"/><Relationship Id="rId10" Type="http://schemas.microsoft.com/office/2007/relationships/hdphoto" Target="../media/hdphoto1.wdp"/><Relationship Id="rId4" Type="http://schemas.openxmlformats.org/officeDocument/2006/relationships/image" Target="../media/image33.sv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4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5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8.png"/><Relationship Id="rId4" Type="http://schemas.openxmlformats.org/officeDocument/2006/relationships/image" Target="../media/image6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8.png"/><Relationship Id="rId4" Type="http://schemas.openxmlformats.org/officeDocument/2006/relationships/image" Target="../media/image6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emf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em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sv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svg"/><Relationship Id="rId4" Type="http://schemas.openxmlformats.org/officeDocument/2006/relationships/image" Target="../media/image69.svg"/><Relationship Id="rId9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10" Type="http://schemas.openxmlformats.org/officeDocument/2006/relationships/image" Target="../media/image7.emf"/><Relationship Id="rId4" Type="http://schemas.openxmlformats.org/officeDocument/2006/relationships/image" Target="../media/image79.svg"/><Relationship Id="rId9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em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.png"/><Relationship Id="rId12" Type="http://schemas.openxmlformats.org/officeDocument/2006/relationships/hyperlink" Target="https://hr.linkedin.com/in/majadinjar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7.emf"/><Relationship Id="rId11" Type="http://schemas.openxmlformats.org/officeDocument/2006/relationships/image" Target="../media/image16.svg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svg"/><Relationship Id="rId12" Type="http://schemas.microsoft.com/office/2007/relationships/hdphoto" Target="../media/hdphoto1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11" Type="http://schemas.openxmlformats.org/officeDocument/2006/relationships/image" Target="../media/image10.png"/><Relationship Id="rId5" Type="http://schemas.microsoft.com/office/2007/relationships/hdphoto" Target="../media/hdphoto3.wdp"/><Relationship Id="rId10" Type="http://schemas.openxmlformats.org/officeDocument/2006/relationships/hyperlink" Target="https://hr.linkedin.com/in/majadinjar" TargetMode="External"/><Relationship Id="rId4" Type="http://schemas.openxmlformats.org/officeDocument/2006/relationships/image" Target="../media/image17.pn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9.pn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ckground Photo" descr="A person standing in front of a large screen with a tree&#10;&#10;Description automatically generated">
            <a:extLst>
              <a:ext uri="{FF2B5EF4-FFF2-40B4-BE49-F238E27FC236}">
                <a16:creationId xmlns:a16="http://schemas.microsoft.com/office/drawing/2014/main" id="{7C65646F-AB05-DDED-5C6E-D23340272C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144" y="-63968"/>
            <a:ext cx="12483438" cy="6966230"/>
          </a:xfrm>
          <a:prstGeom prst="rect">
            <a:avLst/>
          </a:prstGeom>
        </p:spPr>
      </p:pic>
      <p:sp>
        <p:nvSpPr>
          <p:cNvPr id="17" name="Title - Od web do mobilne...">
            <a:extLst>
              <a:ext uri="{FF2B5EF4-FFF2-40B4-BE49-F238E27FC236}">
                <a16:creationId xmlns:a16="http://schemas.microsoft.com/office/drawing/2014/main" id="{634BF0C5-21E2-5E22-9CE0-F9B04C9E213E}"/>
              </a:ext>
            </a:extLst>
          </p:cNvPr>
          <p:cNvSpPr txBox="1">
            <a:spLocks/>
          </p:cNvSpPr>
          <p:nvPr/>
        </p:nvSpPr>
        <p:spPr>
          <a:xfrm>
            <a:off x="411690" y="1952692"/>
            <a:ext cx="6780432" cy="1975927"/>
          </a:xfrm>
          <a:prstGeom prst="rect">
            <a:avLst/>
          </a:prstGeom>
        </p:spPr>
        <p:txBody>
          <a:bodyPr lIns="0" tIns="45720" rIns="91440" bIns="45720" anchor="t">
            <a:spAutoFit/>
          </a:bodyPr>
          <a:lstStyle>
            <a:lvl1pPr algn="l" rtl="0" eaLnBrk="1" fontAlgn="base" hangingPunct="1">
              <a:lnSpc>
                <a:spcPct val="85000"/>
              </a:lnSpc>
              <a:spcBef>
                <a:spcPts val="300"/>
              </a:spcBef>
              <a:spcAft>
                <a:spcPct val="0"/>
              </a:spcAft>
              <a:defRPr sz="4000" kern="1400" spc="-16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Ericsson Hilda" pitchFamily="2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Ericsson Hilda" pitchFamily="2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Ericsson Hilda" pitchFamily="2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Ericsson Hilda" pitchFamily="2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Hilda" pitchFamily="2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Hilda" pitchFamily="2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Hilda" pitchFamily="2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Ericsson Hilda" pitchFamily="2" charset="0"/>
              </a:defRPr>
            </a:lvl9pPr>
          </a:lstStyle>
          <a:p>
            <a:r>
              <a:rPr lang="hr-HR" sz="4800" spc="-150">
                <a:solidFill>
                  <a:schemeClr val="bg1"/>
                </a:solidFill>
              </a:rPr>
              <a:t>Od web do </a:t>
            </a:r>
            <a:r>
              <a:rPr lang="hr-HR" sz="4800" b="1" spc="-150">
                <a:solidFill>
                  <a:schemeClr val="bg1"/>
                </a:solidFill>
              </a:rPr>
              <a:t>mobilne </a:t>
            </a:r>
            <a:r>
              <a:rPr lang="hr-HR" sz="4800" spc="-150">
                <a:solidFill>
                  <a:schemeClr val="bg1"/>
                </a:solidFill>
              </a:rPr>
              <a:t>aplikacije s novim </a:t>
            </a:r>
            <a:r>
              <a:rPr lang="hr-HR" sz="4800" b="1" spc="-150">
                <a:solidFill>
                  <a:schemeClr val="bg1"/>
                </a:solidFill>
              </a:rPr>
              <a:t>modernim</a:t>
            </a:r>
            <a:r>
              <a:rPr lang="hr-HR" sz="4800" spc="-150">
                <a:solidFill>
                  <a:schemeClr val="bg1"/>
                </a:solidFill>
              </a:rPr>
              <a:t> pristupom</a:t>
            </a:r>
            <a:endParaRPr lang="en-US" sz="4800" spc="-150">
              <a:solidFill>
                <a:schemeClr val="bg1"/>
              </a:solidFill>
            </a:endParaRPr>
          </a:p>
        </p:txBody>
      </p:sp>
      <p:pic>
        <p:nvPicPr>
          <p:cNvPr id="19" name="Ericsson White">
            <a:extLst>
              <a:ext uri="{FF2B5EF4-FFF2-40B4-BE49-F238E27FC236}">
                <a16:creationId xmlns:a16="http://schemas.microsoft.com/office/drawing/2014/main" id="{9D9D190B-AE25-D959-2193-77F88AE0CD1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  <p:pic>
        <p:nvPicPr>
          <p:cNvPr id="1028" name="JavaCro White">
            <a:extLst>
              <a:ext uri="{FF2B5EF4-FFF2-40B4-BE49-F238E27FC236}">
                <a16:creationId xmlns:a16="http://schemas.microsoft.com/office/drawing/2014/main" id="{7ABA48C2-17D1-7509-8DE4-7F26034D9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1959" y="5999954"/>
            <a:ext cx="203835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ubtitle - Maja Dinjar, Ana Grguric">
            <a:extLst>
              <a:ext uri="{FF2B5EF4-FFF2-40B4-BE49-F238E27FC236}">
                <a16:creationId xmlns:a16="http://schemas.microsoft.com/office/drawing/2014/main" id="{2819A6AD-BF88-8892-844C-6AE237582D24}"/>
              </a:ext>
            </a:extLst>
          </p:cNvPr>
          <p:cNvSpPr txBox="1">
            <a:spLocks/>
          </p:cNvSpPr>
          <p:nvPr/>
        </p:nvSpPr>
        <p:spPr>
          <a:xfrm>
            <a:off x="411690" y="5881311"/>
            <a:ext cx="2044183" cy="547268"/>
          </a:xfrm>
          <a:prstGeom prst="rect">
            <a:avLst/>
          </a:prstGeom>
          <a:ln>
            <a:noFill/>
          </a:ln>
        </p:spPr>
        <p:txBody>
          <a:bodyPr lIns="0" tIns="45720" rIns="91440" bIns="45720" anchor="t"/>
          <a:lstStyle>
            <a:lvl1pPr marL="265113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8163" indent="-27305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–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803275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1076325" indent="-273050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–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6pPr>
            <a:lvl7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7pPr>
            <a:lvl8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8pPr>
            <a:lvl9pPr marL="1341438" indent="-265113" algn="l" rtl="0" eaLnBrk="1" fontAlgn="base" hangingPunct="1">
              <a:spcBef>
                <a:spcPts val="800"/>
              </a:spcBef>
              <a:spcAft>
                <a:spcPct val="0"/>
              </a:spcAft>
              <a:buClrTx/>
              <a:buFont typeface="Ericsson Hilda" panose="00000500000000000000" pitchFamily="2" charset="0"/>
              <a:buChar char="●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hr-HR" sz="1400" b="1" spc="0">
                <a:solidFill>
                  <a:schemeClr val="bg1"/>
                </a:solidFill>
              </a:rPr>
              <a:t>Maja Dinjar, Ana Grguric</a:t>
            </a:r>
          </a:p>
          <a:p>
            <a:pPr marL="0" indent="0">
              <a:buNone/>
            </a:pPr>
            <a:r>
              <a:rPr lang="hr-HR" sz="1400" b="1" spc="0">
                <a:solidFill>
                  <a:schemeClr val="bg1"/>
                </a:solidFill>
              </a:rPr>
              <a:t>Ericsson Nikola Tesla</a:t>
            </a: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036726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A circle filled with dots">
            <a:extLst>
              <a:ext uri="{FF2B5EF4-FFF2-40B4-BE49-F238E27FC236}">
                <a16:creationId xmlns:a16="http://schemas.microsoft.com/office/drawing/2014/main" id="{1EB83541-BD8F-E956-4772-37D6A7F83E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29184" y="403560"/>
            <a:ext cx="4332515" cy="4332515"/>
          </a:xfrm>
          <a:prstGeom prst="rect">
            <a:avLst/>
          </a:prstGeom>
        </p:spPr>
      </p:pic>
      <p:pic>
        <p:nvPicPr>
          <p:cNvPr id="19" name="Graphic 18" descr="One solid circle, one ring, and one circle filled with diagonal lines">
            <a:extLst>
              <a:ext uri="{FF2B5EF4-FFF2-40B4-BE49-F238E27FC236}">
                <a16:creationId xmlns:a16="http://schemas.microsoft.com/office/drawing/2014/main" id="{CF0B5498-F273-A3FC-7C00-BB2A41A964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909" y="2766906"/>
            <a:ext cx="4572000" cy="4572000"/>
          </a:xfrm>
          <a:prstGeom prst="rect">
            <a:avLst/>
          </a:prstGeom>
        </p:spPr>
      </p:pic>
      <p:pic>
        <p:nvPicPr>
          <p:cNvPr id="22" name="Graphic 21" descr="Circles and an organic shape">
            <a:extLst>
              <a:ext uri="{FF2B5EF4-FFF2-40B4-BE49-F238E27FC236}">
                <a16:creationId xmlns:a16="http://schemas.microsoft.com/office/drawing/2014/main" id="{D76415C4-0BBE-D6B4-6056-8A0F9784BE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4220000">
            <a:off x="-447746" y="-737937"/>
            <a:ext cx="4572000" cy="4572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7EC743-FFB2-1F6F-A414-54F8882AE786}"/>
              </a:ext>
            </a:extLst>
          </p:cNvPr>
          <p:cNvSpPr/>
          <p:nvPr/>
        </p:nvSpPr>
        <p:spPr bwMode="auto">
          <a:xfrm>
            <a:off x="5165559" y="-49195"/>
            <a:ext cx="7052288" cy="6958130"/>
          </a:xfrm>
          <a:prstGeom prst="rect">
            <a:avLst/>
          </a:prstGeom>
          <a:solidFill>
            <a:srgbClr val="35465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90DCE24-C917-7376-3F4A-9A670BD84EE8}"/>
              </a:ext>
            </a:extLst>
          </p:cNvPr>
          <p:cNvSpPr/>
          <p:nvPr/>
        </p:nvSpPr>
        <p:spPr bwMode="auto">
          <a:xfrm>
            <a:off x="1276725" y="5327841"/>
            <a:ext cx="2576945" cy="914399"/>
          </a:xfrm>
          <a:prstGeom prst="roundRect">
            <a:avLst/>
          </a:prstGeom>
          <a:solidFill>
            <a:srgbClr val="56BBF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59CD98C-BCCC-E437-1BCB-6CF60706CD75}"/>
              </a:ext>
            </a:extLst>
          </p:cNvPr>
          <p:cNvSpPr/>
          <p:nvPr/>
        </p:nvSpPr>
        <p:spPr bwMode="auto">
          <a:xfrm>
            <a:off x="1282692" y="670336"/>
            <a:ext cx="2567049" cy="914400"/>
          </a:xfrm>
          <a:prstGeom prst="roundRect">
            <a:avLst/>
          </a:prstGeom>
          <a:solidFill>
            <a:srgbClr val="56BBF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 descr="A blue square with a cross&#10;&#10;Description automatically generated">
            <a:extLst>
              <a:ext uri="{FF2B5EF4-FFF2-40B4-BE49-F238E27FC236}">
                <a16:creationId xmlns:a16="http://schemas.microsoft.com/office/drawing/2014/main" id="{F308EA49-3F13-2B05-EF57-97F5C4A9F5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3901" y="1368799"/>
            <a:ext cx="2743200" cy="41148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A5DC6C3-B8CC-C223-6EF3-0354985E32D3}"/>
              </a:ext>
            </a:extLst>
          </p:cNvPr>
          <p:cNvSpPr txBox="1"/>
          <p:nvPr/>
        </p:nvSpPr>
        <p:spPr>
          <a:xfrm>
            <a:off x="5872467" y="-2787614"/>
            <a:ext cx="5899355" cy="2344994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L="180000" marR="0" indent="-1800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●"/>
              <a:tabLst/>
            </a:pPr>
            <a:endParaRPr kumimoji="0" lang="hr-HR" sz="2000" b="0" i="0" u="none" strike="noStrike" kern="1000" cap="none" spc="-3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pic>
        <p:nvPicPr>
          <p:cNvPr id="4" name="Picture 3" descr="A black screen with a black background&#10;&#10;Description automatically generated">
            <a:extLst>
              <a:ext uri="{FF2B5EF4-FFF2-40B4-BE49-F238E27FC236}">
                <a16:creationId xmlns:a16="http://schemas.microsoft.com/office/drawing/2014/main" id="{B2C54328-48AB-5FB2-4B31-833AC9F34F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9936" y="289003"/>
            <a:ext cx="3342168" cy="6281859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7180EF7-2398-8407-74BE-73384D572D0F}"/>
              </a:ext>
            </a:extLst>
          </p:cNvPr>
          <p:cNvSpPr/>
          <p:nvPr/>
        </p:nvSpPr>
        <p:spPr bwMode="auto">
          <a:xfrm>
            <a:off x="5081408" y="-4120"/>
            <a:ext cx="162697" cy="6866236"/>
          </a:xfrm>
          <a:prstGeom prst="rect">
            <a:avLst/>
          </a:prstGeom>
          <a:solidFill>
            <a:srgbClr val="56BBF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21A922-EDE3-F405-B796-1D4F77C17FE6}"/>
              </a:ext>
            </a:extLst>
          </p:cNvPr>
          <p:cNvSpPr/>
          <p:nvPr/>
        </p:nvSpPr>
        <p:spPr bwMode="auto">
          <a:xfrm>
            <a:off x="5868215" y="3769933"/>
            <a:ext cx="5451120" cy="432457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800"/>
              </a:spcBef>
              <a:spcAft>
                <a:spcPct val="0"/>
              </a:spcAft>
            </a:pPr>
            <a:r>
              <a:rPr lang="en-US" sz="2000" dirty="0">
                <a:solidFill>
                  <a:schemeClr val="tx1"/>
                </a:solidFill>
                <a:latin typeface="Ericsson Hilda"/>
                <a:cs typeface="Calibri"/>
              </a:rPr>
              <a:t>Neki od </a:t>
            </a:r>
            <a:r>
              <a:rPr lang="en-US" sz="2000" dirty="0" err="1">
                <a:solidFill>
                  <a:schemeClr val="tx1"/>
                </a:solidFill>
                <a:latin typeface="Ericsson Hilda"/>
                <a:cs typeface="Calibri"/>
              </a:rPr>
              <a:t>brandova</a:t>
            </a:r>
            <a:r>
              <a:rPr lang="en-US" sz="2000" dirty="0">
                <a:solidFill>
                  <a:schemeClr val="tx1"/>
                </a:solidFill>
                <a:latin typeface="Ericsson Hilda"/>
                <a:cs typeface="Calibri"/>
              </a:rPr>
              <a:t> koji </a:t>
            </a:r>
            <a:r>
              <a:rPr lang="en-US" sz="2000" dirty="0" err="1">
                <a:solidFill>
                  <a:schemeClr val="tx1"/>
                </a:solidFill>
                <a:latin typeface="Ericsson Hilda"/>
                <a:cs typeface="Calibri"/>
              </a:rPr>
              <a:t>koriste</a:t>
            </a:r>
            <a:r>
              <a:rPr lang="en-US" sz="2000" dirty="0">
                <a:solidFill>
                  <a:schemeClr val="tx1"/>
                </a:solidFill>
                <a:latin typeface="Ericsson Hilda"/>
                <a:cs typeface="Calibri"/>
              </a:rPr>
              <a:t> Capacitor: </a:t>
            </a:r>
          </a:p>
          <a:p>
            <a:pPr algn="l">
              <a:spcBef>
                <a:spcPts val="800"/>
              </a:spcBef>
            </a:pPr>
            <a:endParaRPr lang="en-US" sz="2000" b="1">
              <a:solidFill>
                <a:srgbClr val="354652"/>
              </a:solidFill>
              <a:latin typeface="Ericsson Hilda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75427F7-A161-651F-2A06-CE4176880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749" y="5973815"/>
            <a:ext cx="2146947" cy="45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">
            <a:extLst>
              <a:ext uri="{FF2B5EF4-FFF2-40B4-BE49-F238E27FC236}">
                <a16:creationId xmlns:a16="http://schemas.microsoft.com/office/drawing/2014/main" id="{4285F2A2-686C-55B8-BB7B-A5D466DB7AA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C35CFC9-3210-0E0C-8D17-7EB9DDD2A2CF}"/>
              </a:ext>
            </a:extLst>
          </p:cNvPr>
          <p:cNvSpPr/>
          <p:nvPr/>
        </p:nvSpPr>
        <p:spPr bwMode="auto">
          <a:xfrm>
            <a:off x="6183579" y="1047944"/>
            <a:ext cx="4821816" cy="983558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800"/>
              </a:spcBef>
              <a:spcAft>
                <a:spcPct val="0"/>
              </a:spcAft>
            </a:pPr>
            <a:r>
              <a:rPr lang="en-US" sz="2000">
                <a:solidFill>
                  <a:schemeClr val="tx1"/>
                </a:solidFill>
                <a:latin typeface="Ericsson Hilda"/>
                <a:cs typeface="Calibri"/>
              </a:rPr>
              <a:t>Capacitor </a:t>
            </a:r>
            <a:r>
              <a:rPr lang="en-US" sz="2000" err="1">
                <a:solidFill>
                  <a:schemeClr val="tx1"/>
                </a:solidFill>
                <a:latin typeface="Ericsson Hilda"/>
                <a:cs typeface="Calibri"/>
              </a:rPr>
              <a:t>omogućuje</a:t>
            </a:r>
            <a:r>
              <a:rPr lang="en-US" sz="2000">
                <a:solidFill>
                  <a:schemeClr val="tx1"/>
                </a:solidFill>
                <a:latin typeface="Ericsson Hilda"/>
                <a:cs typeface="Calibri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Ericsson Hilda"/>
                <a:cs typeface="Calibri"/>
              </a:rPr>
              <a:t>razvoj</a:t>
            </a:r>
            <a:r>
              <a:rPr lang="en-US" sz="2000">
                <a:solidFill>
                  <a:schemeClr val="tx1"/>
                </a:solidFill>
                <a:latin typeface="Ericsson Hilda"/>
                <a:cs typeface="Calibri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Ericsson Hilda"/>
                <a:cs typeface="Calibri"/>
              </a:rPr>
              <a:t>aplikacija</a:t>
            </a:r>
            <a:r>
              <a:rPr lang="en-US" sz="2000">
                <a:solidFill>
                  <a:schemeClr val="tx1"/>
                </a:solidFill>
                <a:latin typeface="Ericsson Hilda"/>
                <a:cs typeface="Calibri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Ericsson Hilda"/>
                <a:cs typeface="Calibri"/>
              </a:rPr>
              <a:t>pomoću</a:t>
            </a:r>
            <a:r>
              <a:rPr lang="en-US" sz="2000">
                <a:solidFill>
                  <a:schemeClr val="tx1"/>
                </a:solidFill>
                <a:latin typeface="Ericsson Hilda"/>
                <a:cs typeface="Calibri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Ericsson Hilda"/>
                <a:cs typeface="Calibri"/>
              </a:rPr>
              <a:t>bilo</a:t>
            </a:r>
            <a:r>
              <a:rPr lang="en-US" sz="2000">
                <a:solidFill>
                  <a:schemeClr val="tx1"/>
                </a:solidFill>
                <a:latin typeface="Ericsson Hilda"/>
                <a:cs typeface="Calibri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Ericsson Hilda"/>
                <a:cs typeface="Calibri"/>
              </a:rPr>
              <a:t>kojeg</a:t>
            </a:r>
            <a:r>
              <a:rPr lang="en-US" sz="2000">
                <a:solidFill>
                  <a:schemeClr val="tx1"/>
                </a:solidFill>
                <a:latin typeface="Ericsson Hilda"/>
                <a:cs typeface="Calibri"/>
              </a:rPr>
              <a:t> web </a:t>
            </a:r>
            <a:r>
              <a:rPr lang="en-US" sz="2000" err="1">
                <a:solidFill>
                  <a:schemeClr val="tx1"/>
                </a:solidFill>
                <a:latin typeface="Ericsson Hilda"/>
                <a:cs typeface="Calibri"/>
              </a:rPr>
              <a:t>frameworka</a:t>
            </a:r>
            <a:r>
              <a:rPr lang="en-US" sz="2000">
                <a:solidFill>
                  <a:schemeClr val="tx1"/>
                </a:solidFill>
                <a:latin typeface="Ericsson Hilda"/>
                <a:cs typeface="Calibri"/>
              </a:rPr>
              <a:t>:</a:t>
            </a:r>
            <a:endParaRPr lang="en-US"/>
          </a:p>
          <a:p>
            <a:pPr marL="179705" indent="-179705" algn="l">
              <a:spcBef>
                <a:spcPts val="800"/>
              </a:spcBef>
              <a:spcAft>
                <a:spcPct val="0"/>
              </a:spcAft>
              <a:buFont typeface="Ericsson Hilda,Sans-Serif"/>
              <a:buChar char="•"/>
            </a:pPr>
            <a:endParaRPr lang="en-US" sz="2000">
              <a:solidFill>
                <a:srgbClr val="354652"/>
              </a:solidFill>
              <a:latin typeface="Ericsson Hilda"/>
            </a:endParaRPr>
          </a:p>
          <a:p>
            <a:pPr algn="l">
              <a:spcBef>
                <a:spcPts val="800"/>
              </a:spcBef>
            </a:pPr>
            <a:endParaRPr lang="en-US" sz="2000" b="1">
              <a:solidFill>
                <a:srgbClr val="354652"/>
              </a:solidFill>
              <a:latin typeface="Ericsson Hilda"/>
            </a:endParaRPr>
          </a:p>
        </p:txBody>
      </p:sp>
      <p:pic>
        <p:nvPicPr>
          <p:cNvPr id="8" name="Picture 7" descr="A white symbol with a circle in center&#10;&#10;Description automatically generated">
            <a:extLst>
              <a:ext uri="{FF2B5EF4-FFF2-40B4-BE49-F238E27FC236}">
                <a16:creationId xmlns:a16="http://schemas.microsoft.com/office/drawing/2014/main" id="{39264639-5F85-A5DF-3299-81738E66C17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93981" y="1945111"/>
            <a:ext cx="751886" cy="745142"/>
          </a:xfrm>
          <a:prstGeom prst="rect">
            <a:avLst/>
          </a:prstGeom>
        </p:spPr>
      </p:pic>
      <p:pic>
        <p:nvPicPr>
          <p:cNvPr id="9" name="Picture 8" descr="A black letter on a white hexagon&#10;&#10;Description automatically generated">
            <a:extLst>
              <a:ext uri="{FF2B5EF4-FFF2-40B4-BE49-F238E27FC236}">
                <a16:creationId xmlns:a16="http://schemas.microsoft.com/office/drawing/2014/main" id="{1048A146-1E44-DD6B-CA13-8E856B4E71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11730" y="1945111"/>
            <a:ext cx="772116" cy="745141"/>
          </a:xfrm>
          <a:prstGeom prst="rect">
            <a:avLst/>
          </a:prstGeom>
        </p:spPr>
      </p:pic>
      <p:pic>
        <p:nvPicPr>
          <p:cNvPr id="10" name="Picture 9" descr="A white and black triangle with a white v&#10;&#10;Description automatically generated">
            <a:extLst>
              <a:ext uri="{FF2B5EF4-FFF2-40B4-BE49-F238E27FC236}">
                <a16:creationId xmlns:a16="http://schemas.microsoft.com/office/drawing/2014/main" id="{3577198E-28A9-3F8A-9FF7-2E4D35CCADA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45765" y="1945111"/>
            <a:ext cx="745142" cy="745142"/>
          </a:xfrm>
          <a:prstGeom prst="rect">
            <a:avLst/>
          </a:prstGeom>
        </p:spPr>
      </p:pic>
      <p:pic>
        <p:nvPicPr>
          <p:cNvPr id="13" name="Picture 12" descr="A white logo with black background&#10;&#10;Description automatically generated">
            <a:extLst>
              <a:ext uri="{FF2B5EF4-FFF2-40B4-BE49-F238E27FC236}">
                <a16:creationId xmlns:a16="http://schemas.microsoft.com/office/drawing/2014/main" id="{E919BCC9-40D1-78FE-D59C-550F5A3ED13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01353" y="4256614"/>
            <a:ext cx="850514" cy="857257"/>
          </a:xfrm>
          <a:prstGeom prst="rect">
            <a:avLst/>
          </a:prstGeom>
        </p:spPr>
      </p:pic>
      <p:pic>
        <p:nvPicPr>
          <p:cNvPr id="15" name="Picture 14" descr="A white logo in a circle&#10;&#10;Description automatically generated">
            <a:extLst>
              <a:ext uri="{FF2B5EF4-FFF2-40B4-BE49-F238E27FC236}">
                <a16:creationId xmlns:a16="http://schemas.microsoft.com/office/drawing/2014/main" id="{4F128B3A-1DFB-56F7-CDB3-371461D30E21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222065" y="4340051"/>
            <a:ext cx="742294" cy="742294"/>
          </a:xfrm>
          <a:prstGeom prst="rect">
            <a:avLst/>
          </a:prstGeom>
        </p:spPr>
      </p:pic>
      <p:pic>
        <p:nvPicPr>
          <p:cNvPr id="18" name="Picture 17" descr="A black and white logo&#10;&#10;Description automatically generated">
            <a:extLst>
              <a:ext uri="{FF2B5EF4-FFF2-40B4-BE49-F238E27FC236}">
                <a16:creationId xmlns:a16="http://schemas.microsoft.com/office/drawing/2014/main" id="{EE9CB723-B0D3-2A45-6CF5-E80E7CFA69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82388" y="4198965"/>
            <a:ext cx="978776" cy="972207"/>
          </a:xfrm>
          <a:prstGeom prst="rect">
            <a:avLst/>
          </a:prstGeom>
        </p:spPr>
      </p:pic>
      <p:pic>
        <p:nvPicPr>
          <p:cNvPr id="23" name="Picture 22" descr="A logo on a black background&#10;&#10;Description automatically generated">
            <a:extLst>
              <a:ext uri="{FF2B5EF4-FFF2-40B4-BE49-F238E27FC236}">
                <a16:creationId xmlns:a16="http://schemas.microsoft.com/office/drawing/2014/main" id="{357E24B0-1751-C94B-0137-C7EF2086655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887810" y="4223845"/>
            <a:ext cx="1005053" cy="101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03216"/>
      </p:ext>
    </p:extLst>
  </p:cSld>
  <p:clrMapOvr>
    <a:masterClrMapping/>
  </p:clrMapOvr>
  <p:transition spd="slow">
    <p:push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753C41-69C7-82BD-14AA-EFF5A0216E9D}"/>
              </a:ext>
            </a:extLst>
          </p:cNvPr>
          <p:cNvSpPr/>
          <p:nvPr/>
        </p:nvSpPr>
        <p:spPr bwMode="auto">
          <a:xfrm>
            <a:off x="-66991" y="-37459"/>
            <a:ext cx="6164293" cy="6926273"/>
          </a:xfrm>
          <a:prstGeom prst="rect">
            <a:avLst/>
          </a:prstGeom>
          <a:solidFill>
            <a:srgbClr val="35465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92E5781-0AA0-26CC-3A47-7CEAD769563B}"/>
              </a:ext>
            </a:extLst>
          </p:cNvPr>
          <p:cNvSpPr/>
          <p:nvPr/>
        </p:nvSpPr>
        <p:spPr bwMode="auto">
          <a:xfrm>
            <a:off x="5697008" y="289030"/>
            <a:ext cx="797170" cy="797170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rgbClr val="485F7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800"/>
              </a:spcBef>
            </a:pPr>
            <a:r>
              <a:rPr lang="en-US" sz="3200">
                <a:solidFill>
                  <a:srgbClr val="485F70"/>
                </a:solidFill>
                <a:latin typeface="+mn-lt"/>
              </a:rPr>
              <a:t>vs</a:t>
            </a:r>
          </a:p>
        </p:txBody>
      </p:sp>
      <p:pic>
        <p:nvPicPr>
          <p:cNvPr id="7" name="Picture 6" descr="A logo of a company&#10;&#10;Description automatically generated">
            <a:extLst>
              <a:ext uri="{FF2B5EF4-FFF2-40B4-BE49-F238E27FC236}">
                <a16:creationId xmlns:a16="http://schemas.microsoft.com/office/drawing/2014/main" id="{B71A188C-AB39-FF2D-3035-1C1B307E7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6199" y="72023"/>
            <a:ext cx="3124200" cy="14046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25212A-3C1D-EC60-D400-7242D3712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4347" y="375873"/>
            <a:ext cx="457524" cy="452305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5C57B0C-DB27-E599-E270-CCEDC8AD8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4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749" y="5973815"/>
            <a:ext cx="2146947" cy="45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black and white logo&#10;&#10;Description automatically generated">
            <a:extLst>
              <a:ext uri="{FF2B5EF4-FFF2-40B4-BE49-F238E27FC236}">
                <a16:creationId xmlns:a16="http://schemas.microsoft.com/office/drawing/2014/main" id="{478DA8AC-175C-31A7-AFDA-FA804756BF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1152" b="30897"/>
          <a:stretch/>
        </p:blipFill>
        <p:spPr>
          <a:xfrm>
            <a:off x="1199590" y="375313"/>
            <a:ext cx="3801595" cy="7848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760535C-EDF9-2E98-2DC6-496A613BDDD0}"/>
              </a:ext>
            </a:extLst>
          </p:cNvPr>
          <p:cNvSpPr/>
          <p:nvPr/>
        </p:nvSpPr>
        <p:spPr bwMode="auto">
          <a:xfrm>
            <a:off x="251012" y="1922555"/>
            <a:ext cx="5540188" cy="331696"/>
          </a:xfrm>
          <a:prstGeom prst="rect">
            <a:avLst/>
          </a:prstGeom>
          <a:solidFill>
            <a:srgbClr val="4D657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</a:pPr>
            <a:r>
              <a:rPr lang="en-US" b="1">
                <a:solidFill>
                  <a:srgbClr val="FFFFFF"/>
                </a:solidFill>
                <a:latin typeface="+mn-lt"/>
              </a:rPr>
              <a:t> Novi </a:t>
            </a:r>
            <a:r>
              <a:rPr lang="en-US" b="1" err="1">
                <a:solidFill>
                  <a:srgbClr val="FFFFFF"/>
                </a:solidFill>
                <a:latin typeface="+mn-lt"/>
              </a:rPr>
              <a:t>i</a:t>
            </a:r>
            <a:r>
              <a:rPr lang="en-US" b="1">
                <a:solidFill>
                  <a:srgbClr val="FFFFFF"/>
                </a:solidFill>
                <a:latin typeface="+mn-lt"/>
              </a:rPr>
              <a:t> </a:t>
            </a:r>
            <a:r>
              <a:rPr lang="en-US" b="1" err="1">
                <a:solidFill>
                  <a:srgbClr val="FFFFFF"/>
                </a:solidFill>
                <a:latin typeface="+mn-lt"/>
              </a:rPr>
              <a:t>moderniji</a:t>
            </a:r>
            <a:r>
              <a:rPr lang="en-US" b="1">
                <a:solidFill>
                  <a:srgbClr val="FFFFFF"/>
                </a:solidFill>
                <a:latin typeface="+mn-lt"/>
              </a:rPr>
              <a:t> API-ji</a:t>
            </a:r>
            <a:endParaRPr lang="en-US" b="1">
              <a:solidFill>
                <a:srgbClr val="FFFFFF"/>
              </a:solidFill>
              <a:latin typeface="Ericsson Hilda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AE22EA-5796-D823-A322-DADB8F2C133F}"/>
              </a:ext>
            </a:extLst>
          </p:cNvPr>
          <p:cNvSpPr/>
          <p:nvPr/>
        </p:nvSpPr>
        <p:spPr bwMode="auto">
          <a:xfrm>
            <a:off x="251012" y="2664260"/>
            <a:ext cx="5540188" cy="331696"/>
          </a:xfrm>
          <a:prstGeom prst="rect">
            <a:avLst/>
          </a:prstGeom>
          <a:solidFill>
            <a:srgbClr val="4D657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</a:pPr>
            <a:r>
              <a:rPr lang="en-US" b="1">
                <a:solidFill>
                  <a:srgbClr val="FFFFFF"/>
                </a:solidFill>
                <a:latin typeface="Ericsson Hilda"/>
              </a:rPr>
              <a:t> </a:t>
            </a:r>
            <a:r>
              <a:rPr lang="en-US" b="1" err="1">
                <a:solidFill>
                  <a:srgbClr val="FFFFFF"/>
                </a:solidFill>
                <a:latin typeface="Ericsson Hilda"/>
              </a:rPr>
              <a:t>Bolje</a:t>
            </a:r>
            <a:r>
              <a:rPr lang="en-US" b="1">
                <a:solidFill>
                  <a:srgbClr val="FFFFFF"/>
                </a:solidFill>
                <a:latin typeface="Ericsson Hilda"/>
              </a:rPr>
              <a:t> </a:t>
            </a:r>
            <a:r>
              <a:rPr lang="en-US" b="1" err="1">
                <a:solidFill>
                  <a:srgbClr val="FFFFFF"/>
                </a:solidFill>
                <a:latin typeface="Ericsson Hilda"/>
              </a:rPr>
              <a:t>performanse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749DA3-AB87-C7AB-9E3E-FBA8769DFD87}"/>
              </a:ext>
            </a:extLst>
          </p:cNvPr>
          <p:cNvSpPr/>
          <p:nvPr/>
        </p:nvSpPr>
        <p:spPr bwMode="auto">
          <a:xfrm>
            <a:off x="6400800" y="1922554"/>
            <a:ext cx="5540188" cy="331696"/>
          </a:xfrm>
          <a:prstGeom prst="rect">
            <a:avLst/>
          </a:prstGeom>
          <a:solidFill>
            <a:schemeClr val="tx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</a:pPr>
            <a:r>
              <a:rPr lang="hr-HR" b="1">
                <a:solidFill>
                  <a:srgbClr val="26333C"/>
                </a:solidFill>
                <a:latin typeface="Ericsson Hilda"/>
              </a:rPr>
              <a:t> 2008. nisu postojali moderni </a:t>
            </a:r>
            <a:r>
              <a:rPr lang="hr-HR" b="1" err="1">
                <a:solidFill>
                  <a:srgbClr val="26333C"/>
                </a:solidFill>
                <a:latin typeface="Ericsson Hilda"/>
              </a:rPr>
              <a:t>dev</a:t>
            </a:r>
            <a:r>
              <a:rPr lang="hr-HR" b="1">
                <a:solidFill>
                  <a:srgbClr val="26333C"/>
                </a:solidFill>
                <a:latin typeface="Ericsson Hilda"/>
              </a:rPr>
              <a:t> standardi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50ABCE9-0693-0FAB-47BA-03BB3FBF46B0}"/>
              </a:ext>
            </a:extLst>
          </p:cNvPr>
          <p:cNvSpPr/>
          <p:nvPr/>
        </p:nvSpPr>
        <p:spPr bwMode="auto">
          <a:xfrm>
            <a:off x="6400799" y="2664259"/>
            <a:ext cx="5540188" cy="331696"/>
          </a:xfrm>
          <a:prstGeom prst="rect">
            <a:avLst/>
          </a:prstGeom>
          <a:solidFill>
            <a:schemeClr val="tx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</a:pPr>
            <a:r>
              <a:rPr lang="hr-HR" b="1">
                <a:solidFill>
                  <a:srgbClr val="26333C"/>
                </a:solidFill>
                <a:latin typeface="+mn-lt"/>
              </a:rPr>
              <a:t> Aplikacije mogu biti sporije</a:t>
            </a:r>
            <a:endParaRPr lang="en-US">
              <a:solidFill>
                <a:srgbClr val="26333C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E6994F8-3AB9-E6E5-F7BD-B58EB81FDA59}"/>
              </a:ext>
            </a:extLst>
          </p:cNvPr>
          <p:cNvSpPr/>
          <p:nvPr/>
        </p:nvSpPr>
        <p:spPr bwMode="auto">
          <a:xfrm>
            <a:off x="6400799" y="3404345"/>
            <a:ext cx="5540188" cy="331696"/>
          </a:xfrm>
          <a:prstGeom prst="rect">
            <a:avLst/>
          </a:prstGeom>
          <a:solidFill>
            <a:schemeClr val="tx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</a:pPr>
            <a:r>
              <a:rPr lang="hr-HR" b="1">
                <a:solidFill>
                  <a:srgbClr val="26333C"/>
                </a:solidFill>
                <a:latin typeface="Ericsson Hilda"/>
              </a:rPr>
              <a:t> Većina </a:t>
            </a:r>
            <a:r>
              <a:rPr lang="hr-HR" b="1" err="1">
                <a:solidFill>
                  <a:srgbClr val="26333C"/>
                </a:solidFill>
                <a:latin typeface="Ericsson Hilda"/>
              </a:rPr>
              <a:t>pluginova</a:t>
            </a:r>
            <a:r>
              <a:rPr lang="hr-HR" b="1">
                <a:solidFill>
                  <a:srgbClr val="26333C"/>
                </a:solidFill>
                <a:latin typeface="Ericsson Hilda"/>
              </a:rPr>
              <a:t> može raditi s </a:t>
            </a:r>
            <a:r>
              <a:rPr lang="hr-HR" b="1" err="1">
                <a:solidFill>
                  <a:srgbClr val="26333C"/>
                </a:solidFill>
                <a:latin typeface="Ericsson Hilda"/>
              </a:rPr>
              <a:t>Capacitorom</a:t>
            </a:r>
            <a:endParaRPr lang="en-US">
              <a:solidFill>
                <a:srgbClr val="26333C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F37749E-2DE7-B654-8D23-B7A1A7D8D0C8}"/>
              </a:ext>
            </a:extLst>
          </p:cNvPr>
          <p:cNvSpPr/>
          <p:nvPr/>
        </p:nvSpPr>
        <p:spPr bwMode="auto">
          <a:xfrm>
            <a:off x="251012" y="3404345"/>
            <a:ext cx="5540188" cy="331696"/>
          </a:xfrm>
          <a:prstGeom prst="rect">
            <a:avLst/>
          </a:prstGeom>
          <a:solidFill>
            <a:srgbClr val="4D657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</a:pPr>
            <a:r>
              <a:rPr lang="en-US" b="1">
                <a:solidFill>
                  <a:srgbClr val="FFFFFF"/>
                </a:solidFill>
                <a:latin typeface="Ericsson Hilda"/>
              </a:rPr>
              <a:t> Backward compatibility s </a:t>
            </a:r>
            <a:r>
              <a:rPr lang="en-US" b="1" err="1">
                <a:solidFill>
                  <a:srgbClr val="FFFFFF"/>
                </a:solidFill>
                <a:latin typeface="Ericsson Hilda"/>
              </a:rPr>
              <a:t>Cordovom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E1D6E7-0939-E356-C2F3-10B8B2D37264}"/>
              </a:ext>
            </a:extLst>
          </p:cNvPr>
          <p:cNvSpPr/>
          <p:nvPr/>
        </p:nvSpPr>
        <p:spPr bwMode="auto">
          <a:xfrm>
            <a:off x="251012" y="4143374"/>
            <a:ext cx="5540188" cy="371476"/>
          </a:xfrm>
          <a:prstGeom prst="rect">
            <a:avLst/>
          </a:prstGeom>
          <a:solidFill>
            <a:srgbClr val="4D657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</a:pPr>
            <a:r>
              <a:rPr lang="en-US" b="1">
                <a:solidFill>
                  <a:srgbClr val="FFFFFF"/>
                </a:solidFill>
                <a:latin typeface="Ericsson Hilda"/>
              </a:rPr>
              <a:t> </a:t>
            </a:r>
            <a:r>
              <a:rPr lang="en-US" b="1" err="1">
                <a:solidFill>
                  <a:srgbClr val="FFFFFF"/>
                </a:solidFill>
                <a:latin typeface="Ericsson Hilda"/>
              </a:rPr>
              <a:t>Svaka</a:t>
            </a:r>
            <a:r>
              <a:rPr lang="en-US" b="1">
                <a:solidFill>
                  <a:srgbClr val="FFFFFF"/>
                </a:solidFill>
                <a:latin typeface="Ericsson Hilda"/>
              </a:rPr>
              <a:t> </a:t>
            </a:r>
            <a:r>
              <a:rPr lang="en-US" b="1" err="1">
                <a:solidFill>
                  <a:srgbClr val="FFFFFF"/>
                </a:solidFill>
                <a:latin typeface="Ericsson Hilda"/>
              </a:rPr>
              <a:t>platforma</a:t>
            </a:r>
            <a:r>
              <a:rPr lang="en-US" b="1">
                <a:solidFill>
                  <a:srgbClr val="FFFFFF"/>
                </a:solidFill>
                <a:latin typeface="Ericsson Hilda"/>
              </a:rPr>
              <a:t> je source asset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8F8A5F8-E26C-82DB-82B8-3176DADBA490}"/>
              </a:ext>
            </a:extLst>
          </p:cNvPr>
          <p:cNvSpPr/>
          <p:nvPr/>
        </p:nvSpPr>
        <p:spPr bwMode="auto">
          <a:xfrm>
            <a:off x="6400799" y="4937123"/>
            <a:ext cx="5540188" cy="609601"/>
          </a:xfrm>
          <a:prstGeom prst="rect">
            <a:avLst/>
          </a:prstGeom>
          <a:solidFill>
            <a:schemeClr val="tx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</a:pPr>
            <a:r>
              <a:rPr lang="hr-HR" b="1">
                <a:solidFill>
                  <a:srgbClr val="26333C"/>
                </a:solidFill>
                <a:latin typeface="Ericsson Hilda"/>
              </a:rPr>
              <a:t> Developeri se moraju oslanjati na </a:t>
            </a:r>
            <a:r>
              <a:rPr lang="hr-HR" b="1" err="1">
                <a:solidFill>
                  <a:srgbClr val="26333C"/>
                </a:solidFill>
                <a:latin typeface="Ericsson Hilda"/>
              </a:rPr>
              <a:t>open-source</a:t>
            </a:r>
            <a:r>
              <a:rPr lang="hr-HR" b="1">
                <a:solidFill>
                  <a:srgbClr val="26333C"/>
                </a:solidFill>
                <a:latin typeface="Ericsson Hilda"/>
              </a:rPr>
              <a:t> zajednicu kada naiđu na probleme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22D907-2C96-0572-C895-D4C0A9B97EF6}"/>
              </a:ext>
            </a:extLst>
          </p:cNvPr>
          <p:cNvSpPr/>
          <p:nvPr/>
        </p:nvSpPr>
        <p:spPr bwMode="auto">
          <a:xfrm>
            <a:off x="251011" y="4935443"/>
            <a:ext cx="5540188" cy="609601"/>
          </a:xfrm>
          <a:prstGeom prst="rect">
            <a:avLst/>
          </a:prstGeom>
          <a:solidFill>
            <a:srgbClr val="4D6575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</a:pPr>
            <a:r>
              <a:rPr lang="en-US" b="1">
                <a:solidFill>
                  <a:schemeClr val="tx1"/>
                </a:solidFill>
                <a:latin typeface="Ericsson Hilda"/>
              </a:rPr>
              <a:t> </a:t>
            </a:r>
            <a:r>
              <a:rPr lang="en-US" b="1" err="1">
                <a:solidFill>
                  <a:schemeClr val="tx1"/>
                </a:solidFill>
                <a:latin typeface="Ericsson Hilda"/>
              </a:rPr>
              <a:t>Lakše</a:t>
            </a:r>
            <a:r>
              <a:rPr lang="en-US" b="1">
                <a:solidFill>
                  <a:schemeClr val="tx1"/>
                </a:solidFill>
                <a:latin typeface="Ericsson Hilda"/>
              </a:rPr>
              <a:t> do </a:t>
            </a:r>
            <a:r>
              <a:rPr lang="en-US" b="1" err="1">
                <a:solidFill>
                  <a:schemeClr val="tx1"/>
                </a:solidFill>
                <a:latin typeface="Ericsson Hilda"/>
              </a:rPr>
              <a:t>rješenja</a:t>
            </a:r>
            <a:r>
              <a:rPr lang="en-US" b="1">
                <a:solidFill>
                  <a:schemeClr val="tx1"/>
                </a:solidFill>
                <a:latin typeface="Ericsson Hilda"/>
              </a:rPr>
              <a:t> </a:t>
            </a:r>
            <a:r>
              <a:rPr lang="en-US" b="1" err="1">
                <a:solidFill>
                  <a:schemeClr val="tx1"/>
                </a:solidFill>
                <a:latin typeface="Ericsson Hilda"/>
              </a:rPr>
              <a:t>problema</a:t>
            </a:r>
            <a:r>
              <a:rPr lang="en-US" b="1">
                <a:solidFill>
                  <a:schemeClr val="tx1"/>
                </a:solidFill>
                <a:latin typeface="Ericsson Hilda"/>
              </a:rPr>
              <a:t> </a:t>
            </a:r>
            <a:r>
              <a:rPr lang="en-US" b="1" err="1">
                <a:solidFill>
                  <a:schemeClr val="tx1"/>
                </a:solidFill>
                <a:latin typeface="Ericsson Hilda"/>
              </a:rPr>
              <a:t>na</a:t>
            </a:r>
            <a:r>
              <a:rPr lang="en-US" b="1">
                <a:solidFill>
                  <a:schemeClr val="tx1"/>
                </a:solidFill>
                <a:latin typeface="Ericsson Hilda"/>
              </a:rPr>
              <a:t> </a:t>
            </a:r>
            <a:r>
              <a:rPr lang="en-US" b="1" err="1">
                <a:solidFill>
                  <a:schemeClr val="tx1"/>
                </a:solidFill>
                <a:latin typeface="Ericsson Hilda"/>
              </a:rPr>
              <a:t>stackoverflow</a:t>
            </a:r>
            <a:r>
              <a:rPr lang="en-US" b="1">
                <a:solidFill>
                  <a:schemeClr val="tx1"/>
                </a:solidFill>
                <a:latin typeface="Ericsson Hilda"/>
              </a:rPr>
              <a:t>-u </a:t>
            </a:r>
            <a:r>
              <a:rPr lang="en-US" b="1" err="1">
                <a:solidFill>
                  <a:schemeClr val="tx1"/>
                </a:solidFill>
                <a:latin typeface="Ericsson Hilda"/>
              </a:rPr>
              <a:t>ako</a:t>
            </a:r>
            <a:r>
              <a:rPr lang="en-US" b="1">
                <a:solidFill>
                  <a:schemeClr val="tx1"/>
                </a:solidFill>
                <a:latin typeface="Ericsson Hilda"/>
              </a:rPr>
              <a:t> se </a:t>
            </a:r>
            <a:r>
              <a:rPr lang="en-US" b="1" err="1">
                <a:solidFill>
                  <a:schemeClr val="tx1"/>
                </a:solidFill>
                <a:latin typeface="Ericsson Hilda"/>
              </a:rPr>
              <a:t>radi</a:t>
            </a:r>
            <a:r>
              <a:rPr lang="en-US" b="1">
                <a:solidFill>
                  <a:schemeClr val="tx1"/>
                </a:solidFill>
                <a:latin typeface="Ericsson Hilda"/>
              </a:rPr>
              <a:t> o </a:t>
            </a:r>
            <a:r>
              <a:rPr lang="en-US" b="1" err="1">
                <a:solidFill>
                  <a:schemeClr val="tx1"/>
                </a:solidFill>
                <a:latin typeface="Ericsson Hilda"/>
              </a:rPr>
              <a:t>nativnom</a:t>
            </a:r>
            <a:r>
              <a:rPr lang="en-US" b="1">
                <a:solidFill>
                  <a:schemeClr val="tx1"/>
                </a:solidFill>
                <a:latin typeface="Ericsson Hilda"/>
              </a:rPr>
              <a:t> </a:t>
            </a:r>
            <a:r>
              <a:rPr lang="en-US" b="1" err="1">
                <a:solidFill>
                  <a:schemeClr val="tx1"/>
                </a:solidFill>
                <a:latin typeface="Ericsson Hilda"/>
              </a:rPr>
              <a:t>kodu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939DC3-8E58-C9B1-A59C-1DE061B785C6}"/>
              </a:ext>
            </a:extLst>
          </p:cNvPr>
          <p:cNvSpPr/>
          <p:nvPr/>
        </p:nvSpPr>
        <p:spPr bwMode="auto">
          <a:xfrm>
            <a:off x="6400799" y="4141255"/>
            <a:ext cx="5540188" cy="333376"/>
          </a:xfrm>
          <a:prstGeom prst="rect">
            <a:avLst/>
          </a:prstGeom>
          <a:solidFill>
            <a:schemeClr val="tx1">
              <a:lumMod val="95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</a:pPr>
            <a:r>
              <a:rPr lang="hr-HR" b="1">
                <a:solidFill>
                  <a:srgbClr val="26333C"/>
                </a:solidFill>
                <a:latin typeface="Ericsson Hilda"/>
              </a:rPr>
              <a:t> Svaka platforma je </a:t>
            </a:r>
            <a:r>
              <a:rPr lang="hr-HR" b="1" err="1">
                <a:solidFill>
                  <a:srgbClr val="26333C"/>
                </a:solidFill>
                <a:latin typeface="Ericsson Hilda"/>
              </a:rPr>
              <a:t>build</a:t>
            </a:r>
            <a:r>
              <a:rPr lang="hr-HR" b="1">
                <a:solidFill>
                  <a:srgbClr val="26333C"/>
                </a:solidFill>
                <a:latin typeface="Ericsson Hilda"/>
              </a:rPr>
              <a:t> time </a:t>
            </a:r>
            <a:r>
              <a:rPr lang="hr-HR" b="1" err="1">
                <a:solidFill>
                  <a:srgbClr val="26333C"/>
                </a:solidFill>
                <a:latin typeface="Ericsson Hilda"/>
              </a:rPr>
              <a:t>asset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12778F-908B-D43C-7FF1-11527F375FF8}"/>
              </a:ext>
            </a:extLst>
          </p:cNvPr>
          <p:cNvSpPr/>
          <p:nvPr/>
        </p:nvSpPr>
        <p:spPr bwMode="auto">
          <a:xfrm>
            <a:off x="101235" y="1811574"/>
            <a:ext cx="5830358" cy="542925"/>
          </a:xfrm>
          <a:prstGeom prst="rect">
            <a:avLst/>
          </a:prstGeom>
          <a:solidFill>
            <a:srgbClr val="35465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589D2E-FA05-E40E-B63C-F520F9656847}"/>
              </a:ext>
            </a:extLst>
          </p:cNvPr>
          <p:cNvSpPr/>
          <p:nvPr/>
        </p:nvSpPr>
        <p:spPr bwMode="auto">
          <a:xfrm>
            <a:off x="190499" y="2569634"/>
            <a:ext cx="5819775" cy="495300"/>
          </a:xfrm>
          <a:prstGeom prst="rect">
            <a:avLst/>
          </a:prstGeom>
          <a:solidFill>
            <a:srgbClr val="35465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125047-0664-2357-D680-94C482CBD067}"/>
              </a:ext>
            </a:extLst>
          </p:cNvPr>
          <p:cNvSpPr/>
          <p:nvPr/>
        </p:nvSpPr>
        <p:spPr bwMode="auto">
          <a:xfrm>
            <a:off x="137582" y="3317874"/>
            <a:ext cx="5819775" cy="495300"/>
          </a:xfrm>
          <a:prstGeom prst="rect">
            <a:avLst/>
          </a:prstGeom>
          <a:solidFill>
            <a:srgbClr val="35465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DD4AB2-D962-C9CC-AB32-4ED3EFF08390}"/>
              </a:ext>
            </a:extLst>
          </p:cNvPr>
          <p:cNvSpPr/>
          <p:nvPr/>
        </p:nvSpPr>
        <p:spPr bwMode="auto">
          <a:xfrm>
            <a:off x="190499" y="4083049"/>
            <a:ext cx="5819775" cy="495300"/>
          </a:xfrm>
          <a:prstGeom prst="rect">
            <a:avLst/>
          </a:prstGeom>
          <a:solidFill>
            <a:srgbClr val="35465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327721B-EADC-AB20-983C-7C23A9D9FCCE}"/>
              </a:ext>
            </a:extLst>
          </p:cNvPr>
          <p:cNvSpPr/>
          <p:nvPr/>
        </p:nvSpPr>
        <p:spPr bwMode="auto">
          <a:xfrm>
            <a:off x="143932" y="4860924"/>
            <a:ext cx="5819775" cy="762000"/>
          </a:xfrm>
          <a:prstGeom prst="rect">
            <a:avLst/>
          </a:prstGeom>
          <a:solidFill>
            <a:srgbClr val="35465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BFA1F5F-EAF6-6CFE-AB79-0DF55D1B0980}"/>
              </a:ext>
            </a:extLst>
          </p:cNvPr>
          <p:cNvSpPr/>
          <p:nvPr/>
        </p:nvSpPr>
        <p:spPr bwMode="auto">
          <a:xfrm>
            <a:off x="6307301" y="1806515"/>
            <a:ext cx="5714313" cy="533813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CA2D20B-44C2-DB72-A99E-024BB65D80B4}"/>
              </a:ext>
            </a:extLst>
          </p:cNvPr>
          <p:cNvSpPr/>
          <p:nvPr/>
        </p:nvSpPr>
        <p:spPr bwMode="auto">
          <a:xfrm>
            <a:off x="6307530" y="2573962"/>
            <a:ext cx="5715000" cy="497666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858F6DB-939F-5A79-7B1B-D5FEF3F46B39}"/>
              </a:ext>
            </a:extLst>
          </p:cNvPr>
          <p:cNvSpPr/>
          <p:nvPr/>
        </p:nvSpPr>
        <p:spPr bwMode="auto">
          <a:xfrm>
            <a:off x="6306157" y="3363382"/>
            <a:ext cx="5715000" cy="4973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935670B-A8F8-C029-5D35-8237918031A6}"/>
              </a:ext>
            </a:extLst>
          </p:cNvPr>
          <p:cNvSpPr/>
          <p:nvPr/>
        </p:nvSpPr>
        <p:spPr bwMode="auto">
          <a:xfrm>
            <a:off x="6302140" y="4038599"/>
            <a:ext cx="5715000" cy="487083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F63D674-E367-AEF1-2B9D-46A0B468989F}"/>
              </a:ext>
            </a:extLst>
          </p:cNvPr>
          <p:cNvSpPr/>
          <p:nvPr/>
        </p:nvSpPr>
        <p:spPr bwMode="auto">
          <a:xfrm>
            <a:off x="6306374" y="4890557"/>
            <a:ext cx="5715000" cy="699843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068495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" grpId="0" animBg="1"/>
      <p:bldP spid="18" grpId="0" animBg="1"/>
      <p:bldP spid="27" grpId="0" animBg="1"/>
      <p:bldP spid="28" grpId="0" animBg="1"/>
      <p:bldP spid="26" grpId="0" animBg="1"/>
      <p:bldP spid="32" grpId="0" animBg="1"/>
      <p:bldP spid="45" grpId="0" animBg="1"/>
      <p:bldP spid="46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0536F4-FF39-14D9-E4AF-CEF45A31DEAF}"/>
              </a:ext>
            </a:extLst>
          </p:cNvPr>
          <p:cNvSpPr/>
          <p:nvPr/>
        </p:nvSpPr>
        <p:spPr bwMode="auto">
          <a:xfrm>
            <a:off x="-38011" y="-38012"/>
            <a:ext cx="12274763" cy="6928163"/>
          </a:xfrm>
          <a:prstGeom prst="rect">
            <a:avLst/>
          </a:prstGeom>
          <a:solidFill>
            <a:srgbClr val="35465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668286-FEEA-B02B-5633-D5B8B5142D77}"/>
              </a:ext>
            </a:extLst>
          </p:cNvPr>
          <p:cNvSpPr txBox="1"/>
          <p:nvPr/>
        </p:nvSpPr>
        <p:spPr>
          <a:xfrm>
            <a:off x="372296" y="379164"/>
            <a:ext cx="9694007" cy="396165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algn="l">
              <a:spcBef>
                <a:spcPts val="800"/>
              </a:spcBef>
              <a:spcAft>
                <a:spcPct val="0"/>
              </a:spcAft>
            </a:pPr>
            <a:r>
              <a:rPr lang="hr-HR" sz="2400" b="1" kern="1000" spc="-30" dirty="0" err="1">
                <a:solidFill>
                  <a:schemeClr val="tx1"/>
                </a:solidFill>
                <a:latin typeface="Ericsson Hilda"/>
                <a:ea typeface="+mn-ea"/>
                <a:cs typeface="+mn-cs"/>
              </a:rPr>
              <a:t>Capacitor</a:t>
            </a:r>
            <a:r>
              <a:rPr lang="hr-HR" sz="2400" b="1" kern="1000" spc="-30" dirty="0">
                <a:solidFill>
                  <a:schemeClr val="tx1"/>
                </a:solidFill>
                <a:latin typeface="Ericsson Hilda"/>
                <a:ea typeface="+mn-ea"/>
                <a:cs typeface="+mn-cs"/>
              </a:rPr>
              <a:t> development </a:t>
            </a:r>
            <a:r>
              <a:rPr lang="hr-HR" sz="2400" b="1" kern="1000" spc="-30" dirty="0" err="1">
                <a:solidFill>
                  <a:schemeClr val="tx1"/>
                </a:solidFill>
                <a:latin typeface="Ericsson Hilda"/>
                <a:ea typeface="+mn-ea"/>
                <a:cs typeface="+mn-cs"/>
              </a:rPr>
              <a:t>workflow</a:t>
            </a:r>
          </a:p>
        </p:txBody>
      </p:sp>
      <p:pic>
        <p:nvPicPr>
          <p:cNvPr id="39" name="image" descr="A white line on a black background&#10;&#10;Description automatically generated">
            <a:extLst>
              <a:ext uri="{FF2B5EF4-FFF2-40B4-BE49-F238E27FC236}">
                <a16:creationId xmlns:a16="http://schemas.microsoft.com/office/drawing/2014/main" id="{42FE1303-4AC5-C161-1D67-2D94764157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  <p:pic>
        <p:nvPicPr>
          <p:cNvPr id="41" name="Picture 4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0D6D8B15-72DC-8A81-A544-AFBF40CAE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749" y="5973815"/>
            <a:ext cx="2146947" cy="45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4D806338-E49D-67FF-B053-B2717897B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65" y="1378169"/>
            <a:ext cx="2642643" cy="4114800"/>
          </a:xfrm>
          <a:prstGeom prst="rect">
            <a:avLst/>
          </a:prstGeom>
        </p:spPr>
      </p:pic>
      <p:pic>
        <p:nvPicPr>
          <p:cNvPr id="4" name="Picture 3" descr="A screen shot of a computer&#10;&#10;Description automatically generated">
            <a:extLst>
              <a:ext uri="{FF2B5EF4-FFF2-40B4-BE49-F238E27FC236}">
                <a16:creationId xmlns:a16="http://schemas.microsoft.com/office/drawing/2014/main" id="{A8C1DD5A-4914-5189-EDCE-E3EBE50000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1378045"/>
            <a:ext cx="3071648" cy="4115047"/>
          </a:xfrm>
          <a:prstGeom prst="rect">
            <a:avLst/>
          </a:prstGeom>
        </p:spPr>
      </p:pic>
      <p:pic>
        <p:nvPicPr>
          <p:cNvPr id="5" name="Picture 4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99D4B9BA-8BEE-F6EA-F39B-6945E7AD00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952" y="1378045"/>
            <a:ext cx="3084786" cy="4115047"/>
          </a:xfrm>
          <a:prstGeom prst="rect">
            <a:avLst/>
          </a:prstGeom>
        </p:spPr>
      </p:pic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6889ECEE-AA9D-227C-587C-A67497F2FD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93438" y="1378169"/>
            <a:ext cx="146009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4731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B677E40-FE77-B4A3-5A7B-242434025BA0}"/>
              </a:ext>
            </a:extLst>
          </p:cNvPr>
          <p:cNvSpPr/>
          <p:nvPr/>
        </p:nvSpPr>
        <p:spPr bwMode="auto">
          <a:xfrm>
            <a:off x="-24349" y="-10863"/>
            <a:ext cx="12247439" cy="6900494"/>
          </a:xfrm>
          <a:prstGeom prst="rect">
            <a:avLst/>
          </a:prstGeom>
          <a:solidFill>
            <a:srgbClr val="35465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D7EB58-A7CB-FF00-0701-D95EAC9C5EA9}"/>
              </a:ext>
            </a:extLst>
          </p:cNvPr>
          <p:cNvSpPr txBox="1"/>
          <p:nvPr/>
        </p:nvSpPr>
        <p:spPr>
          <a:xfrm>
            <a:off x="372296" y="379164"/>
            <a:ext cx="4467957" cy="396165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algn="l" rtl="0" fontAlgn="base">
              <a:spcBef>
                <a:spcPts val="800"/>
              </a:spcBef>
              <a:spcAft>
                <a:spcPct val="0"/>
              </a:spcAft>
            </a:pPr>
            <a:r>
              <a:rPr lang="hr-HR" sz="2400" b="1" kern="1000" spc="-30">
                <a:solidFill>
                  <a:schemeClr val="tx1"/>
                </a:solidFill>
                <a:latin typeface="Ericsson Hilda"/>
                <a:ea typeface="+mn-ea"/>
                <a:cs typeface="+mn-cs"/>
              </a:rPr>
              <a:t>Kako </a:t>
            </a:r>
            <a:r>
              <a:rPr lang="hr-HR" sz="2400" b="1" kern="1000" spc="-30" err="1">
                <a:solidFill>
                  <a:schemeClr val="tx1"/>
                </a:solidFill>
                <a:latin typeface="Ericsson Hilda"/>
                <a:ea typeface="+mn-ea"/>
                <a:cs typeface="+mn-cs"/>
              </a:rPr>
              <a:t>Capacitor</a:t>
            </a:r>
            <a:r>
              <a:rPr lang="hr-HR" sz="2400" b="1" kern="1000" spc="-30">
                <a:solidFill>
                  <a:schemeClr val="tx1"/>
                </a:solidFill>
                <a:latin typeface="Ericsson Hilda"/>
                <a:ea typeface="+mn-ea"/>
                <a:cs typeface="+mn-cs"/>
              </a:rPr>
              <a:t> radi?</a:t>
            </a:r>
          </a:p>
        </p:txBody>
      </p:sp>
      <p:pic>
        <p:nvPicPr>
          <p:cNvPr id="9" name="image">
            <a:extLst>
              <a:ext uri="{FF2B5EF4-FFF2-40B4-BE49-F238E27FC236}">
                <a16:creationId xmlns:a16="http://schemas.microsoft.com/office/drawing/2014/main" id="{4EE0F939-06B1-BAA5-FA0E-F6FC7816C0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91A65864-261E-F9F5-3134-411FCFA692B9}"/>
              </a:ext>
            </a:extLst>
          </p:cNvPr>
          <p:cNvSpPr/>
          <p:nvPr/>
        </p:nvSpPr>
        <p:spPr bwMode="auto">
          <a:xfrm>
            <a:off x="8168349" y="4291376"/>
            <a:ext cx="3789924" cy="825551"/>
          </a:xfrm>
          <a:prstGeom prst="rect">
            <a:avLst/>
          </a:prstGeom>
          <a:noFill/>
          <a:ln w="12700" cap="flat" cmpd="sng" algn="ctr">
            <a:solidFill>
              <a:srgbClr val="5769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  <a:spcAft>
                <a:spcPct val="0"/>
              </a:spcAft>
            </a:pPr>
            <a:r>
              <a:rPr lang="en-US" sz="2000" err="1">
                <a:solidFill>
                  <a:schemeClr val="tx1"/>
                </a:solidFill>
                <a:latin typeface="Ericsson Hilda"/>
              </a:rPr>
              <a:t>CAPBridgeViewController</a:t>
            </a:r>
            <a:r>
              <a:rPr lang="en-US" sz="2000">
                <a:solidFill>
                  <a:schemeClr val="tx1"/>
                </a:solidFill>
                <a:latin typeface="Ericsson Hilda"/>
              </a:rPr>
              <a:t>    </a:t>
            </a:r>
            <a:r>
              <a:rPr lang="en-US" sz="2000" err="1">
                <a:solidFill>
                  <a:schemeClr val="tx1"/>
                </a:solidFill>
                <a:latin typeface="+mn-lt"/>
              </a:rPr>
              <a:t>upravlja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 Web View-</a:t>
            </a:r>
            <a:r>
              <a:rPr lang="en-US" sz="2000" err="1">
                <a:solidFill>
                  <a:schemeClr val="tx1"/>
                </a:solidFill>
                <a:latin typeface="+mn-lt"/>
              </a:rPr>
              <a:t>om.</a:t>
            </a:r>
            <a:endParaRPr lang="en-US">
              <a:solidFill>
                <a:schemeClr val="tx1"/>
              </a:solidFill>
            </a:endParaRPr>
          </a:p>
          <a:p>
            <a:pPr marL="179705" indent="-179705" algn="l">
              <a:spcBef>
                <a:spcPts val="800"/>
              </a:spcBef>
              <a:spcAft>
                <a:spcPct val="0"/>
              </a:spcAft>
              <a:buFont typeface="Ericsson Hilda,Sans-Serif"/>
              <a:buChar char="•"/>
            </a:pPr>
            <a:endParaRPr lang="en-US" sz="2000">
              <a:solidFill>
                <a:srgbClr val="354652"/>
              </a:solidFill>
              <a:latin typeface="+mn-lt"/>
            </a:endParaRPr>
          </a:p>
          <a:p>
            <a:pPr algn="l">
              <a:spcBef>
                <a:spcPts val="800"/>
              </a:spcBef>
            </a:pPr>
            <a:endParaRPr lang="en-US" sz="2000" b="1">
              <a:solidFill>
                <a:srgbClr val="354652"/>
              </a:solidFill>
              <a:latin typeface="Ericsson Hilda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58EA0E-25B1-C08A-30E7-9F1408AB67A9}"/>
              </a:ext>
            </a:extLst>
          </p:cNvPr>
          <p:cNvSpPr/>
          <p:nvPr/>
        </p:nvSpPr>
        <p:spPr bwMode="auto">
          <a:xfrm>
            <a:off x="8168348" y="2811974"/>
            <a:ext cx="3789925" cy="1257351"/>
          </a:xfrm>
          <a:prstGeom prst="rect">
            <a:avLst/>
          </a:prstGeom>
          <a:noFill/>
          <a:ln w="12700" cap="flat" cmpd="sng" algn="ctr">
            <a:solidFill>
              <a:srgbClr val="57697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  <a:spcAft>
                <a:spcPct val="0"/>
              </a:spcAft>
            </a:pPr>
            <a:r>
              <a:rPr lang="en-US" sz="2000">
                <a:solidFill>
                  <a:schemeClr val="tx1"/>
                </a:solidFill>
                <a:latin typeface="+mn-lt"/>
              </a:rPr>
              <a:t>Web View je </a:t>
            </a:r>
            <a:r>
              <a:rPr lang="en-US" sz="2000" err="1">
                <a:solidFill>
                  <a:schemeClr val="tx1"/>
                </a:solidFill>
                <a:latin typeface="+mn-lt"/>
              </a:rPr>
              <a:t>nativna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+mn-lt"/>
              </a:rPr>
              <a:t>kontrola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+mn-lt"/>
              </a:rPr>
              <a:t>dostupna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 </a:t>
            </a:r>
            <a:r>
              <a:rPr lang="en-US" sz="2000" err="1">
                <a:solidFill>
                  <a:schemeClr val="tx1"/>
                </a:solidFill>
                <a:latin typeface="+mn-lt"/>
              </a:rPr>
              <a:t>i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 </a:t>
            </a:r>
            <a:r>
              <a:rPr lang="en-US" sz="2000" err="1">
                <a:solidFill>
                  <a:schemeClr val="tx1"/>
                </a:solidFill>
                <a:latin typeface="+mn-lt"/>
              </a:rPr>
              <a:t>na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 iOS-u </a:t>
            </a:r>
            <a:r>
              <a:rPr lang="en-US" sz="2000" err="1">
                <a:solidFill>
                  <a:schemeClr val="tx1"/>
                </a:solidFill>
                <a:latin typeface="+mn-lt"/>
              </a:rPr>
              <a:t>i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 </a:t>
            </a:r>
            <a:r>
              <a:rPr lang="en-US" sz="2000" err="1">
                <a:solidFill>
                  <a:schemeClr val="tx1"/>
                </a:solidFill>
                <a:latin typeface="+mn-lt"/>
              </a:rPr>
              <a:t>na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 Android-u </a:t>
            </a:r>
            <a:r>
              <a:rPr lang="en-US" sz="2000" err="1">
                <a:solidFill>
                  <a:schemeClr val="tx1"/>
                </a:solidFill>
                <a:latin typeface="+mn-lt"/>
              </a:rPr>
              <a:t>koja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+mn-lt"/>
              </a:rPr>
              <a:t>pokreće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+mn-lt"/>
              </a:rPr>
              <a:t>sesiju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+mn-lt"/>
              </a:rPr>
              <a:t>embedanog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+mn-lt"/>
              </a:rPr>
              <a:t>browsera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.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6A41D7D-41FA-5C9D-C8E7-C07A2DC1C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749" y="5973815"/>
            <a:ext cx="2146947" cy="45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diagram of a computer&#10;&#10;Description automatically generated">
            <a:extLst>
              <a:ext uri="{FF2B5EF4-FFF2-40B4-BE49-F238E27FC236}">
                <a16:creationId xmlns:a16="http://schemas.microsoft.com/office/drawing/2014/main" id="{8ED27657-805F-E84A-DEAF-E9AE6B0F8D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663" y="1095740"/>
            <a:ext cx="7575884" cy="552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99386"/>
      </p:ext>
    </p:extLst>
  </p:cSld>
  <p:clrMapOvr>
    <a:masterClrMapping/>
  </p:clrMapOvr>
  <p:transition spd="slow">
    <p:push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 descr="Circles and an organic shape">
            <a:extLst>
              <a:ext uri="{FF2B5EF4-FFF2-40B4-BE49-F238E27FC236}">
                <a16:creationId xmlns:a16="http://schemas.microsoft.com/office/drawing/2014/main" id="{0757CF35-D20F-C64A-8A71-3B0D58153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2240000">
            <a:off x="-370114" y="899033"/>
            <a:ext cx="4572000" cy="4572000"/>
          </a:xfrm>
          <a:prstGeom prst="rect">
            <a:avLst/>
          </a:prstGeom>
        </p:spPr>
      </p:pic>
      <p:pic>
        <p:nvPicPr>
          <p:cNvPr id="5" name="Graphic 4" descr="One solid circle, one ring, and one circle filled with diagonal lines">
            <a:extLst>
              <a:ext uri="{FF2B5EF4-FFF2-40B4-BE49-F238E27FC236}">
                <a16:creationId xmlns:a16="http://schemas.microsoft.com/office/drawing/2014/main" id="{38148116-9A1A-C45E-D816-56DB8DDD83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5780000">
            <a:off x="5158629" y="3963761"/>
            <a:ext cx="3048000" cy="304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6E6E3A-A85A-D5B0-D65A-507DA0E5F9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94347" y="375873"/>
            <a:ext cx="457524" cy="45230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16CC1BB-A2E9-1B11-F82C-B8815343EBDC}"/>
              </a:ext>
            </a:extLst>
          </p:cNvPr>
          <p:cNvSpPr/>
          <p:nvPr/>
        </p:nvSpPr>
        <p:spPr bwMode="auto">
          <a:xfrm>
            <a:off x="7275743" y="1810404"/>
            <a:ext cx="4680985" cy="122924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bg1">
                <a:lumMod val="10000"/>
                <a:lumOff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err="1">
                <a:solidFill>
                  <a:srgbClr val="354652"/>
                </a:solidFill>
                <a:latin typeface="Ericsson Hilda"/>
              </a:rPr>
              <a:t>Potreba</a:t>
            </a:r>
            <a:r>
              <a:rPr lang="en-US">
                <a:solidFill>
                  <a:srgbClr val="354652"/>
                </a:solidFill>
                <a:latin typeface="Ericsson Hilda"/>
              </a:rPr>
              <a:t> za </a:t>
            </a:r>
            <a:r>
              <a:rPr lang="en-US" err="1">
                <a:solidFill>
                  <a:srgbClr val="354652"/>
                </a:solidFill>
                <a:latin typeface="Ericsson Hilda"/>
              </a:rPr>
              <a:t>proširenjem</a:t>
            </a:r>
            <a:r>
              <a:rPr lang="en-US">
                <a:solidFill>
                  <a:srgbClr val="354652"/>
                </a:solidFill>
                <a:latin typeface="Ericsson Hilda"/>
              </a:rPr>
              <a:t> </a:t>
            </a:r>
            <a:r>
              <a:rPr lang="en-US" err="1">
                <a:solidFill>
                  <a:srgbClr val="354652"/>
                </a:solidFill>
                <a:latin typeface="Ericsson Hilda"/>
              </a:rPr>
              <a:t>funkcionalnosti</a:t>
            </a:r>
            <a:r>
              <a:rPr lang="en-US">
                <a:solidFill>
                  <a:srgbClr val="354652"/>
                </a:solidFill>
                <a:latin typeface="Ericsson Hilda"/>
              </a:rPr>
              <a:t> </a:t>
            </a:r>
            <a:r>
              <a:rPr lang="en-US" err="1">
                <a:solidFill>
                  <a:srgbClr val="354652"/>
                </a:solidFill>
                <a:latin typeface="Ericsson Hilda"/>
              </a:rPr>
              <a:t>i</a:t>
            </a:r>
            <a:r>
              <a:rPr lang="en-US">
                <a:solidFill>
                  <a:srgbClr val="354652"/>
                </a:solidFill>
                <a:latin typeface="Ericsson Hilda"/>
              </a:rPr>
              <a:t> </a:t>
            </a:r>
            <a:br>
              <a:rPr lang="en-US">
                <a:latin typeface="Ericsson Hilda"/>
              </a:rPr>
            </a:br>
            <a:r>
              <a:rPr lang="en-US" err="1">
                <a:solidFill>
                  <a:srgbClr val="354652"/>
                </a:solidFill>
                <a:latin typeface="Ericsson Hilda"/>
              </a:rPr>
              <a:t>dodavanjem</a:t>
            </a:r>
            <a:r>
              <a:rPr lang="en-US">
                <a:solidFill>
                  <a:srgbClr val="354652"/>
                </a:solidFill>
                <a:latin typeface="Ericsson Hilda"/>
              </a:rPr>
              <a:t> extra </a:t>
            </a:r>
            <a:r>
              <a:rPr lang="en-US" err="1">
                <a:solidFill>
                  <a:srgbClr val="354652"/>
                </a:solidFill>
                <a:latin typeface="Ericsson Hilda"/>
              </a:rPr>
              <a:t>nativnog</a:t>
            </a:r>
            <a:r>
              <a:rPr lang="en-US">
                <a:solidFill>
                  <a:srgbClr val="354652"/>
                </a:solidFill>
                <a:latin typeface="Ericsson Hilda"/>
              </a:rPr>
              <a:t> </a:t>
            </a:r>
            <a:r>
              <a:rPr lang="en-US" err="1">
                <a:solidFill>
                  <a:srgbClr val="354652"/>
                </a:solidFill>
                <a:latin typeface="Ericsson Hilda"/>
              </a:rPr>
              <a:t>koda</a:t>
            </a:r>
            <a:r>
              <a:rPr lang="en-US">
                <a:solidFill>
                  <a:srgbClr val="354652"/>
                </a:solidFill>
                <a:latin typeface="Ericsson Hilda"/>
              </a:rPr>
              <a:t> u </a:t>
            </a:r>
            <a:r>
              <a:rPr lang="en-US" err="1">
                <a:solidFill>
                  <a:srgbClr val="354652"/>
                </a:solidFill>
                <a:latin typeface="Ericsson Hilda"/>
              </a:rPr>
              <a:t>projekt</a:t>
            </a:r>
            <a:r>
              <a:rPr lang="en-US">
                <a:solidFill>
                  <a:srgbClr val="354652"/>
                </a:solidFill>
                <a:latin typeface="Ericsson Hilda"/>
              </a:rPr>
              <a:t> </a:t>
            </a:r>
            <a:r>
              <a:rPr lang="en-US" err="1">
                <a:solidFill>
                  <a:srgbClr val="354652"/>
                </a:solidFill>
                <a:latin typeface="Ericsson Hilda"/>
              </a:rPr>
              <a:t>te</a:t>
            </a:r>
            <a:r>
              <a:rPr lang="en-US">
                <a:solidFill>
                  <a:srgbClr val="354652"/>
                </a:solidFill>
                <a:latin typeface="Ericsson Hilda"/>
              </a:rPr>
              <a:t> </a:t>
            </a:r>
            <a:r>
              <a:rPr lang="en-US" err="1">
                <a:solidFill>
                  <a:srgbClr val="354652"/>
                </a:solidFill>
                <a:latin typeface="Ericsson Hilda"/>
              </a:rPr>
              <a:t>pozivanje</a:t>
            </a:r>
            <a:r>
              <a:rPr lang="en-US">
                <a:solidFill>
                  <a:srgbClr val="354652"/>
                </a:solidFill>
                <a:latin typeface="Ericsson Hilda"/>
              </a:rPr>
              <a:t> tog </a:t>
            </a:r>
            <a:r>
              <a:rPr lang="en-US" err="1">
                <a:solidFill>
                  <a:srgbClr val="354652"/>
                </a:solidFill>
                <a:latin typeface="Ericsson Hilda"/>
              </a:rPr>
              <a:t>koda</a:t>
            </a:r>
            <a:r>
              <a:rPr lang="en-US">
                <a:solidFill>
                  <a:srgbClr val="354652"/>
                </a:solidFill>
                <a:latin typeface="Ericsson Hilda"/>
              </a:rPr>
              <a:t> </a:t>
            </a:r>
            <a:r>
              <a:rPr lang="en-US" err="1">
                <a:solidFill>
                  <a:srgbClr val="354652"/>
                </a:solidFill>
                <a:latin typeface="Ericsson Hilda"/>
              </a:rPr>
              <a:t>iz</a:t>
            </a:r>
            <a:r>
              <a:rPr lang="en-US">
                <a:solidFill>
                  <a:srgbClr val="354652"/>
                </a:solidFill>
                <a:latin typeface="Ericsson Hilda"/>
              </a:rPr>
              <a:t> JS-a</a:t>
            </a:r>
            <a:br>
              <a:rPr lang="en-US">
                <a:solidFill>
                  <a:srgbClr val="354652"/>
                </a:solidFill>
                <a:latin typeface="Ericsson Hilda"/>
              </a:rPr>
            </a:br>
            <a:r>
              <a:rPr lang="en-US">
                <a:solidFill>
                  <a:srgbClr val="354652"/>
                </a:solidFill>
                <a:latin typeface="Ericsson Hilda"/>
              </a:rPr>
              <a:t>-&gt;Capacitor </a:t>
            </a:r>
            <a:r>
              <a:rPr lang="en-US" err="1">
                <a:solidFill>
                  <a:srgbClr val="354652"/>
                </a:solidFill>
                <a:latin typeface="Ericsson Hilda"/>
              </a:rPr>
              <a:t>ovo</a:t>
            </a:r>
            <a:r>
              <a:rPr lang="en-US">
                <a:solidFill>
                  <a:srgbClr val="354652"/>
                </a:solidFill>
                <a:latin typeface="Ericsson Hilda"/>
              </a:rPr>
              <a:t> </a:t>
            </a:r>
            <a:r>
              <a:rPr lang="en-US" err="1">
                <a:solidFill>
                  <a:srgbClr val="354652"/>
                </a:solidFill>
                <a:latin typeface="Ericsson Hilda"/>
              </a:rPr>
              <a:t>omogućuje</a:t>
            </a:r>
            <a:r>
              <a:rPr lang="en-US">
                <a:solidFill>
                  <a:srgbClr val="354652"/>
                </a:solidFill>
                <a:latin typeface="Ericsson Hilda"/>
              </a:rPr>
              <a:t> </a:t>
            </a:r>
            <a:r>
              <a:rPr lang="en-US" err="1">
                <a:solidFill>
                  <a:srgbClr val="354652"/>
                </a:solidFill>
                <a:latin typeface="Ericsson Hilda"/>
              </a:rPr>
              <a:t>kroz</a:t>
            </a:r>
            <a:r>
              <a:rPr lang="en-US">
                <a:solidFill>
                  <a:srgbClr val="354652"/>
                </a:solidFill>
                <a:latin typeface="Ericsson Hilda"/>
              </a:rPr>
              <a:t> </a:t>
            </a:r>
            <a:r>
              <a:rPr lang="en-US" err="1">
                <a:solidFill>
                  <a:srgbClr val="354652"/>
                </a:solidFill>
                <a:latin typeface="Ericsson Hilda"/>
              </a:rPr>
              <a:t>pluginove</a:t>
            </a:r>
            <a:r>
              <a:rPr lang="en-US">
                <a:solidFill>
                  <a:srgbClr val="354652"/>
                </a:solidFill>
                <a:latin typeface="Ericsson Hilda"/>
              </a:rPr>
              <a:t>.</a:t>
            </a:r>
          </a:p>
          <a:p>
            <a:pPr algn="l">
              <a:spcBef>
                <a:spcPts val="800"/>
              </a:spcBef>
              <a:spcAft>
                <a:spcPct val="0"/>
              </a:spcAft>
            </a:pPr>
            <a:endParaRPr lang="en-US" sz="2000">
              <a:solidFill>
                <a:srgbClr val="354652"/>
              </a:solidFill>
              <a:latin typeface="Ericsson Hilda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910490-6083-7ACA-438A-D3A8DF4E0397}"/>
              </a:ext>
            </a:extLst>
          </p:cNvPr>
          <p:cNvSpPr/>
          <p:nvPr/>
        </p:nvSpPr>
        <p:spPr bwMode="auto">
          <a:xfrm>
            <a:off x="7769595" y="3242226"/>
            <a:ext cx="4186808" cy="1227469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bg1">
                <a:lumMod val="10000"/>
                <a:lumOff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  <a:spcAft>
                <a:spcPct val="0"/>
              </a:spcAft>
            </a:pPr>
            <a:r>
              <a:rPr lang="en-US" err="1">
                <a:solidFill>
                  <a:srgbClr val="354652"/>
                </a:solidFill>
                <a:latin typeface="+mn-lt"/>
              </a:rPr>
              <a:t>Ukoliko</a:t>
            </a:r>
            <a:r>
              <a:rPr lang="en-US">
                <a:solidFill>
                  <a:srgbClr val="354652"/>
                </a:solidFill>
                <a:latin typeface="+mn-lt"/>
              </a:rPr>
              <a:t> se </a:t>
            </a:r>
            <a:r>
              <a:rPr lang="en-US" err="1">
                <a:solidFill>
                  <a:srgbClr val="354652"/>
                </a:solidFill>
                <a:latin typeface="+mn-lt"/>
              </a:rPr>
              <a:t>pokaže</a:t>
            </a:r>
            <a:r>
              <a:rPr lang="en-US">
                <a:solidFill>
                  <a:srgbClr val="354652"/>
                </a:solidFill>
                <a:latin typeface="+mn-lt"/>
              </a:rPr>
              <a:t> </a:t>
            </a:r>
            <a:r>
              <a:rPr lang="en-US" err="1">
                <a:solidFill>
                  <a:srgbClr val="354652"/>
                </a:solidFill>
                <a:latin typeface="+mn-lt"/>
              </a:rPr>
              <a:t>potreba</a:t>
            </a:r>
            <a:r>
              <a:rPr lang="en-US">
                <a:solidFill>
                  <a:srgbClr val="354652"/>
                </a:solidFill>
                <a:latin typeface="+mn-lt"/>
              </a:rPr>
              <a:t> za custom </a:t>
            </a:r>
            <a:r>
              <a:rPr lang="en-US" err="1">
                <a:solidFill>
                  <a:srgbClr val="354652"/>
                </a:solidFill>
                <a:latin typeface="+mn-lt"/>
              </a:rPr>
              <a:t>funkcionalnošću</a:t>
            </a:r>
            <a:r>
              <a:rPr lang="en-US">
                <a:solidFill>
                  <a:srgbClr val="354652"/>
                </a:solidFill>
                <a:latin typeface="+mn-lt"/>
              </a:rPr>
              <a:t> </a:t>
            </a:r>
            <a:r>
              <a:rPr lang="en-US" err="1">
                <a:solidFill>
                  <a:srgbClr val="354652"/>
                </a:solidFill>
                <a:latin typeface="+mn-lt"/>
              </a:rPr>
              <a:t>jednostavno</a:t>
            </a:r>
            <a:r>
              <a:rPr lang="en-US">
                <a:solidFill>
                  <a:srgbClr val="354652"/>
                </a:solidFill>
                <a:latin typeface="+mn-lt"/>
              </a:rPr>
              <a:t> se </a:t>
            </a:r>
            <a:r>
              <a:rPr lang="en-US" err="1">
                <a:solidFill>
                  <a:srgbClr val="354652"/>
                </a:solidFill>
                <a:latin typeface="+mn-lt"/>
              </a:rPr>
              <a:t>može</a:t>
            </a:r>
            <a:r>
              <a:rPr lang="en-US">
                <a:solidFill>
                  <a:srgbClr val="354652"/>
                </a:solidFill>
                <a:latin typeface="+mn-lt"/>
              </a:rPr>
              <a:t> </a:t>
            </a:r>
            <a:r>
              <a:rPr lang="en-US" err="1">
                <a:solidFill>
                  <a:srgbClr val="354652"/>
                </a:solidFill>
                <a:latin typeface="+mn-lt"/>
              </a:rPr>
              <a:t>implementirati</a:t>
            </a:r>
            <a:r>
              <a:rPr lang="en-US">
                <a:solidFill>
                  <a:srgbClr val="354652"/>
                </a:solidFill>
                <a:latin typeface="+mn-lt"/>
              </a:rPr>
              <a:t> </a:t>
            </a:r>
            <a:r>
              <a:rPr lang="en-US" err="1">
                <a:solidFill>
                  <a:srgbClr val="354652"/>
                </a:solidFill>
                <a:latin typeface="+mn-lt"/>
              </a:rPr>
              <a:t>vlastiti</a:t>
            </a:r>
            <a:r>
              <a:rPr lang="en-US">
                <a:solidFill>
                  <a:srgbClr val="354652"/>
                </a:solidFill>
                <a:latin typeface="+mn-lt"/>
              </a:rPr>
              <a:t> custom plugin.</a:t>
            </a:r>
          </a:p>
          <a:p>
            <a:pPr marL="179705" indent="-179705" algn="l">
              <a:spcBef>
                <a:spcPts val="800"/>
              </a:spcBef>
              <a:spcAft>
                <a:spcPct val="0"/>
              </a:spcAft>
              <a:buFont typeface="Ericsson Hilda,Sans-Serif"/>
              <a:buChar char="•"/>
            </a:pPr>
            <a:endParaRPr lang="en-US" sz="2000">
              <a:solidFill>
                <a:srgbClr val="354652"/>
              </a:solidFill>
              <a:latin typeface="+mn-lt"/>
            </a:endParaRPr>
          </a:p>
          <a:p>
            <a:pPr algn="l">
              <a:spcBef>
                <a:spcPts val="800"/>
              </a:spcBef>
            </a:pPr>
            <a:endParaRPr lang="en-US" sz="2000">
              <a:solidFill>
                <a:srgbClr val="354652"/>
              </a:solidFill>
              <a:latin typeface="+mn-lt"/>
            </a:endParaRPr>
          </a:p>
          <a:p>
            <a:pPr algn="l">
              <a:spcBef>
                <a:spcPts val="800"/>
              </a:spcBef>
              <a:spcAft>
                <a:spcPct val="0"/>
              </a:spcAft>
            </a:pPr>
            <a:endParaRPr lang="en-US" sz="2000">
              <a:solidFill>
                <a:srgbClr val="354652"/>
              </a:solidFill>
              <a:latin typeface="Ericsson Hilda"/>
            </a:endParaRPr>
          </a:p>
          <a:p>
            <a:pPr marL="179705" indent="-179705" algn="l">
              <a:spcBef>
                <a:spcPts val="800"/>
              </a:spcBef>
              <a:spcAft>
                <a:spcPct val="0"/>
              </a:spcAft>
              <a:buFont typeface="Ericsson Hilda,Sans-Serif"/>
              <a:buChar char="•"/>
            </a:pPr>
            <a:endParaRPr lang="en-US" sz="2000">
              <a:solidFill>
                <a:srgbClr val="354652"/>
              </a:solidFill>
              <a:latin typeface="+mn-lt"/>
            </a:endParaRPr>
          </a:p>
          <a:p>
            <a:pPr algn="l">
              <a:spcBef>
                <a:spcPts val="800"/>
              </a:spcBef>
            </a:pPr>
            <a:endParaRPr lang="en-US" sz="2000" b="1">
              <a:solidFill>
                <a:srgbClr val="354652"/>
              </a:solidFill>
              <a:latin typeface="Ericsson Hilda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EA71F95-0BE3-EA8E-2AF8-16FD50CEBCC2}"/>
              </a:ext>
            </a:extLst>
          </p:cNvPr>
          <p:cNvSpPr/>
          <p:nvPr/>
        </p:nvSpPr>
        <p:spPr bwMode="auto">
          <a:xfrm>
            <a:off x="8441948" y="4676455"/>
            <a:ext cx="3514456" cy="895775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bg1">
                <a:lumMod val="10000"/>
                <a:lumOff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err="1">
                <a:solidFill>
                  <a:srgbClr val="354652"/>
                </a:solidFill>
                <a:latin typeface="+mn-lt"/>
              </a:rPr>
              <a:t>Javascript</a:t>
            </a:r>
            <a:r>
              <a:rPr lang="en-US">
                <a:solidFill>
                  <a:srgbClr val="354652"/>
                </a:solidFill>
                <a:latin typeface="+mn-lt"/>
              </a:rPr>
              <a:t> </a:t>
            </a:r>
            <a:r>
              <a:rPr lang="en-US" err="1">
                <a:solidFill>
                  <a:srgbClr val="354652"/>
                </a:solidFill>
                <a:latin typeface="+mn-lt"/>
              </a:rPr>
              <a:t>kod</a:t>
            </a:r>
            <a:r>
              <a:rPr lang="en-US">
                <a:solidFill>
                  <a:srgbClr val="354652"/>
                </a:solidFill>
                <a:latin typeface="+mn-lt"/>
              </a:rPr>
              <a:t> </a:t>
            </a:r>
            <a:r>
              <a:rPr lang="en-US" err="1">
                <a:solidFill>
                  <a:srgbClr val="354652"/>
                </a:solidFill>
                <a:latin typeface="+mn-lt"/>
              </a:rPr>
              <a:t>automatski</a:t>
            </a:r>
            <a:r>
              <a:rPr lang="en-US">
                <a:solidFill>
                  <a:srgbClr val="354652"/>
                </a:solidFill>
                <a:latin typeface="+mn-lt"/>
              </a:rPr>
              <a:t> je </a:t>
            </a:r>
            <a:r>
              <a:rPr lang="en-US" err="1">
                <a:solidFill>
                  <a:srgbClr val="354652"/>
                </a:solidFill>
                <a:latin typeface="+mn-lt"/>
              </a:rPr>
              <a:t>dostupan</a:t>
            </a:r>
            <a:r>
              <a:rPr lang="en-US">
                <a:solidFill>
                  <a:srgbClr val="354652"/>
                </a:solidFill>
                <a:latin typeface="+mn-lt"/>
              </a:rPr>
              <a:t> </a:t>
            </a:r>
            <a:r>
              <a:rPr lang="en-US" err="1">
                <a:solidFill>
                  <a:srgbClr val="354652"/>
                </a:solidFill>
                <a:latin typeface="+mn-lt"/>
              </a:rPr>
              <a:t>prije</a:t>
            </a:r>
            <a:r>
              <a:rPr lang="en-US">
                <a:solidFill>
                  <a:srgbClr val="354652"/>
                </a:solidFill>
                <a:latin typeface="+mn-lt"/>
              </a:rPr>
              <a:t> </a:t>
            </a:r>
            <a:r>
              <a:rPr lang="en-US" err="1">
                <a:solidFill>
                  <a:srgbClr val="354652"/>
                </a:solidFill>
                <a:latin typeface="+mn-lt"/>
              </a:rPr>
              <a:t>nego</a:t>
            </a:r>
            <a:r>
              <a:rPr lang="en-US">
                <a:solidFill>
                  <a:srgbClr val="354652"/>
                </a:solidFill>
                <a:latin typeface="+mn-lt"/>
              </a:rPr>
              <a:t> se Web View </a:t>
            </a:r>
            <a:r>
              <a:rPr lang="en-US" err="1">
                <a:solidFill>
                  <a:srgbClr val="354652"/>
                </a:solidFill>
                <a:latin typeface="+mn-lt"/>
              </a:rPr>
              <a:t>krene</a:t>
            </a:r>
            <a:r>
              <a:rPr lang="en-US">
                <a:solidFill>
                  <a:srgbClr val="354652"/>
                </a:solidFill>
                <a:latin typeface="+mn-lt"/>
              </a:rPr>
              <a:t> </a:t>
            </a:r>
            <a:r>
              <a:rPr lang="en-US" err="1">
                <a:solidFill>
                  <a:srgbClr val="354652"/>
                </a:solidFill>
                <a:latin typeface="+mn-lt"/>
              </a:rPr>
              <a:t>učitavati</a:t>
            </a:r>
            <a:r>
              <a:rPr lang="en-US">
                <a:solidFill>
                  <a:srgbClr val="354652"/>
                </a:solidFill>
                <a:latin typeface="+mn-lt"/>
              </a:rPr>
              <a:t>.</a:t>
            </a:r>
          </a:p>
          <a:p>
            <a:pPr algn="l">
              <a:spcBef>
                <a:spcPts val="800"/>
              </a:spcBef>
              <a:spcAft>
                <a:spcPct val="0"/>
              </a:spcAft>
            </a:pPr>
            <a:endParaRPr lang="en-US" sz="2000">
              <a:solidFill>
                <a:srgbClr val="354652"/>
              </a:solidFill>
              <a:latin typeface="Ericsson Hild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480343-4983-AE88-05C4-99057E207C84}"/>
              </a:ext>
            </a:extLst>
          </p:cNvPr>
          <p:cNvSpPr/>
          <p:nvPr/>
        </p:nvSpPr>
        <p:spPr bwMode="auto">
          <a:xfrm>
            <a:off x="-4119" y="-4120"/>
            <a:ext cx="12200236" cy="1171831"/>
          </a:xfrm>
          <a:prstGeom prst="rect">
            <a:avLst/>
          </a:prstGeom>
          <a:solidFill>
            <a:srgbClr val="35465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445943-BDB9-F105-710F-624FB883876B}"/>
              </a:ext>
            </a:extLst>
          </p:cNvPr>
          <p:cNvSpPr txBox="1"/>
          <p:nvPr/>
        </p:nvSpPr>
        <p:spPr>
          <a:xfrm>
            <a:off x="372296" y="379164"/>
            <a:ext cx="4467957" cy="396165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algn="l" rtl="0" fontAlgn="base">
              <a:spcBef>
                <a:spcPts val="800"/>
              </a:spcBef>
              <a:spcAft>
                <a:spcPct val="0"/>
              </a:spcAft>
            </a:pPr>
            <a:r>
              <a:rPr lang="hr-HR" sz="2400" b="1" kern="1000" spc="-30">
                <a:solidFill>
                  <a:schemeClr val="tx1"/>
                </a:solidFill>
                <a:latin typeface="Ericsson Hilda"/>
                <a:ea typeface="+mn-ea"/>
                <a:cs typeface="+mn-cs"/>
              </a:rPr>
              <a:t>Kako rade </a:t>
            </a:r>
            <a:r>
              <a:rPr lang="hr-HR" sz="2400" b="1" kern="1000" spc="-30" err="1">
                <a:solidFill>
                  <a:schemeClr val="tx1"/>
                </a:solidFill>
                <a:latin typeface="Ericsson Hilda"/>
                <a:ea typeface="+mn-ea"/>
                <a:cs typeface="+mn-cs"/>
              </a:rPr>
              <a:t>Capacitor</a:t>
            </a:r>
            <a:r>
              <a:rPr lang="hr-HR" sz="2400" b="1" kern="1000" spc="-30">
                <a:solidFill>
                  <a:schemeClr val="tx1"/>
                </a:solidFill>
                <a:latin typeface="Ericsson Hilda"/>
                <a:ea typeface="+mn-ea"/>
                <a:cs typeface="+mn-cs"/>
              </a:rPr>
              <a:t> </a:t>
            </a:r>
            <a:r>
              <a:rPr lang="hr-HR" sz="2400" b="1" kern="1000" spc="-30" err="1">
                <a:solidFill>
                  <a:schemeClr val="tx1"/>
                </a:solidFill>
                <a:latin typeface="Ericsson Hilda"/>
                <a:ea typeface="+mn-ea"/>
                <a:cs typeface="+mn-cs"/>
              </a:rPr>
              <a:t>pluginovi</a:t>
            </a:r>
            <a:r>
              <a:rPr lang="hr-HR" sz="2400" b="1" kern="1000" spc="-30">
                <a:solidFill>
                  <a:schemeClr val="tx1"/>
                </a:solidFill>
                <a:latin typeface="Ericsson Hilda"/>
                <a:ea typeface="+mn-ea"/>
                <a:cs typeface="+mn-cs"/>
              </a:rPr>
              <a:t>?</a:t>
            </a:r>
            <a:endParaRPr lang="en-US" sz="2400" b="1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57290A-B7B8-4722-4F17-044CF4C280CB}"/>
              </a:ext>
            </a:extLst>
          </p:cNvPr>
          <p:cNvSpPr/>
          <p:nvPr/>
        </p:nvSpPr>
        <p:spPr bwMode="auto">
          <a:xfrm>
            <a:off x="-4119" y="1159475"/>
            <a:ext cx="12200236" cy="152400"/>
          </a:xfrm>
          <a:prstGeom prst="rect">
            <a:avLst/>
          </a:prstGeom>
          <a:solidFill>
            <a:srgbClr val="56BBFD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image">
            <a:extLst>
              <a:ext uri="{FF2B5EF4-FFF2-40B4-BE49-F238E27FC236}">
                <a16:creationId xmlns:a16="http://schemas.microsoft.com/office/drawing/2014/main" id="{644ADBAB-EAE0-86CB-DB0F-899DBD036D2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7AD8DF8A-0734-67BD-F51E-972552459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-4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749" y="5973815"/>
            <a:ext cx="2146947" cy="45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screen shot of a computer&#10;&#10;Description automatically generated">
            <a:extLst>
              <a:ext uri="{FF2B5EF4-FFF2-40B4-BE49-F238E27FC236}">
                <a16:creationId xmlns:a16="http://schemas.microsoft.com/office/drawing/2014/main" id="{2D3969D7-9B79-1A84-8528-01FC069CB2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077" y="1468784"/>
            <a:ext cx="7670689" cy="488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0213"/>
      </p:ext>
    </p:extLst>
  </p:cSld>
  <p:clrMapOvr>
    <a:masterClrMapping/>
  </p:clrMapOvr>
  <p:transition spd="slow"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hands holding smart phones&#10;&#10;Description automatically generated">
            <a:extLst>
              <a:ext uri="{FF2B5EF4-FFF2-40B4-BE49-F238E27FC236}">
                <a16:creationId xmlns:a16="http://schemas.microsoft.com/office/drawing/2014/main" id="{0DDE477B-B25E-3DC0-3078-83A9E41BC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272" y="-18335"/>
            <a:ext cx="12224543" cy="6901412"/>
          </a:xfrm>
          <a:prstGeom prst="rect">
            <a:avLst/>
          </a:prstGeom>
        </p:spPr>
      </p:pic>
      <p:sp>
        <p:nvSpPr>
          <p:cNvPr id="3" name="Square">
            <a:extLst>
              <a:ext uri="{FF2B5EF4-FFF2-40B4-BE49-F238E27FC236}">
                <a16:creationId xmlns:a16="http://schemas.microsoft.com/office/drawing/2014/main" id="{D4BB85CA-17DB-B09E-D35F-128A5DD4AD56}"/>
              </a:ext>
            </a:extLst>
          </p:cNvPr>
          <p:cNvSpPr>
            <a:spLocks/>
          </p:cNvSpPr>
          <p:nvPr/>
        </p:nvSpPr>
        <p:spPr>
          <a:xfrm>
            <a:off x="1310336" y="2664795"/>
            <a:ext cx="1541402" cy="1541402"/>
          </a:xfrm>
          <a:prstGeom prst="ellipse">
            <a:avLst/>
          </a:prstGeom>
          <a:solidFill>
            <a:srgbClr val="9282F4"/>
          </a:solidFill>
          <a:ln w="12700" cap="flat">
            <a:noFill/>
            <a:miter lim="400000"/>
          </a:ln>
          <a:effectLst/>
        </p:spPr>
        <p:txBody>
          <a:bodyPr vert="horz" wrap="square" lIns="25400" tIns="25400" rIns="25400" bIns="25400" numCol="1" anchor="ctr">
            <a:noAutofit/>
          </a:bodyPr>
          <a:lstStyle/>
          <a:p>
            <a:pPr marL="0" indent="0" algn="ctr">
              <a:buNone/>
              <a:defRPr sz="3600"/>
            </a:pPr>
            <a:r>
              <a:rPr lang="hr-HR" sz="9600">
                <a:solidFill>
                  <a:schemeClr val="tx1"/>
                </a:solidFill>
                <a:latin typeface="Roboto"/>
                <a:ea typeface="Roboto"/>
                <a:cs typeface="Roboto"/>
              </a:rPr>
              <a:t>4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BA4F16-BCE7-C797-387C-FE624E1293E2}"/>
              </a:ext>
            </a:extLst>
          </p:cNvPr>
          <p:cNvSpPr txBox="1">
            <a:spLocks/>
          </p:cNvSpPr>
          <p:nvPr/>
        </p:nvSpPr>
        <p:spPr>
          <a:xfrm>
            <a:off x="2342718" y="2894952"/>
            <a:ext cx="8886745" cy="1081089"/>
          </a:xfrm>
          <a:prstGeom prst="rect">
            <a:avLst/>
          </a:prstGeom>
        </p:spPr>
        <p:txBody>
          <a:bodyPr lIns="914400" tIns="45720" rIns="91440" bIns="45720" anchor="t"/>
          <a:lstStyle>
            <a:lvl1pPr marL="1800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54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72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90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90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90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90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90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hr-HR" sz="6000" b="1">
                <a:solidFill>
                  <a:srgbClr val="FFFFFF"/>
                </a:solidFill>
              </a:rPr>
              <a:t>Instalacija i integracija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hr-HR" sz="6000" b="1"/>
          </a:p>
        </p:txBody>
      </p:sp>
      <p:pic>
        <p:nvPicPr>
          <p:cNvPr id="11" name="Picture 4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73EB7CF9-5A34-8E8E-6A81-B5467ADC3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749" y="5973815"/>
            <a:ext cx="2146947" cy="45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" descr="A white line on a black background&#10;&#10;Description automatically generated">
            <a:extLst>
              <a:ext uri="{FF2B5EF4-FFF2-40B4-BE49-F238E27FC236}">
                <a16:creationId xmlns:a16="http://schemas.microsoft.com/office/drawing/2014/main" id="{1D5F106E-548C-93CC-644A-973C87BFD6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13378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542B12F-C016-F582-B608-FB2C50D28EB9}"/>
              </a:ext>
            </a:extLst>
          </p:cNvPr>
          <p:cNvSpPr/>
          <p:nvPr/>
        </p:nvSpPr>
        <p:spPr bwMode="auto">
          <a:xfrm rot="16200000">
            <a:off x="6009839" y="-876390"/>
            <a:ext cx="181829" cy="12241139"/>
          </a:xfrm>
          <a:prstGeom prst="rect">
            <a:avLst/>
          </a:prstGeom>
          <a:solidFill>
            <a:srgbClr val="9282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5F4611-17C9-0EE2-D392-AC8AD92EF06D}"/>
              </a:ext>
            </a:extLst>
          </p:cNvPr>
          <p:cNvSpPr/>
          <p:nvPr/>
        </p:nvSpPr>
        <p:spPr bwMode="auto">
          <a:xfrm>
            <a:off x="0" y="5308794"/>
            <a:ext cx="12193046" cy="1548915"/>
          </a:xfrm>
          <a:prstGeom prst="rect">
            <a:avLst/>
          </a:prstGeom>
          <a:solidFill>
            <a:srgbClr val="35465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5B445E70-21C3-6280-1FD9-FE521B2E6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858" y="1185273"/>
            <a:ext cx="8362950" cy="53298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306DB8-5154-7BAC-834E-76D975636B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94347" y="375873"/>
            <a:ext cx="457524" cy="452305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F4E311AC-FE3F-80F5-C6F1-F1025E9FF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749" y="5973815"/>
            <a:ext cx="2146947" cy="45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32C7F7-32C9-B7E2-E355-63938B849140}"/>
              </a:ext>
            </a:extLst>
          </p:cNvPr>
          <p:cNvSpPr txBox="1"/>
          <p:nvPr/>
        </p:nvSpPr>
        <p:spPr>
          <a:xfrm>
            <a:off x="351130" y="379164"/>
            <a:ext cx="6055456" cy="396165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algn="l">
              <a:spcBef>
                <a:spcPts val="800"/>
              </a:spcBef>
              <a:spcAft>
                <a:spcPct val="0"/>
              </a:spcAft>
            </a:pPr>
            <a:r>
              <a:rPr lang="hr-HR" sz="2400" b="1" kern="1000" spc="-30">
                <a:solidFill>
                  <a:srgbClr val="354652"/>
                </a:solidFill>
                <a:latin typeface="Ericsson Hilda"/>
                <a:ea typeface="+mn-ea"/>
                <a:cs typeface="+mn-cs"/>
              </a:rPr>
              <a:t>Dodavanje </a:t>
            </a:r>
            <a:r>
              <a:rPr lang="hr-HR" sz="2400" b="1" kern="1000" spc="-30" err="1">
                <a:solidFill>
                  <a:srgbClr val="354652"/>
                </a:solidFill>
                <a:latin typeface="Ericsson Hilda"/>
                <a:ea typeface="+mn-ea"/>
                <a:cs typeface="+mn-cs"/>
              </a:rPr>
              <a:t>Capacitora</a:t>
            </a:r>
            <a:r>
              <a:rPr lang="hr-HR" sz="2400" b="1" kern="1000" spc="-30">
                <a:solidFill>
                  <a:srgbClr val="354652"/>
                </a:solidFill>
                <a:latin typeface="Ericsson Hilda"/>
                <a:ea typeface="+mn-ea"/>
                <a:cs typeface="+mn-cs"/>
              </a:rPr>
              <a:t> u postojeću aplikaciju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7135A5-65D7-60F0-BA68-AF699E830BDF}"/>
              </a:ext>
            </a:extLst>
          </p:cNvPr>
          <p:cNvSpPr/>
          <p:nvPr/>
        </p:nvSpPr>
        <p:spPr bwMode="auto">
          <a:xfrm>
            <a:off x="8858022" y="1864659"/>
            <a:ext cx="3059372" cy="36835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bg1">
                <a:lumMod val="10000"/>
                <a:lumOff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  <a:spcAft>
                <a:spcPct val="0"/>
              </a:spcAft>
            </a:pPr>
            <a:r>
              <a:rPr lang="en-US" sz="2000" err="1">
                <a:solidFill>
                  <a:srgbClr val="354652"/>
                </a:solidFill>
                <a:latin typeface="+mn-lt"/>
              </a:rPr>
              <a:t>Potreban</a:t>
            </a:r>
            <a:r>
              <a:rPr lang="en-US" sz="2000">
                <a:solidFill>
                  <a:srgbClr val="354652"/>
                </a:solidFill>
                <a:latin typeface="+mn-lt"/>
              </a:rPr>
              <a:t> node 16+</a:t>
            </a:r>
            <a:endParaRPr lang="en-US" sz="2000">
              <a:solidFill>
                <a:srgbClr val="354652"/>
              </a:solidFill>
              <a:latin typeface="Ericsson Hilda"/>
            </a:endParaRPr>
          </a:p>
          <a:p>
            <a:pPr marL="179705" indent="-179705" algn="l">
              <a:spcBef>
                <a:spcPts val="800"/>
              </a:spcBef>
              <a:spcAft>
                <a:spcPct val="0"/>
              </a:spcAft>
            </a:pPr>
            <a:endParaRPr lang="en-US" sz="2000">
              <a:solidFill>
                <a:srgbClr val="354652"/>
              </a:solidFill>
              <a:latin typeface="+mn-lt"/>
            </a:endParaRPr>
          </a:p>
          <a:p>
            <a:pPr algn="l">
              <a:spcBef>
                <a:spcPts val="800"/>
              </a:spcBef>
            </a:pPr>
            <a:endParaRPr lang="en-US" sz="2000" b="1">
              <a:solidFill>
                <a:srgbClr val="354652"/>
              </a:solidFill>
              <a:latin typeface="Ericsson Hild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637D7F-13B2-B2AD-B23A-5ADB1D4A634D}"/>
              </a:ext>
            </a:extLst>
          </p:cNvPr>
          <p:cNvSpPr/>
          <p:nvPr/>
        </p:nvSpPr>
        <p:spPr bwMode="auto">
          <a:xfrm>
            <a:off x="8858021" y="2428461"/>
            <a:ext cx="3059373" cy="664685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bg1">
                <a:lumMod val="10000"/>
                <a:lumOff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  <a:spcAft>
                <a:spcPct val="0"/>
              </a:spcAft>
            </a:pPr>
            <a:r>
              <a:rPr lang="en-US" sz="2000">
                <a:solidFill>
                  <a:srgbClr val="354652"/>
                </a:solidFill>
                <a:latin typeface="+mn-lt"/>
              </a:rPr>
              <a:t>iOS: macOS + Xcode, Homebrew </a:t>
            </a:r>
            <a:r>
              <a:rPr lang="en-US" sz="2000" err="1">
                <a:solidFill>
                  <a:srgbClr val="354652"/>
                </a:solidFill>
                <a:latin typeface="+mn-lt"/>
              </a:rPr>
              <a:t>i</a:t>
            </a:r>
            <a:r>
              <a:rPr lang="en-US" sz="2000">
                <a:solidFill>
                  <a:srgbClr val="354652"/>
                </a:solidFill>
                <a:latin typeface="+mn-lt"/>
              </a:rPr>
              <a:t> </a:t>
            </a:r>
            <a:r>
              <a:rPr lang="en-US" sz="2000" err="1">
                <a:solidFill>
                  <a:srgbClr val="354652"/>
                </a:solidFill>
                <a:latin typeface="+mn-lt"/>
              </a:rPr>
              <a:t>Cocoapods</a:t>
            </a:r>
            <a:endParaRPr lang="en-US" sz="2000" err="1">
              <a:solidFill>
                <a:srgbClr val="354652"/>
              </a:solidFill>
              <a:latin typeface="Ericsson Hilda"/>
            </a:endParaRPr>
          </a:p>
          <a:p>
            <a:pPr marL="179705" indent="-179705" algn="l">
              <a:spcBef>
                <a:spcPts val="800"/>
              </a:spcBef>
              <a:spcAft>
                <a:spcPct val="0"/>
              </a:spcAft>
              <a:buFont typeface="Ericsson Hilda,Sans-Serif"/>
              <a:buChar char="•"/>
            </a:pPr>
            <a:endParaRPr lang="en-US" sz="2000">
              <a:solidFill>
                <a:srgbClr val="354652"/>
              </a:solidFill>
              <a:latin typeface="+mn-lt"/>
            </a:endParaRPr>
          </a:p>
          <a:p>
            <a:pPr algn="l">
              <a:spcBef>
                <a:spcPts val="800"/>
              </a:spcBef>
            </a:pPr>
            <a:endParaRPr lang="en-US" sz="2000" b="1">
              <a:solidFill>
                <a:srgbClr val="354652"/>
              </a:solidFill>
              <a:latin typeface="Ericsson Hilda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70E944-9F2F-7C35-FF74-7024C896ACA4}"/>
              </a:ext>
            </a:extLst>
          </p:cNvPr>
          <p:cNvSpPr/>
          <p:nvPr/>
        </p:nvSpPr>
        <p:spPr bwMode="auto">
          <a:xfrm>
            <a:off x="8858020" y="3285710"/>
            <a:ext cx="3059373" cy="664685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bg1">
                <a:lumMod val="10000"/>
                <a:lumOff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  <a:spcAft>
                <a:spcPct val="0"/>
              </a:spcAft>
            </a:pPr>
            <a:r>
              <a:rPr lang="en-US" sz="2000">
                <a:solidFill>
                  <a:srgbClr val="354652"/>
                </a:solidFill>
                <a:latin typeface="+mn-lt"/>
              </a:rPr>
              <a:t>Android: Android Studio + SDK </a:t>
            </a:r>
            <a:r>
              <a:rPr lang="en-US" sz="2000" err="1">
                <a:solidFill>
                  <a:srgbClr val="354652"/>
                </a:solidFill>
                <a:latin typeface="+mn-lt"/>
              </a:rPr>
              <a:t>instalacija</a:t>
            </a:r>
            <a:endParaRPr lang="en-US" sz="2000" err="1">
              <a:solidFill>
                <a:srgbClr val="354652"/>
              </a:solidFill>
              <a:latin typeface="Ericsson Hilda"/>
            </a:endParaRPr>
          </a:p>
          <a:p>
            <a:pPr marL="179705" indent="-179705" algn="l">
              <a:spcBef>
                <a:spcPts val="800"/>
              </a:spcBef>
              <a:spcAft>
                <a:spcPct val="0"/>
              </a:spcAft>
              <a:buFont typeface="Ericsson Hilda,Sans-Serif"/>
              <a:buChar char="•"/>
            </a:pPr>
            <a:endParaRPr lang="en-US" sz="2000">
              <a:solidFill>
                <a:srgbClr val="354652"/>
              </a:solidFill>
              <a:latin typeface="+mn-lt"/>
            </a:endParaRPr>
          </a:p>
          <a:p>
            <a:pPr algn="l">
              <a:spcBef>
                <a:spcPts val="800"/>
              </a:spcBef>
            </a:pPr>
            <a:endParaRPr lang="en-US" sz="2000" b="1">
              <a:solidFill>
                <a:srgbClr val="354652"/>
              </a:solidFill>
              <a:latin typeface="Ericsson Hilda"/>
            </a:endParaRPr>
          </a:p>
        </p:txBody>
      </p:sp>
      <p:pic>
        <p:nvPicPr>
          <p:cNvPr id="6" name="capacitorCore">
            <a:hlinkClick r:id="" action="ppaction://media"/>
            <a:extLst>
              <a:ext uri="{FF2B5EF4-FFF2-40B4-BE49-F238E27FC236}">
                <a16:creationId xmlns:a16="http://schemas.microsoft.com/office/drawing/2014/main" id="{CF3BDA50-896D-4495-6F99-6D0E3BDDAF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6028" y="1864601"/>
            <a:ext cx="7966841" cy="44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256033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7FDDF3-C394-3CFE-6D40-695B2FAB962D}"/>
              </a:ext>
            </a:extLst>
          </p:cNvPr>
          <p:cNvSpPr/>
          <p:nvPr/>
        </p:nvSpPr>
        <p:spPr bwMode="auto">
          <a:xfrm rot="16200000">
            <a:off x="6009839" y="-876390"/>
            <a:ext cx="181829" cy="12241139"/>
          </a:xfrm>
          <a:prstGeom prst="rect">
            <a:avLst/>
          </a:prstGeom>
          <a:solidFill>
            <a:srgbClr val="9282F4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4B7FF3-3FC1-BA45-C3BC-127F34D1CFD7}"/>
              </a:ext>
            </a:extLst>
          </p:cNvPr>
          <p:cNvSpPr/>
          <p:nvPr/>
        </p:nvSpPr>
        <p:spPr bwMode="auto">
          <a:xfrm>
            <a:off x="0" y="5330565"/>
            <a:ext cx="12193046" cy="1548915"/>
          </a:xfrm>
          <a:prstGeom prst="rect">
            <a:avLst/>
          </a:prstGeom>
          <a:solidFill>
            <a:srgbClr val="35465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2F8A53-777F-53F0-610F-D6D80B249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4347" y="375873"/>
            <a:ext cx="457524" cy="452305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6AA8EC53-A305-76FD-9E03-A71B83A00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749" y="5973815"/>
            <a:ext cx="2146947" cy="45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C7CFA00-B074-7A20-58AC-956C5DA3E713}"/>
              </a:ext>
            </a:extLst>
          </p:cNvPr>
          <p:cNvSpPr txBox="1"/>
          <p:nvPr/>
        </p:nvSpPr>
        <p:spPr>
          <a:xfrm>
            <a:off x="351130" y="379164"/>
            <a:ext cx="6055456" cy="396165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algn="l">
              <a:spcBef>
                <a:spcPts val="800"/>
              </a:spcBef>
              <a:spcAft>
                <a:spcPct val="0"/>
              </a:spcAft>
            </a:pPr>
            <a:r>
              <a:rPr lang="hr-HR" sz="2400" b="1" kern="1000" spc="-30">
                <a:solidFill>
                  <a:srgbClr val="354652"/>
                </a:solidFill>
                <a:latin typeface="Ericsson Hilda"/>
                <a:ea typeface="+mn-ea"/>
                <a:cs typeface="+mn-cs"/>
              </a:rPr>
              <a:t>Konfiguracija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8B24BF-1DB6-FFE7-4D28-09D3EC8120E7}"/>
              </a:ext>
            </a:extLst>
          </p:cNvPr>
          <p:cNvSpPr/>
          <p:nvPr/>
        </p:nvSpPr>
        <p:spPr bwMode="auto">
          <a:xfrm>
            <a:off x="349022" y="1028575"/>
            <a:ext cx="11504872" cy="36835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bg1">
                <a:lumMod val="10000"/>
                <a:lumOff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  <a:spcAft>
                <a:spcPct val="0"/>
              </a:spcAft>
            </a:pPr>
            <a:r>
              <a:rPr lang="en-US" sz="2000" err="1">
                <a:solidFill>
                  <a:srgbClr val="354652"/>
                </a:solidFill>
                <a:latin typeface="+mn-lt"/>
              </a:rPr>
              <a:t>Konfiguracija</a:t>
            </a:r>
            <a:r>
              <a:rPr lang="en-US" sz="2000">
                <a:solidFill>
                  <a:srgbClr val="354652"/>
                </a:solidFill>
                <a:latin typeface="+mn-lt"/>
              </a:rPr>
              <a:t> Capacitor </a:t>
            </a:r>
            <a:r>
              <a:rPr lang="en-US" sz="2000" err="1">
                <a:solidFill>
                  <a:srgbClr val="354652"/>
                </a:solidFill>
                <a:latin typeface="+mn-lt"/>
              </a:rPr>
              <a:t>projekta</a:t>
            </a:r>
            <a:r>
              <a:rPr lang="en-US" sz="2000">
                <a:solidFill>
                  <a:srgbClr val="354652"/>
                </a:solidFill>
                <a:latin typeface="+mn-lt"/>
              </a:rPr>
              <a:t> </a:t>
            </a:r>
            <a:r>
              <a:rPr lang="en-US" sz="2000" err="1">
                <a:solidFill>
                  <a:srgbClr val="354652"/>
                </a:solidFill>
                <a:latin typeface="+mn-lt"/>
              </a:rPr>
              <a:t>nije</a:t>
            </a:r>
            <a:r>
              <a:rPr lang="en-US" sz="2000">
                <a:solidFill>
                  <a:srgbClr val="354652"/>
                </a:solidFill>
                <a:latin typeface="+mn-lt"/>
              </a:rPr>
              <a:t> </a:t>
            </a:r>
            <a:r>
              <a:rPr lang="en-US" sz="2000" err="1">
                <a:solidFill>
                  <a:srgbClr val="354652"/>
                </a:solidFill>
                <a:latin typeface="+mn-lt"/>
              </a:rPr>
              <a:t>ništa</a:t>
            </a:r>
            <a:r>
              <a:rPr lang="en-US" sz="2000">
                <a:solidFill>
                  <a:srgbClr val="354652"/>
                </a:solidFill>
                <a:latin typeface="+mn-lt"/>
              </a:rPr>
              <a:t> </a:t>
            </a:r>
            <a:r>
              <a:rPr lang="en-US" sz="2000" err="1">
                <a:solidFill>
                  <a:srgbClr val="354652"/>
                </a:solidFill>
                <a:latin typeface="+mn-lt"/>
              </a:rPr>
              <a:t>drugačija</a:t>
            </a:r>
            <a:r>
              <a:rPr lang="en-US" sz="2000">
                <a:solidFill>
                  <a:srgbClr val="354652"/>
                </a:solidFill>
                <a:latin typeface="+mn-lt"/>
              </a:rPr>
              <a:t> od </a:t>
            </a:r>
            <a:r>
              <a:rPr lang="en-US" sz="2000" err="1">
                <a:solidFill>
                  <a:srgbClr val="354652"/>
                </a:solidFill>
                <a:latin typeface="+mn-lt"/>
              </a:rPr>
              <a:t>konfiguracije</a:t>
            </a:r>
            <a:r>
              <a:rPr lang="en-US" sz="2000">
                <a:solidFill>
                  <a:srgbClr val="354652"/>
                </a:solidFill>
                <a:latin typeface="+mn-lt"/>
              </a:rPr>
              <a:t> Android </a:t>
            </a:r>
            <a:r>
              <a:rPr lang="en-US" sz="2000" err="1">
                <a:solidFill>
                  <a:srgbClr val="354652"/>
                </a:solidFill>
                <a:latin typeface="+mn-lt"/>
              </a:rPr>
              <a:t>ili</a:t>
            </a:r>
            <a:r>
              <a:rPr lang="en-US" sz="2000">
                <a:solidFill>
                  <a:srgbClr val="354652"/>
                </a:solidFill>
                <a:latin typeface="+mn-lt"/>
              </a:rPr>
              <a:t> iOS </a:t>
            </a:r>
            <a:r>
              <a:rPr lang="en-US" sz="2000" err="1">
                <a:solidFill>
                  <a:srgbClr val="354652"/>
                </a:solidFill>
                <a:latin typeface="+mn-lt"/>
              </a:rPr>
              <a:t>projekta</a:t>
            </a:r>
            <a:endParaRPr lang="en-US" err="1"/>
          </a:p>
          <a:p>
            <a:pPr marL="179705" indent="-179705" algn="l">
              <a:spcBef>
                <a:spcPts val="800"/>
              </a:spcBef>
              <a:spcAft>
                <a:spcPct val="0"/>
              </a:spcAft>
            </a:pPr>
            <a:endParaRPr lang="en-US" sz="2000">
              <a:solidFill>
                <a:srgbClr val="354652"/>
              </a:solidFill>
              <a:latin typeface="+mn-lt"/>
            </a:endParaRPr>
          </a:p>
          <a:p>
            <a:pPr algn="l">
              <a:spcBef>
                <a:spcPts val="800"/>
              </a:spcBef>
            </a:pPr>
            <a:endParaRPr lang="en-US" sz="2000" b="1">
              <a:solidFill>
                <a:srgbClr val="354652"/>
              </a:solidFill>
              <a:latin typeface="Ericsson Hilda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F98DED-C2A5-FD56-68D7-9ACEF37A742A}"/>
              </a:ext>
            </a:extLst>
          </p:cNvPr>
          <p:cNvSpPr/>
          <p:nvPr/>
        </p:nvSpPr>
        <p:spPr bwMode="auto">
          <a:xfrm>
            <a:off x="8148938" y="1719377"/>
            <a:ext cx="3704956" cy="664685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bg1">
                <a:lumMod val="10000"/>
                <a:lumOff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  <a:spcAft>
                <a:spcPct val="0"/>
              </a:spcAft>
            </a:pPr>
            <a:r>
              <a:rPr lang="en-US" sz="2000" err="1">
                <a:solidFill>
                  <a:srgbClr val="354652"/>
                </a:solidFill>
                <a:latin typeface="+mn-lt"/>
              </a:rPr>
              <a:t>capacitor.config.ts</a:t>
            </a:r>
            <a:r>
              <a:rPr lang="en-US" sz="2000">
                <a:solidFill>
                  <a:srgbClr val="354652"/>
                </a:solidFill>
                <a:latin typeface="+mn-lt"/>
              </a:rPr>
              <a:t> file: </a:t>
            </a:r>
            <a:br>
              <a:rPr lang="en-US" sz="2000">
                <a:solidFill>
                  <a:srgbClr val="354652"/>
                </a:solidFill>
                <a:latin typeface="+mn-lt"/>
              </a:rPr>
            </a:br>
            <a:r>
              <a:rPr lang="en-US" sz="2000">
                <a:solidFill>
                  <a:srgbClr val="354652"/>
                </a:solidFill>
                <a:latin typeface="+mn-lt"/>
              </a:rPr>
              <a:t>high-level </a:t>
            </a:r>
            <a:r>
              <a:rPr lang="en-US" sz="2000" err="1">
                <a:solidFill>
                  <a:srgbClr val="354652"/>
                </a:solidFill>
                <a:latin typeface="+mn-lt"/>
              </a:rPr>
              <a:t>konfiguracija</a:t>
            </a:r>
            <a:endParaRPr lang="en-US" sz="2000" err="1">
              <a:solidFill>
                <a:srgbClr val="354652"/>
              </a:solidFill>
              <a:latin typeface="Ericsson Hilda"/>
            </a:endParaRPr>
          </a:p>
          <a:p>
            <a:pPr marL="179705" indent="-179705" algn="l">
              <a:spcBef>
                <a:spcPts val="800"/>
              </a:spcBef>
              <a:spcAft>
                <a:spcPct val="0"/>
              </a:spcAft>
              <a:buFont typeface="Ericsson Hilda,Sans-Serif"/>
              <a:buChar char="•"/>
            </a:pPr>
            <a:endParaRPr lang="en-US" sz="2000">
              <a:solidFill>
                <a:srgbClr val="354652"/>
              </a:solidFill>
              <a:latin typeface="+mn-lt"/>
            </a:endParaRPr>
          </a:p>
          <a:p>
            <a:pPr algn="l">
              <a:spcBef>
                <a:spcPts val="800"/>
              </a:spcBef>
            </a:pPr>
            <a:endParaRPr lang="en-US" sz="2000" b="1">
              <a:solidFill>
                <a:srgbClr val="354652"/>
              </a:solidFill>
              <a:latin typeface="Ericsson Hilda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9CF25F-FDBA-163A-3AB2-F98872321B1A}"/>
              </a:ext>
            </a:extLst>
          </p:cNvPr>
          <p:cNvSpPr/>
          <p:nvPr/>
        </p:nvSpPr>
        <p:spPr bwMode="auto">
          <a:xfrm>
            <a:off x="8148936" y="2703626"/>
            <a:ext cx="3704956" cy="347185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bg1">
                <a:lumMod val="10000"/>
                <a:lumOff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  <a:spcAft>
                <a:spcPct val="0"/>
              </a:spcAft>
            </a:pPr>
            <a:r>
              <a:rPr lang="en-US" sz="2000">
                <a:solidFill>
                  <a:srgbClr val="354652"/>
                </a:solidFill>
                <a:latin typeface="+mn-lt"/>
              </a:rPr>
              <a:t>Android: AndroidManifest.xml</a:t>
            </a:r>
            <a:endParaRPr lang="en-US" sz="2000" err="1">
              <a:solidFill>
                <a:srgbClr val="354652"/>
              </a:solidFill>
              <a:latin typeface="Ericsson Hilda"/>
            </a:endParaRPr>
          </a:p>
          <a:p>
            <a:pPr marL="179705" indent="-179705" algn="l">
              <a:spcBef>
                <a:spcPts val="800"/>
              </a:spcBef>
              <a:spcAft>
                <a:spcPct val="0"/>
              </a:spcAft>
              <a:buFont typeface="Ericsson Hilda,Sans-Serif"/>
              <a:buChar char="•"/>
            </a:pPr>
            <a:endParaRPr lang="en-US" sz="2000">
              <a:solidFill>
                <a:srgbClr val="354652"/>
              </a:solidFill>
              <a:latin typeface="+mn-lt"/>
            </a:endParaRPr>
          </a:p>
          <a:p>
            <a:pPr algn="l">
              <a:spcBef>
                <a:spcPts val="800"/>
              </a:spcBef>
            </a:pPr>
            <a:endParaRPr lang="en-US" sz="2000" b="1">
              <a:solidFill>
                <a:srgbClr val="354652"/>
              </a:solidFill>
              <a:latin typeface="Ericsson Hilda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AB85E44-9223-6643-BDEE-CBD9C05ADB28}"/>
              </a:ext>
            </a:extLst>
          </p:cNvPr>
          <p:cNvSpPr/>
          <p:nvPr/>
        </p:nvSpPr>
        <p:spPr bwMode="auto">
          <a:xfrm>
            <a:off x="8148936" y="3349210"/>
            <a:ext cx="3704956" cy="347185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bg1">
                <a:lumMod val="10000"/>
                <a:lumOff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  <a:spcAft>
                <a:spcPct val="0"/>
              </a:spcAft>
            </a:pPr>
            <a:r>
              <a:rPr lang="en-US" sz="2000">
                <a:solidFill>
                  <a:srgbClr val="354652"/>
                </a:solidFill>
                <a:latin typeface="+mn-lt"/>
              </a:rPr>
              <a:t>iOS: </a:t>
            </a:r>
            <a:r>
              <a:rPr lang="en-US" sz="2000" err="1">
                <a:solidFill>
                  <a:srgbClr val="354652"/>
                </a:solidFill>
                <a:latin typeface="+mn-lt"/>
              </a:rPr>
              <a:t>Info.plist</a:t>
            </a:r>
            <a:endParaRPr lang="en-US" err="1"/>
          </a:p>
          <a:p>
            <a:pPr marL="179705" indent="-179705" algn="l">
              <a:spcBef>
                <a:spcPts val="800"/>
              </a:spcBef>
              <a:spcAft>
                <a:spcPct val="0"/>
              </a:spcAft>
              <a:buFont typeface="Ericsson Hilda,Sans-Serif"/>
              <a:buChar char="•"/>
            </a:pPr>
            <a:endParaRPr lang="en-US" sz="2000">
              <a:solidFill>
                <a:srgbClr val="354652"/>
              </a:solidFill>
              <a:latin typeface="+mn-lt"/>
            </a:endParaRPr>
          </a:p>
          <a:p>
            <a:pPr algn="l">
              <a:spcBef>
                <a:spcPts val="800"/>
              </a:spcBef>
            </a:pPr>
            <a:endParaRPr lang="en-US" sz="2000" b="1">
              <a:solidFill>
                <a:srgbClr val="354652"/>
              </a:solidFill>
              <a:latin typeface="Ericsson Hilda"/>
            </a:endParaRPr>
          </a:p>
        </p:txBody>
      </p:sp>
      <p:pic>
        <p:nvPicPr>
          <p:cNvPr id="2" name="Picture 1" descr="A screen shot of a computer&#10;&#10;Description automatically generated">
            <a:extLst>
              <a:ext uri="{FF2B5EF4-FFF2-40B4-BE49-F238E27FC236}">
                <a16:creationId xmlns:a16="http://schemas.microsoft.com/office/drawing/2014/main" id="{75E06521-3198-297F-9131-CD36B2F57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972" y="1250599"/>
            <a:ext cx="8571691" cy="545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02488"/>
      </p:ext>
    </p:extLst>
  </p:cSld>
  <p:clrMapOvr>
    <a:masterClrMapping/>
  </p:clrMapOvr>
  <p:transition spd="slow">
    <p:push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ell phone on a table&#10;&#10;Description automatically generated">
            <a:extLst>
              <a:ext uri="{FF2B5EF4-FFF2-40B4-BE49-F238E27FC236}">
                <a16:creationId xmlns:a16="http://schemas.microsoft.com/office/drawing/2014/main" id="{5957A0AB-F37B-28FB-C55C-0FC766695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042" y="-78932"/>
            <a:ext cx="12459249" cy="7026446"/>
          </a:xfrm>
          <a:prstGeom prst="rect">
            <a:avLst/>
          </a:prstGeom>
        </p:spPr>
      </p:pic>
      <p:sp>
        <p:nvSpPr>
          <p:cNvPr id="3" name="Square">
            <a:extLst>
              <a:ext uri="{FF2B5EF4-FFF2-40B4-BE49-F238E27FC236}">
                <a16:creationId xmlns:a16="http://schemas.microsoft.com/office/drawing/2014/main" id="{D4BB85CA-17DB-B09E-D35F-128A5DD4AD56}"/>
              </a:ext>
            </a:extLst>
          </p:cNvPr>
          <p:cNvSpPr>
            <a:spLocks/>
          </p:cNvSpPr>
          <p:nvPr/>
        </p:nvSpPr>
        <p:spPr>
          <a:xfrm>
            <a:off x="2318108" y="2526383"/>
            <a:ext cx="1541402" cy="1541402"/>
          </a:xfrm>
          <a:prstGeom prst="ellipse">
            <a:avLst/>
          </a:prstGeom>
          <a:solidFill>
            <a:srgbClr val="B1F7FC"/>
          </a:solidFill>
          <a:ln w="12700" cap="flat">
            <a:noFill/>
            <a:miter lim="400000"/>
          </a:ln>
          <a:effectLst/>
        </p:spPr>
        <p:txBody>
          <a:bodyPr vert="horz" wrap="square" lIns="25400" tIns="25400" rIns="25400" bIns="25400" numCol="1" anchor="ctr">
            <a:noAutofit/>
          </a:bodyPr>
          <a:lstStyle/>
          <a:p>
            <a:pPr marL="0" indent="0" algn="ctr">
              <a:buNone/>
              <a:defRPr sz="3600"/>
            </a:pPr>
            <a:r>
              <a:rPr lang="hr-HR" sz="9600">
                <a:solidFill>
                  <a:schemeClr val="tx1"/>
                </a:solidFill>
                <a:latin typeface="Roboto"/>
                <a:ea typeface="Roboto"/>
                <a:cs typeface="Roboto"/>
              </a:rPr>
              <a:t>5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BA4F16-BCE7-C797-387C-FE624E1293E2}"/>
              </a:ext>
            </a:extLst>
          </p:cNvPr>
          <p:cNvSpPr txBox="1">
            <a:spLocks/>
          </p:cNvSpPr>
          <p:nvPr/>
        </p:nvSpPr>
        <p:spPr>
          <a:xfrm>
            <a:off x="3419763" y="2353128"/>
            <a:ext cx="6627264" cy="1869983"/>
          </a:xfrm>
          <a:prstGeom prst="rect">
            <a:avLst/>
          </a:prstGeom>
        </p:spPr>
        <p:txBody>
          <a:bodyPr lIns="914400" tIns="45720" rIns="91440" bIns="45720" anchor="t"/>
          <a:lstStyle>
            <a:lvl1pPr marL="1800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54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72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90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90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90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90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90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hr-HR" sz="6000" b="1">
                <a:solidFill>
                  <a:srgbClr val="FFFFFF"/>
                </a:solidFill>
              </a:rPr>
              <a:t>Primjeri </a:t>
            </a:r>
            <a:r>
              <a:rPr lang="hr-HR" sz="6000" b="1" err="1">
                <a:solidFill>
                  <a:srgbClr val="FFFFFF"/>
                </a:solidFill>
              </a:rPr>
              <a:t>nativnih</a:t>
            </a:r>
            <a:br>
              <a:rPr lang="hr-HR" sz="6000" b="1">
                <a:solidFill>
                  <a:srgbClr val="FFFFFF"/>
                </a:solidFill>
              </a:rPr>
            </a:br>
            <a:r>
              <a:rPr lang="hr-HR" sz="6000" b="1">
                <a:solidFill>
                  <a:srgbClr val="FFFFFF"/>
                </a:solidFill>
              </a:rPr>
              <a:t>funkcionalnosti</a:t>
            </a:r>
            <a:endParaRPr lang="hr-HR" sz="6000" b="1"/>
          </a:p>
        </p:txBody>
      </p:sp>
      <p:pic>
        <p:nvPicPr>
          <p:cNvPr id="11" name="Picture 4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73EB7CF9-5A34-8E8E-6A81-B5467ADC3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749" y="5973815"/>
            <a:ext cx="2146947" cy="45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" descr="A white line on a black background&#10;&#10;Description automatically generated">
            <a:extLst>
              <a:ext uri="{FF2B5EF4-FFF2-40B4-BE49-F238E27FC236}">
                <a16:creationId xmlns:a16="http://schemas.microsoft.com/office/drawing/2014/main" id="{1D5F106E-548C-93CC-644A-973C87BFD6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0826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7ECBE7A-E83B-40A4-6C25-E6A12D54302C}"/>
              </a:ext>
            </a:extLst>
          </p:cNvPr>
          <p:cNvSpPr/>
          <p:nvPr/>
        </p:nvSpPr>
        <p:spPr bwMode="auto">
          <a:xfrm rot="16200000">
            <a:off x="6006694" y="-850237"/>
            <a:ext cx="172593" cy="12190339"/>
          </a:xfrm>
          <a:prstGeom prst="rect">
            <a:avLst/>
          </a:prstGeom>
          <a:solidFill>
            <a:srgbClr val="B1F7FC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D5F4611-17C9-0EE2-D392-AC8AD92EF06D}"/>
              </a:ext>
            </a:extLst>
          </p:cNvPr>
          <p:cNvSpPr/>
          <p:nvPr/>
        </p:nvSpPr>
        <p:spPr bwMode="auto">
          <a:xfrm>
            <a:off x="0" y="5308794"/>
            <a:ext cx="12193046" cy="1548915"/>
          </a:xfrm>
          <a:prstGeom prst="rect">
            <a:avLst/>
          </a:prstGeom>
          <a:solidFill>
            <a:srgbClr val="35465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5B445E70-21C3-6280-1FD9-FE521B2E6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858" y="1185273"/>
            <a:ext cx="8362950" cy="53298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306DB8-5154-7BAC-834E-76D975636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4347" y="375873"/>
            <a:ext cx="457524" cy="452305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F4E311AC-FE3F-80F5-C6F1-F1025E9FF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749" y="5973815"/>
            <a:ext cx="2146947" cy="45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8D20D38E-5EA5-E899-569B-2ACB65F48FBF}"/>
              </a:ext>
            </a:extLst>
          </p:cNvPr>
          <p:cNvSpPr/>
          <p:nvPr/>
        </p:nvSpPr>
        <p:spPr bwMode="auto">
          <a:xfrm>
            <a:off x="8786304" y="2761130"/>
            <a:ext cx="3175788" cy="33660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bg1">
                <a:lumMod val="10000"/>
                <a:lumOff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  <a:spcAft>
                <a:spcPct val="0"/>
              </a:spcAft>
            </a:pPr>
            <a:r>
              <a:rPr lang="en-US" err="1">
                <a:latin typeface="Consolas"/>
                <a:ea typeface="Consolas"/>
                <a:cs typeface="Consolas"/>
              </a:rPr>
              <a:t>npm</a:t>
            </a:r>
            <a:r>
              <a:rPr lang="en-US">
                <a:latin typeface="Consolas"/>
                <a:ea typeface="Consolas"/>
                <a:cs typeface="Consolas"/>
              </a:rPr>
              <a:t> </a:t>
            </a:r>
            <a:r>
              <a:rPr lang="en-US" err="1">
                <a:latin typeface="Consolas"/>
                <a:ea typeface="Consolas"/>
                <a:cs typeface="Consolas"/>
              </a:rPr>
              <a:t>i</a:t>
            </a:r>
            <a:r>
              <a:rPr lang="en-US">
                <a:latin typeface="Consolas"/>
                <a:ea typeface="Consolas"/>
                <a:cs typeface="Consolas"/>
              </a:rPr>
              <a:t> @capacitor/camera</a:t>
            </a:r>
            <a:endParaRPr lang="en-US" sz="2000" b="1">
              <a:solidFill>
                <a:srgbClr val="354652"/>
              </a:solidFill>
              <a:latin typeface="Ericsson Hild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32C7F7-32C9-B7E2-E355-63938B849140}"/>
              </a:ext>
            </a:extLst>
          </p:cNvPr>
          <p:cNvSpPr txBox="1"/>
          <p:nvPr/>
        </p:nvSpPr>
        <p:spPr>
          <a:xfrm>
            <a:off x="351130" y="379164"/>
            <a:ext cx="6055456" cy="396165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algn="l">
              <a:spcBef>
                <a:spcPts val="800"/>
              </a:spcBef>
              <a:spcAft>
                <a:spcPct val="0"/>
              </a:spcAft>
            </a:pPr>
            <a:r>
              <a:rPr lang="hr-HR" sz="2400" b="1" kern="1000" spc="-30">
                <a:solidFill>
                  <a:srgbClr val="354652"/>
                </a:solidFill>
                <a:latin typeface="Ericsson Hilda"/>
                <a:ea typeface="+mn-ea"/>
                <a:cs typeface="+mn-cs"/>
              </a:rPr>
              <a:t>Kamera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3DFAF1B-A008-F832-70C4-68C52CB7A8DC}"/>
              </a:ext>
            </a:extLst>
          </p:cNvPr>
          <p:cNvSpPr/>
          <p:nvPr/>
        </p:nvSpPr>
        <p:spPr bwMode="auto">
          <a:xfrm>
            <a:off x="8786304" y="3300880"/>
            <a:ext cx="3175788" cy="336601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bg1">
                <a:lumMod val="10000"/>
                <a:lumOff val="9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  <a:spcAft>
                <a:spcPct val="0"/>
              </a:spcAft>
            </a:pPr>
            <a:r>
              <a:rPr lang="en-US" err="1">
                <a:solidFill>
                  <a:srgbClr val="000000"/>
                </a:solidFill>
                <a:latin typeface="Consolas"/>
              </a:rPr>
              <a:t>npx</a:t>
            </a:r>
            <a:r>
              <a:rPr lang="en-US">
                <a:solidFill>
                  <a:srgbClr val="000000"/>
                </a:solidFill>
                <a:latin typeface="Consolas"/>
              </a:rPr>
              <a:t> cap sync</a:t>
            </a:r>
            <a:endParaRPr lang="en-US"/>
          </a:p>
        </p:txBody>
      </p:sp>
      <p:pic>
        <p:nvPicPr>
          <p:cNvPr id="2" name="capacitorCamera">
            <a:hlinkClick r:id="" action="ppaction://media"/>
            <a:extLst>
              <a:ext uri="{FF2B5EF4-FFF2-40B4-BE49-F238E27FC236}">
                <a16:creationId xmlns:a16="http://schemas.microsoft.com/office/drawing/2014/main" id="{B486C3ED-90EF-01EF-D621-EB7AF01923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6321" y="1854091"/>
            <a:ext cx="8045668" cy="314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0862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- Agenda">
            <a:extLst>
              <a:ext uri="{FF2B5EF4-FFF2-40B4-BE49-F238E27FC236}">
                <a16:creationId xmlns:a16="http://schemas.microsoft.com/office/drawing/2014/main" id="{59B00FE9-44CC-77A7-E816-EAB6898D0EEA}"/>
              </a:ext>
            </a:extLst>
          </p:cNvPr>
          <p:cNvSpPr txBox="1"/>
          <p:nvPr/>
        </p:nvSpPr>
        <p:spPr>
          <a:xfrm>
            <a:off x="529099" y="525013"/>
            <a:ext cx="2255578" cy="532716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l" defTabSz="91440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tabLst/>
            </a:pPr>
            <a:r>
              <a:rPr lang="hr-HR" sz="3200" b="1" kern="1000" spc="-30">
                <a:solidFill>
                  <a:srgbClr val="26333C"/>
                </a:solidFill>
                <a:latin typeface="Ericsson Hilda"/>
                <a:ea typeface="+mn-ea"/>
                <a:cs typeface="+mn-cs"/>
              </a:rPr>
              <a:t>Agenda</a:t>
            </a:r>
          </a:p>
        </p:txBody>
      </p:sp>
      <p:pic>
        <p:nvPicPr>
          <p:cNvPr id="27" name="Ericsson - Black">
            <a:extLst>
              <a:ext uri="{FF2B5EF4-FFF2-40B4-BE49-F238E27FC236}">
                <a16:creationId xmlns:a16="http://schemas.microsoft.com/office/drawing/2014/main" id="{089F1691-FD43-FE13-D467-CA231FA28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94347" y="375873"/>
            <a:ext cx="457524" cy="452305"/>
          </a:xfrm>
          <a:prstGeom prst="rect">
            <a:avLst/>
          </a:prstGeom>
        </p:spPr>
      </p:pic>
      <p:pic>
        <p:nvPicPr>
          <p:cNvPr id="9" name="JavaCro Black">
            <a:extLst>
              <a:ext uri="{FF2B5EF4-FFF2-40B4-BE49-F238E27FC236}">
                <a16:creationId xmlns:a16="http://schemas.microsoft.com/office/drawing/2014/main" id="{ABD15424-F568-A108-651F-8F015853FF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4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749" y="5973815"/>
            <a:ext cx="2146947" cy="45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DA53F38-2AD1-13E0-5945-EEE52452AF27}"/>
              </a:ext>
            </a:extLst>
          </p:cNvPr>
          <p:cNvGrpSpPr/>
          <p:nvPr/>
        </p:nvGrpSpPr>
        <p:grpSpPr>
          <a:xfrm>
            <a:off x="1106321" y="1528247"/>
            <a:ext cx="5476887" cy="786342"/>
            <a:chOff x="942097" y="1364023"/>
            <a:chExt cx="5476887" cy="786342"/>
          </a:xfrm>
        </p:grpSpPr>
        <p:sp>
          <p:nvSpPr>
            <p:cNvPr id="18" name="1 - O predavačima">
              <a:extLst>
                <a:ext uri="{FF2B5EF4-FFF2-40B4-BE49-F238E27FC236}">
                  <a16:creationId xmlns:a16="http://schemas.microsoft.com/office/drawing/2014/main" id="{79119170-1ACD-40BF-92D2-46749236C9DF}"/>
                </a:ext>
              </a:extLst>
            </p:cNvPr>
            <p:cNvSpPr txBox="1">
              <a:spLocks/>
            </p:cNvSpPr>
            <p:nvPr/>
          </p:nvSpPr>
          <p:spPr>
            <a:xfrm>
              <a:off x="946871" y="1364023"/>
              <a:ext cx="5472113" cy="786342"/>
            </a:xfrm>
            <a:prstGeom prst="rect">
              <a:avLst/>
            </a:prstGeom>
          </p:spPr>
          <p:txBody>
            <a:bodyPr lIns="914400" tIns="45720" rIns="91440" bIns="45720" anchor="t"/>
            <a:lstStyle>
              <a:lvl1pPr marL="1800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2pPr>
              <a:lvl3pPr marL="54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3pPr>
              <a:lvl4pPr marL="72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4pPr>
              <a:lvl5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5pPr>
              <a:lvl6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hr-HR" b="1">
                  <a:solidFill>
                    <a:srgbClr val="26333C"/>
                  </a:solidFill>
                </a:rPr>
                <a:t>O nama</a:t>
              </a:r>
              <a:endParaRPr lang="en-US">
                <a:solidFill>
                  <a:srgbClr val="26333C"/>
                </a:solidFill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hr-HR">
                  <a:solidFill>
                    <a:srgbClr val="26333C"/>
                  </a:solidFill>
                </a:rPr>
                <a:t>Tko smo mi</a:t>
              </a:r>
              <a:endParaRPr lang="en-US">
                <a:solidFill>
                  <a:srgbClr val="26333C"/>
                </a:solidFill>
              </a:endParaRPr>
            </a:p>
          </p:txBody>
        </p:sp>
        <p:sp>
          <p:nvSpPr>
            <p:cNvPr id="15" name="Circle 1">
              <a:extLst>
                <a:ext uri="{FF2B5EF4-FFF2-40B4-BE49-F238E27FC236}">
                  <a16:creationId xmlns:a16="http://schemas.microsoft.com/office/drawing/2014/main" id="{B28CFF75-EE98-4AFA-BDB1-8606EF8974F2}"/>
                </a:ext>
              </a:extLst>
            </p:cNvPr>
            <p:cNvSpPr>
              <a:spLocks/>
            </p:cNvSpPr>
            <p:nvPr/>
          </p:nvSpPr>
          <p:spPr>
            <a:xfrm>
              <a:off x="942097" y="1429800"/>
              <a:ext cx="640080" cy="640080"/>
            </a:xfrm>
            <a:prstGeom prst="ellipse">
              <a:avLst/>
            </a:prstGeom>
            <a:solidFill>
              <a:srgbClr val="519DEA"/>
            </a:solidFill>
            <a:ln w="12700" cap="flat">
              <a:noFill/>
              <a:miter lim="400000"/>
            </a:ln>
            <a:effectLst/>
          </p:spPr>
          <p:txBody>
            <a:bodyPr vert="horz" wrap="square" lIns="25400" tIns="25400" rIns="25400" bIns="25400" numCol="1" anchor="ctr">
              <a:noAutofit/>
            </a:bodyPr>
            <a:lstStyle/>
            <a:p>
              <a:pPr marL="0" indent="0" algn="ctr">
                <a:buNone/>
                <a:defRPr sz="3600"/>
              </a:pPr>
              <a:r>
                <a:rPr lang="en-US" sz="4000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CD300E4-D4B6-AE47-1EF7-899D737CA6B7}"/>
              </a:ext>
            </a:extLst>
          </p:cNvPr>
          <p:cNvGrpSpPr/>
          <p:nvPr/>
        </p:nvGrpSpPr>
        <p:grpSpPr>
          <a:xfrm>
            <a:off x="1106321" y="2500673"/>
            <a:ext cx="5476887" cy="786343"/>
            <a:chOff x="942097" y="2336449"/>
            <a:chExt cx="5476887" cy="786343"/>
          </a:xfrm>
        </p:grpSpPr>
        <p:sp>
          <p:nvSpPr>
            <p:cNvPr id="17" name="2 - Hibridne aplikacije">
              <a:extLst>
                <a:ext uri="{FF2B5EF4-FFF2-40B4-BE49-F238E27FC236}">
                  <a16:creationId xmlns:a16="http://schemas.microsoft.com/office/drawing/2014/main" id="{7CF31921-DBA3-4346-9122-19D0C3FF0734}"/>
                </a:ext>
              </a:extLst>
            </p:cNvPr>
            <p:cNvSpPr txBox="1">
              <a:spLocks/>
            </p:cNvSpPr>
            <p:nvPr/>
          </p:nvSpPr>
          <p:spPr>
            <a:xfrm>
              <a:off x="946871" y="2336449"/>
              <a:ext cx="5472113" cy="7863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0" tIns="36000" rIns="0" bIns="0" numCol="1" anchor="t" anchorCtr="0" compatLnSpc="1">
              <a:prstTxWarp prst="textNoShape">
                <a:avLst/>
              </a:prstTxWarp>
            </a:bodyPr>
            <a:lstStyle>
              <a:lvl1pPr marL="1800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2pPr>
              <a:lvl3pPr marL="54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3pPr>
              <a:lvl4pPr marL="72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4pPr>
              <a:lvl5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5pPr>
              <a:lvl6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hr-HR" b="1">
                  <a:solidFill>
                    <a:srgbClr val="26333C"/>
                  </a:solidFill>
                </a:rPr>
                <a:t>Mobilni development</a:t>
              </a:r>
              <a:endParaRPr lang="en-US">
                <a:solidFill>
                  <a:srgbClr val="26333C"/>
                </a:solidFill>
              </a:endParaRPr>
            </a:p>
            <a:p>
              <a:pPr marL="0" indent="0">
                <a:buNone/>
              </a:pPr>
              <a:r>
                <a:rPr lang="hr-HR">
                  <a:solidFill>
                    <a:srgbClr val="26333C"/>
                  </a:solidFill>
                </a:rPr>
                <a:t>Što smo imali prije Capacitora</a:t>
              </a:r>
            </a:p>
          </p:txBody>
        </p:sp>
        <p:sp>
          <p:nvSpPr>
            <p:cNvPr id="21" name="Circle 2">
              <a:extLst>
                <a:ext uri="{FF2B5EF4-FFF2-40B4-BE49-F238E27FC236}">
                  <a16:creationId xmlns:a16="http://schemas.microsoft.com/office/drawing/2014/main" id="{8D0DDD83-4383-49BB-8484-FE85C4F88206}"/>
                </a:ext>
              </a:extLst>
            </p:cNvPr>
            <p:cNvSpPr>
              <a:spLocks/>
            </p:cNvSpPr>
            <p:nvPr/>
          </p:nvSpPr>
          <p:spPr>
            <a:xfrm>
              <a:off x="942097" y="2409581"/>
              <a:ext cx="640080" cy="640080"/>
            </a:xfrm>
            <a:prstGeom prst="ellipse">
              <a:avLst/>
            </a:prstGeom>
            <a:solidFill>
              <a:srgbClr val="B1F7FC"/>
            </a:solidFill>
            <a:ln w="12700" cap="flat">
              <a:noFill/>
              <a:miter lim="400000"/>
            </a:ln>
            <a:effectLst/>
          </p:spPr>
          <p:txBody>
            <a:bodyPr vert="horz" wrap="square" lIns="25400" tIns="25400" rIns="25400" bIns="25400" numCol="1" anchor="ctr">
              <a:noAutofit/>
            </a:bodyPr>
            <a:lstStyle/>
            <a:p>
              <a:pPr marL="0" indent="0" algn="ctr">
                <a:buNone/>
                <a:defRPr sz="3600"/>
              </a:pPr>
              <a:r>
                <a:rPr lang="en-US" sz="4000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E4C5159-1594-178B-756E-988EE6393FAB}"/>
              </a:ext>
            </a:extLst>
          </p:cNvPr>
          <p:cNvGrpSpPr/>
          <p:nvPr/>
        </p:nvGrpSpPr>
        <p:grpSpPr>
          <a:xfrm>
            <a:off x="1106321" y="3545329"/>
            <a:ext cx="5476887" cy="786953"/>
            <a:chOff x="942097" y="3381105"/>
            <a:chExt cx="5476887" cy="786953"/>
          </a:xfrm>
        </p:grpSpPr>
        <p:sp>
          <p:nvSpPr>
            <p:cNvPr id="16" name="4 - Capacitor">
              <a:extLst>
                <a:ext uri="{FF2B5EF4-FFF2-40B4-BE49-F238E27FC236}">
                  <a16:creationId xmlns:a16="http://schemas.microsoft.com/office/drawing/2014/main" id="{92FCEFA4-71FE-4BF0-B265-76976A67F576}"/>
                </a:ext>
              </a:extLst>
            </p:cNvPr>
            <p:cNvSpPr txBox="1">
              <a:spLocks/>
            </p:cNvSpPr>
            <p:nvPr/>
          </p:nvSpPr>
          <p:spPr>
            <a:xfrm>
              <a:off x="946871" y="3381716"/>
              <a:ext cx="5472113" cy="786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0" tIns="36000" rIns="0" bIns="0" numCol="1" anchor="t" anchorCtr="0" compatLnSpc="1">
              <a:prstTxWarp prst="textNoShape">
                <a:avLst/>
              </a:prstTxWarp>
            </a:bodyPr>
            <a:lstStyle>
              <a:lvl1pPr marL="1800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2pPr>
              <a:lvl3pPr marL="54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3pPr>
              <a:lvl4pPr marL="72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4pPr>
              <a:lvl5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5pPr>
              <a:lvl6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hr-HR" b="1" err="1">
                  <a:solidFill>
                    <a:srgbClr val="26333C"/>
                  </a:solidFill>
                </a:rPr>
                <a:t>Capacitor</a:t>
              </a:r>
              <a:endParaRPr lang="hr-HR" b="1">
                <a:solidFill>
                  <a:srgbClr val="26333C"/>
                </a:solidFill>
              </a:endParaRPr>
            </a:p>
            <a:p>
              <a:pPr marL="0" indent="0">
                <a:buNone/>
              </a:pPr>
              <a:r>
                <a:rPr lang="en-US" err="1">
                  <a:solidFill>
                    <a:srgbClr val="26333C"/>
                  </a:solidFill>
                </a:rPr>
                <a:t>Osnovni</a:t>
              </a:r>
              <a:r>
                <a:rPr lang="en-US">
                  <a:solidFill>
                    <a:srgbClr val="26333C"/>
                  </a:solidFill>
                </a:rPr>
                <a:t> </a:t>
              </a:r>
              <a:r>
                <a:rPr lang="en-US" err="1">
                  <a:solidFill>
                    <a:srgbClr val="26333C"/>
                  </a:solidFill>
                </a:rPr>
                <a:t>principi</a:t>
              </a:r>
              <a:endParaRPr lang="en-US">
                <a:solidFill>
                  <a:srgbClr val="26333C"/>
                </a:solidFill>
              </a:endParaRPr>
            </a:p>
          </p:txBody>
        </p:sp>
        <p:sp>
          <p:nvSpPr>
            <p:cNvPr id="22" name="Circle 4">
              <a:extLst>
                <a:ext uri="{FF2B5EF4-FFF2-40B4-BE49-F238E27FC236}">
                  <a16:creationId xmlns:a16="http://schemas.microsoft.com/office/drawing/2014/main" id="{41925DF3-54E9-40A9-8C63-496A36EB9D56}"/>
                </a:ext>
              </a:extLst>
            </p:cNvPr>
            <p:cNvSpPr>
              <a:spLocks/>
            </p:cNvSpPr>
            <p:nvPr/>
          </p:nvSpPr>
          <p:spPr>
            <a:xfrm>
              <a:off x="942097" y="3381105"/>
              <a:ext cx="640080" cy="640080"/>
            </a:xfrm>
            <a:prstGeom prst="ellipse">
              <a:avLst/>
            </a:prstGeom>
            <a:solidFill>
              <a:srgbClr val="56BBFD"/>
            </a:solidFill>
            <a:ln w="12700" cap="flat">
              <a:noFill/>
              <a:miter lim="400000"/>
            </a:ln>
            <a:effectLst/>
          </p:spPr>
          <p:txBody>
            <a:bodyPr vert="horz" wrap="square" lIns="25400" tIns="25400" rIns="25400" bIns="25400" numCol="1" anchor="ctr">
              <a:noAutofit/>
            </a:bodyPr>
            <a:lstStyle/>
            <a:p>
              <a:pPr marL="0" indent="0" algn="ctr">
                <a:buNone/>
                <a:defRPr sz="3600"/>
              </a:pPr>
              <a:r>
                <a:rPr lang="en-US" sz="4000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3</a:t>
              </a: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7F0684D-2356-9624-D50B-1624D75B97F6}"/>
              </a:ext>
            </a:extLst>
          </p:cNvPr>
          <p:cNvGrpSpPr/>
          <p:nvPr/>
        </p:nvGrpSpPr>
        <p:grpSpPr>
          <a:xfrm>
            <a:off x="1106321" y="4451912"/>
            <a:ext cx="5476887" cy="786342"/>
            <a:chOff x="942097" y="4287688"/>
            <a:chExt cx="5476887" cy="786342"/>
          </a:xfrm>
        </p:grpSpPr>
        <p:sp>
          <p:nvSpPr>
            <p:cNvPr id="11" name="5 - Instalacija i integracija">
              <a:extLst>
                <a:ext uri="{FF2B5EF4-FFF2-40B4-BE49-F238E27FC236}">
                  <a16:creationId xmlns:a16="http://schemas.microsoft.com/office/drawing/2014/main" id="{5B036032-ACC0-FF25-187C-D9635FCC4512}"/>
                </a:ext>
              </a:extLst>
            </p:cNvPr>
            <p:cNvSpPr txBox="1">
              <a:spLocks/>
            </p:cNvSpPr>
            <p:nvPr/>
          </p:nvSpPr>
          <p:spPr>
            <a:xfrm>
              <a:off x="946871" y="4287688"/>
              <a:ext cx="5472113" cy="786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0" tIns="36000" rIns="0" bIns="0" numCol="1" anchor="t" anchorCtr="0" compatLnSpc="1">
              <a:prstTxWarp prst="textNoShape">
                <a:avLst/>
              </a:prstTxWarp>
            </a:bodyPr>
            <a:lstStyle>
              <a:lvl1pPr marL="1800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2pPr>
              <a:lvl3pPr marL="54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3pPr>
              <a:lvl4pPr marL="72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4pPr>
              <a:lvl5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5pPr>
              <a:lvl6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hr-HR" b="1">
                  <a:solidFill>
                    <a:srgbClr val="26333C"/>
                  </a:solidFill>
                </a:rPr>
                <a:t>Instalacija i integracija</a:t>
              </a:r>
              <a:endParaRPr lang="en-US">
                <a:solidFill>
                  <a:srgbClr val="26333C"/>
                </a:solidFill>
              </a:endParaRPr>
            </a:p>
            <a:p>
              <a:pPr marL="0" indent="0">
                <a:buNone/>
              </a:pPr>
              <a:r>
                <a:rPr lang="en-US">
                  <a:solidFill>
                    <a:srgbClr val="26333C"/>
                  </a:solidFill>
                </a:rPr>
                <a:t>Korak po </a:t>
              </a:r>
              <a:r>
                <a:rPr lang="hr-HR">
                  <a:solidFill>
                    <a:srgbClr val="26333C"/>
                  </a:solidFill>
                </a:rPr>
                <a:t>korak</a:t>
              </a:r>
            </a:p>
          </p:txBody>
        </p:sp>
        <p:sp>
          <p:nvSpPr>
            <p:cNvPr id="10" name="Circle 5">
              <a:extLst>
                <a:ext uri="{FF2B5EF4-FFF2-40B4-BE49-F238E27FC236}">
                  <a16:creationId xmlns:a16="http://schemas.microsoft.com/office/drawing/2014/main" id="{61B9281E-513E-2B33-7049-EC56D8C89004}"/>
                </a:ext>
              </a:extLst>
            </p:cNvPr>
            <p:cNvSpPr>
              <a:spLocks/>
            </p:cNvSpPr>
            <p:nvPr/>
          </p:nvSpPr>
          <p:spPr>
            <a:xfrm>
              <a:off x="942097" y="4360819"/>
              <a:ext cx="640080" cy="640080"/>
            </a:xfrm>
            <a:prstGeom prst="ellipse">
              <a:avLst/>
            </a:prstGeom>
            <a:solidFill>
              <a:srgbClr val="9282F4"/>
            </a:solidFill>
            <a:ln w="12700" cap="flat">
              <a:noFill/>
              <a:miter lim="400000"/>
            </a:ln>
            <a:effectLst/>
          </p:spPr>
          <p:txBody>
            <a:bodyPr vert="horz" wrap="square" lIns="25400" tIns="25400" rIns="25400" bIns="25400" numCol="1" anchor="ctr">
              <a:noAutofit/>
            </a:bodyPr>
            <a:lstStyle/>
            <a:p>
              <a:pPr marL="0" indent="0" algn="ctr">
                <a:buNone/>
                <a:defRPr sz="3600"/>
              </a:pPr>
              <a:r>
                <a:rPr lang="en-US" sz="4000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4</a:t>
              </a: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2770667-27A6-7C9B-249D-BCFDDCA5B28B}"/>
              </a:ext>
            </a:extLst>
          </p:cNvPr>
          <p:cNvGrpSpPr/>
          <p:nvPr/>
        </p:nvGrpSpPr>
        <p:grpSpPr>
          <a:xfrm>
            <a:off x="6629853" y="1528315"/>
            <a:ext cx="5472113" cy="786342"/>
            <a:chOff x="6465629" y="1364091"/>
            <a:chExt cx="5472113" cy="786342"/>
          </a:xfrm>
        </p:grpSpPr>
        <p:sp>
          <p:nvSpPr>
            <p:cNvPr id="3" name="6 - Primjeri nativnih funkcionalnosti">
              <a:extLst>
                <a:ext uri="{FF2B5EF4-FFF2-40B4-BE49-F238E27FC236}">
                  <a16:creationId xmlns:a16="http://schemas.microsoft.com/office/drawing/2014/main" id="{F53E8805-EB56-09A5-9BFF-EB022044D005}"/>
                </a:ext>
              </a:extLst>
            </p:cNvPr>
            <p:cNvSpPr txBox="1">
              <a:spLocks/>
            </p:cNvSpPr>
            <p:nvPr/>
          </p:nvSpPr>
          <p:spPr>
            <a:xfrm>
              <a:off x="6465629" y="1364091"/>
              <a:ext cx="5472113" cy="786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0" tIns="36000" rIns="0" bIns="0" numCol="1" anchor="t" anchorCtr="0" compatLnSpc="1">
              <a:prstTxWarp prst="textNoShape">
                <a:avLst/>
              </a:prstTxWarp>
            </a:bodyPr>
            <a:lstStyle>
              <a:lvl1pPr marL="1800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2pPr>
              <a:lvl3pPr marL="54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3pPr>
              <a:lvl4pPr marL="72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4pPr>
              <a:lvl5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5pPr>
              <a:lvl6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hr-HR" b="1">
                  <a:solidFill>
                    <a:srgbClr val="26333C"/>
                  </a:solidFill>
                </a:rPr>
                <a:t>Primjeri </a:t>
              </a:r>
              <a:r>
                <a:rPr lang="hr-HR" b="1" err="1">
                  <a:solidFill>
                    <a:srgbClr val="26333C"/>
                  </a:solidFill>
                </a:rPr>
                <a:t>nativnih</a:t>
              </a:r>
              <a:r>
                <a:rPr lang="hr-HR" b="1">
                  <a:solidFill>
                    <a:srgbClr val="26333C"/>
                  </a:solidFill>
                </a:rPr>
                <a:t> funkcionalnosti</a:t>
              </a:r>
              <a:endParaRPr lang="en-US">
                <a:solidFill>
                  <a:srgbClr val="26333C"/>
                </a:solidFill>
              </a:endParaRPr>
            </a:p>
            <a:p>
              <a:pPr marL="0" indent="0">
                <a:buNone/>
              </a:pPr>
              <a:r>
                <a:rPr lang="en-US">
                  <a:solidFill>
                    <a:srgbClr val="26333C"/>
                  </a:solidFill>
                </a:rPr>
                <a:t>Kamera, </a:t>
              </a:r>
              <a:r>
                <a:rPr lang="en-US" err="1">
                  <a:solidFill>
                    <a:srgbClr val="26333C"/>
                  </a:solidFill>
                </a:rPr>
                <a:t>Geolokacija</a:t>
              </a:r>
              <a:r>
                <a:rPr lang="en-US">
                  <a:solidFill>
                    <a:srgbClr val="26333C"/>
                  </a:solidFill>
                </a:rPr>
                <a:t>, </a:t>
              </a:r>
              <a:r>
                <a:rPr lang="en-US" err="1">
                  <a:solidFill>
                    <a:srgbClr val="26333C"/>
                  </a:solidFill>
                </a:rPr>
                <a:t>Uređaj</a:t>
              </a:r>
              <a:endParaRPr lang="en-US">
                <a:solidFill>
                  <a:srgbClr val="26333C"/>
                </a:solidFill>
              </a:endParaRPr>
            </a:p>
          </p:txBody>
        </p:sp>
        <p:sp>
          <p:nvSpPr>
            <p:cNvPr id="4" name="Circle 6">
              <a:extLst>
                <a:ext uri="{FF2B5EF4-FFF2-40B4-BE49-F238E27FC236}">
                  <a16:creationId xmlns:a16="http://schemas.microsoft.com/office/drawing/2014/main" id="{5B5CD649-61E4-2B47-EAE6-D79550C4BB86}"/>
                </a:ext>
              </a:extLst>
            </p:cNvPr>
            <p:cNvSpPr>
              <a:spLocks/>
            </p:cNvSpPr>
            <p:nvPr/>
          </p:nvSpPr>
          <p:spPr>
            <a:xfrm>
              <a:off x="6466107" y="1437221"/>
              <a:ext cx="640080" cy="640080"/>
            </a:xfrm>
            <a:prstGeom prst="ellipse">
              <a:avLst/>
            </a:prstGeom>
            <a:solidFill>
              <a:srgbClr val="B1F7FC"/>
            </a:solidFill>
            <a:ln w="12700" cap="flat">
              <a:noFill/>
              <a:miter lim="400000"/>
            </a:ln>
            <a:effectLst/>
          </p:spPr>
          <p:txBody>
            <a:bodyPr vert="horz" wrap="square" lIns="25400" tIns="25400" rIns="25400" bIns="25400" numCol="1" anchor="ctr">
              <a:noAutofit/>
            </a:bodyPr>
            <a:lstStyle/>
            <a:p>
              <a:pPr marL="0" indent="0" algn="ctr">
                <a:buNone/>
                <a:defRPr sz="3600"/>
              </a:pPr>
              <a:r>
                <a:rPr lang="hr-HR" sz="4000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5</a:t>
              </a:r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E2CE7ED-EAAA-68EC-7513-CE45E7373F86}"/>
              </a:ext>
            </a:extLst>
          </p:cNvPr>
          <p:cNvGrpSpPr/>
          <p:nvPr/>
        </p:nvGrpSpPr>
        <p:grpSpPr>
          <a:xfrm>
            <a:off x="6629851" y="2509466"/>
            <a:ext cx="5472113" cy="786342"/>
            <a:chOff x="6465627" y="2345242"/>
            <a:chExt cx="5472113" cy="786342"/>
          </a:xfrm>
        </p:grpSpPr>
        <p:sp>
          <p:nvSpPr>
            <p:cNvPr id="5" name="7 - Capacitor i mikrofrontend">
              <a:extLst>
                <a:ext uri="{FF2B5EF4-FFF2-40B4-BE49-F238E27FC236}">
                  <a16:creationId xmlns:a16="http://schemas.microsoft.com/office/drawing/2014/main" id="{7A43413D-6FE0-4BB3-151E-FBC390AC4278}"/>
                </a:ext>
              </a:extLst>
            </p:cNvPr>
            <p:cNvSpPr txBox="1">
              <a:spLocks/>
            </p:cNvSpPr>
            <p:nvPr/>
          </p:nvSpPr>
          <p:spPr>
            <a:xfrm>
              <a:off x="6465627" y="2345242"/>
              <a:ext cx="5472113" cy="786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0" tIns="36000" rIns="0" bIns="0" numCol="1" anchor="t" anchorCtr="0" compatLnSpc="1">
              <a:prstTxWarp prst="textNoShape">
                <a:avLst/>
              </a:prstTxWarp>
            </a:bodyPr>
            <a:lstStyle>
              <a:lvl1pPr marL="1800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2pPr>
              <a:lvl3pPr marL="54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3pPr>
              <a:lvl4pPr marL="72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4pPr>
              <a:lvl5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5pPr>
              <a:lvl6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hr-HR" b="1" err="1">
                  <a:solidFill>
                    <a:srgbClr val="26333C"/>
                  </a:solidFill>
                </a:rPr>
                <a:t>Capacitor</a:t>
              </a:r>
              <a:r>
                <a:rPr lang="hr-HR" b="1">
                  <a:solidFill>
                    <a:srgbClr val="26333C"/>
                  </a:solidFill>
                </a:rPr>
                <a:t> i </a:t>
              </a:r>
              <a:r>
                <a:rPr lang="hr-HR" b="1" err="1">
                  <a:solidFill>
                    <a:srgbClr val="26333C"/>
                  </a:solidFill>
                </a:rPr>
                <a:t>mikrofrontend</a:t>
              </a:r>
              <a:endParaRPr lang="en-US">
                <a:solidFill>
                  <a:srgbClr val="26333C"/>
                </a:solidFill>
              </a:endParaRPr>
            </a:p>
            <a:p>
              <a:pPr marL="0" indent="0">
                <a:buNone/>
              </a:pPr>
              <a:r>
                <a:rPr lang="en-US">
                  <a:solidFill>
                    <a:srgbClr val="26333C"/>
                  </a:solidFill>
                </a:rPr>
                <a:t>Module federation</a:t>
              </a:r>
            </a:p>
          </p:txBody>
        </p:sp>
        <p:sp>
          <p:nvSpPr>
            <p:cNvPr id="26" name="Circle 7">
              <a:extLst>
                <a:ext uri="{FF2B5EF4-FFF2-40B4-BE49-F238E27FC236}">
                  <a16:creationId xmlns:a16="http://schemas.microsoft.com/office/drawing/2014/main" id="{B2DB6EEE-B8D2-1D5D-5800-E06945FA49EC}"/>
                </a:ext>
              </a:extLst>
            </p:cNvPr>
            <p:cNvSpPr>
              <a:spLocks/>
            </p:cNvSpPr>
            <p:nvPr/>
          </p:nvSpPr>
          <p:spPr>
            <a:xfrm>
              <a:off x="6466107" y="2422086"/>
              <a:ext cx="640080" cy="640080"/>
            </a:xfrm>
            <a:prstGeom prst="ellipse">
              <a:avLst/>
            </a:prstGeom>
            <a:solidFill>
              <a:srgbClr val="D3BBF4"/>
            </a:solidFill>
            <a:ln w="12700" cap="flat">
              <a:noFill/>
              <a:miter lim="400000"/>
            </a:ln>
            <a:effectLst/>
          </p:spPr>
          <p:txBody>
            <a:bodyPr vert="horz" wrap="square" lIns="25400" tIns="25400" rIns="25400" bIns="25400" numCol="1" anchor="ctr">
              <a:noAutofit/>
            </a:bodyPr>
            <a:lstStyle/>
            <a:p>
              <a:pPr marL="0" indent="0" algn="ctr">
                <a:buNone/>
                <a:defRPr sz="3600"/>
              </a:pPr>
              <a:r>
                <a:rPr lang="hr-HR" sz="4000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6</a:t>
              </a:r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691D0E1-40E6-05C9-8D89-D447F53AFE85}"/>
              </a:ext>
            </a:extLst>
          </p:cNvPr>
          <p:cNvGrpSpPr/>
          <p:nvPr/>
        </p:nvGrpSpPr>
        <p:grpSpPr>
          <a:xfrm>
            <a:off x="6628347" y="3475933"/>
            <a:ext cx="5473617" cy="786342"/>
            <a:chOff x="6464123" y="3311709"/>
            <a:chExt cx="5473617" cy="786342"/>
          </a:xfrm>
        </p:grpSpPr>
        <p:sp>
          <p:nvSpPr>
            <p:cNvPr id="25" name="8 - Zaključak">
              <a:extLst>
                <a:ext uri="{FF2B5EF4-FFF2-40B4-BE49-F238E27FC236}">
                  <a16:creationId xmlns:a16="http://schemas.microsoft.com/office/drawing/2014/main" id="{8E7F5809-6123-D2DB-42EE-4DB9C58E3D9C}"/>
                </a:ext>
              </a:extLst>
            </p:cNvPr>
            <p:cNvSpPr txBox="1">
              <a:spLocks/>
            </p:cNvSpPr>
            <p:nvPr/>
          </p:nvSpPr>
          <p:spPr>
            <a:xfrm>
              <a:off x="6465627" y="3311709"/>
              <a:ext cx="5472113" cy="786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0" tIns="36000" rIns="0" bIns="0" numCol="1" anchor="t" anchorCtr="0" compatLnSpc="1">
              <a:prstTxWarp prst="textNoShape">
                <a:avLst/>
              </a:prstTxWarp>
            </a:bodyPr>
            <a:lstStyle>
              <a:lvl1pPr marL="1800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2pPr>
              <a:lvl3pPr marL="54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3pPr>
              <a:lvl4pPr marL="72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4pPr>
              <a:lvl5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5pPr>
              <a:lvl6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hr-HR" b="1">
                  <a:solidFill>
                    <a:srgbClr val="26333C"/>
                  </a:solidFill>
                </a:rPr>
                <a:t>Zaključak</a:t>
              </a:r>
              <a:endParaRPr lang="en-US">
                <a:solidFill>
                  <a:srgbClr val="26333C"/>
                </a:solidFill>
              </a:endParaRPr>
            </a:p>
            <a:p>
              <a:pPr marL="0" indent="0">
                <a:buNone/>
              </a:pPr>
              <a:r>
                <a:rPr lang="hr-HR">
                  <a:solidFill>
                    <a:srgbClr val="26333C"/>
                  </a:solidFill>
                </a:rPr>
                <a:t>Prednosti i nedostaci</a:t>
              </a:r>
            </a:p>
          </p:txBody>
        </p:sp>
        <p:sp>
          <p:nvSpPr>
            <p:cNvPr id="8" name="Circle 8">
              <a:extLst>
                <a:ext uri="{FF2B5EF4-FFF2-40B4-BE49-F238E27FC236}">
                  <a16:creationId xmlns:a16="http://schemas.microsoft.com/office/drawing/2014/main" id="{C71C000D-E8D4-8931-F746-E6806ADAC5E9}"/>
                </a:ext>
              </a:extLst>
            </p:cNvPr>
            <p:cNvSpPr>
              <a:spLocks/>
            </p:cNvSpPr>
            <p:nvPr/>
          </p:nvSpPr>
          <p:spPr>
            <a:xfrm>
              <a:off x="6464123" y="3384616"/>
              <a:ext cx="640080" cy="640080"/>
            </a:xfrm>
            <a:prstGeom prst="ellipse">
              <a:avLst/>
            </a:prstGeom>
            <a:solidFill>
              <a:srgbClr val="82A0F4"/>
            </a:solidFill>
            <a:ln w="12700" cap="flat">
              <a:noFill/>
              <a:miter lim="400000"/>
            </a:ln>
            <a:effectLst/>
          </p:spPr>
          <p:txBody>
            <a:bodyPr vert="horz" wrap="square" lIns="25400" tIns="25400" rIns="25400" bIns="25400" numCol="1" anchor="ctr">
              <a:noAutofit/>
            </a:bodyPr>
            <a:lstStyle/>
            <a:p>
              <a:pPr marL="0" indent="0" algn="ctr">
                <a:buNone/>
                <a:defRPr sz="3600"/>
              </a:pPr>
              <a:r>
                <a:rPr lang="en-US" sz="4000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7</a:t>
              </a:r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F56C93F-A6E1-2DC7-C753-4B0851899406}"/>
              </a:ext>
            </a:extLst>
          </p:cNvPr>
          <p:cNvGrpSpPr/>
          <p:nvPr/>
        </p:nvGrpSpPr>
        <p:grpSpPr>
          <a:xfrm>
            <a:off x="6630330" y="4455423"/>
            <a:ext cx="5474903" cy="786342"/>
            <a:chOff x="6466106" y="4291199"/>
            <a:chExt cx="5474903" cy="786342"/>
          </a:xfrm>
        </p:grpSpPr>
        <p:sp>
          <p:nvSpPr>
            <p:cNvPr id="7" name="9 - Pitanja">
              <a:extLst>
                <a:ext uri="{FF2B5EF4-FFF2-40B4-BE49-F238E27FC236}">
                  <a16:creationId xmlns:a16="http://schemas.microsoft.com/office/drawing/2014/main" id="{2625737C-33C4-CBF6-DB35-3D7615BDF290}"/>
                </a:ext>
              </a:extLst>
            </p:cNvPr>
            <p:cNvSpPr txBox="1">
              <a:spLocks/>
            </p:cNvSpPr>
            <p:nvPr/>
          </p:nvSpPr>
          <p:spPr>
            <a:xfrm>
              <a:off x="6468896" y="4291199"/>
              <a:ext cx="5472113" cy="786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0" tIns="36000" rIns="0" bIns="0" numCol="1" anchor="t" anchorCtr="0" compatLnSpc="1">
              <a:prstTxWarp prst="textNoShape">
                <a:avLst/>
              </a:prstTxWarp>
            </a:bodyPr>
            <a:lstStyle>
              <a:lvl1pPr marL="1800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2pPr>
              <a:lvl3pPr marL="54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3pPr>
              <a:lvl4pPr marL="72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4pPr>
              <a:lvl5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5pPr>
              <a:lvl6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hr-HR" b="1">
                  <a:solidFill>
                    <a:srgbClr val="26333C"/>
                  </a:solidFill>
                </a:rPr>
                <a:t>Pitanja</a:t>
              </a:r>
              <a:endParaRPr lang="en-US">
                <a:solidFill>
                  <a:srgbClr val="26333C"/>
                </a:solidFill>
              </a:endParaRPr>
            </a:p>
            <a:p>
              <a:pPr marL="0" indent="0">
                <a:buNone/>
              </a:pPr>
              <a:r>
                <a:rPr lang="en-US">
                  <a:solidFill>
                    <a:srgbClr val="26333C"/>
                  </a:solidFill>
                </a:rPr>
                <a:t>Q/A</a:t>
              </a:r>
            </a:p>
          </p:txBody>
        </p:sp>
        <p:sp>
          <p:nvSpPr>
            <p:cNvPr id="6" name="Circle 9">
              <a:extLst>
                <a:ext uri="{FF2B5EF4-FFF2-40B4-BE49-F238E27FC236}">
                  <a16:creationId xmlns:a16="http://schemas.microsoft.com/office/drawing/2014/main" id="{8253C782-9ECD-C870-A246-2F5CC8E0F6B3}"/>
                </a:ext>
              </a:extLst>
            </p:cNvPr>
            <p:cNvSpPr>
              <a:spLocks/>
            </p:cNvSpPr>
            <p:nvPr/>
          </p:nvSpPr>
          <p:spPr>
            <a:xfrm>
              <a:off x="6466106" y="4359113"/>
              <a:ext cx="640080" cy="640080"/>
            </a:xfrm>
            <a:prstGeom prst="ellipse">
              <a:avLst/>
            </a:prstGeom>
            <a:solidFill>
              <a:srgbClr val="FF8A83"/>
            </a:solidFill>
            <a:ln w="12700" cap="flat">
              <a:noFill/>
              <a:miter lim="400000"/>
            </a:ln>
            <a:effectLst/>
          </p:spPr>
          <p:txBody>
            <a:bodyPr vert="horz" wrap="square" lIns="25400" tIns="25400" rIns="25400" bIns="25400" numCol="1" anchor="ctr">
              <a:noAutofit/>
            </a:bodyPr>
            <a:lstStyle/>
            <a:p>
              <a:pPr marL="0" indent="0" algn="ctr">
                <a:buNone/>
                <a:defRPr sz="3600"/>
              </a:pPr>
              <a:r>
                <a:rPr lang="hr-HR" sz="4000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8</a:t>
              </a:r>
              <a:endParaRPr lang="en-US">
                <a:solidFill>
                  <a:schemeClr val="tx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163122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7FDDF3-C394-3CFE-6D40-695B2FAB962D}"/>
              </a:ext>
            </a:extLst>
          </p:cNvPr>
          <p:cNvSpPr/>
          <p:nvPr/>
        </p:nvSpPr>
        <p:spPr bwMode="auto">
          <a:xfrm rot="16200000">
            <a:off x="6006694" y="-850237"/>
            <a:ext cx="172593" cy="12190339"/>
          </a:xfrm>
          <a:prstGeom prst="rect">
            <a:avLst/>
          </a:prstGeom>
          <a:solidFill>
            <a:srgbClr val="B1F7FC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4B7FF3-3FC1-BA45-C3BC-127F34D1CFD7}"/>
              </a:ext>
            </a:extLst>
          </p:cNvPr>
          <p:cNvSpPr/>
          <p:nvPr/>
        </p:nvSpPr>
        <p:spPr bwMode="auto">
          <a:xfrm>
            <a:off x="0" y="5308794"/>
            <a:ext cx="12193046" cy="1548915"/>
          </a:xfrm>
          <a:prstGeom prst="rect">
            <a:avLst/>
          </a:prstGeom>
          <a:solidFill>
            <a:srgbClr val="35465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7CFA00-B074-7A20-58AC-956C5DA3E713}"/>
              </a:ext>
            </a:extLst>
          </p:cNvPr>
          <p:cNvSpPr txBox="1"/>
          <p:nvPr/>
        </p:nvSpPr>
        <p:spPr>
          <a:xfrm>
            <a:off x="351130" y="379164"/>
            <a:ext cx="6055456" cy="396165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algn="l">
              <a:spcBef>
                <a:spcPts val="800"/>
              </a:spcBef>
              <a:spcAft>
                <a:spcPct val="0"/>
              </a:spcAft>
            </a:pPr>
            <a:r>
              <a:rPr lang="hr-HR" sz="2400" b="1" kern="1000" spc="-30">
                <a:solidFill>
                  <a:srgbClr val="354652"/>
                </a:solidFill>
                <a:latin typeface="Ericsson Hilda"/>
                <a:ea typeface="+mn-ea"/>
                <a:cs typeface="+mn-cs"/>
              </a:rPr>
              <a:t>Kamera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D008F-A1F8-B934-D833-C9B19FCAB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1885" y="990600"/>
            <a:ext cx="2686429" cy="5127170"/>
          </a:xfrm>
          <a:prstGeom prst="rect">
            <a:avLst/>
          </a:prstGeom>
        </p:spPr>
      </p:pic>
      <p:pic>
        <p:nvPicPr>
          <p:cNvPr id="4" name="Picture 3" descr="A black rectangular device with a black screen&#10;&#10;Description automatically generated">
            <a:extLst>
              <a:ext uri="{FF2B5EF4-FFF2-40B4-BE49-F238E27FC236}">
                <a16:creationId xmlns:a16="http://schemas.microsoft.com/office/drawing/2014/main" id="{97616512-4ADB-627C-1675-CA0F295C5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0494" y="253341"/>
            <a:ext cx="3142077" cy="6470073"/>
          </a:xfrm>
          <a:prstGeom prst="rect">
            <a:avLst/>
          </a:prstGeom>
        </p:spPr>
      </p:pic>
      <p:pic>
        <p:nvPicPr>
          <p:cNvPr id="6" name="Picture 5" descr="A screen shot of a computer&#10;&#10;Description automatically generated">
            <a:extLst>
              <a:ext uri="{FF2B5EF4-FFF2-40B4-BE49-F238E27FC236}">
                <a16:creationId xmlns:a16="http://schemas.microsoft.com/office/drawing/2014/main" id="{9627C873-5708-D775-84AF-11862B82BC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72" y="1250599"/>
            <a:ext cx="8607454" cy="547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278216"/>
      </p:ext>
    </p:extLst>
  </p:cSld>
  <p:clrMapOvr>
    <a:masterClrMapping/>
  </p:clrMapOvr>
  <p:transition spd="slow">
    <p:push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7FDDF3-C394-3CFE-6D40-695B2FAB962D}"/>
              </a:ext>
            </a:extLst>
          </p:cNvPr>
          <p:cNvSpPr/>
          <p:nvPr/>
        </p:nvSpPr>
        <p:spPr bwMode="auto">
          <a:xfrm rot="16200000">
            <a:off x="6006694" y="-850237"/>
            <a:ext cx="172593" cy="12190339"/>
          </a:xfrm>
          <a:prstGeom prst="rect">
            <a:avLst/>
          </a:prstGeom>
          <a:solidFill>
            <a:srgbClr val="B1F7FC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4B7FF3-3FC1-BA45-C3BC-127F34D1CFD7}"/>
              </a:ext>
            </a:extLst>
          </p:cNvPr>
          <p:cNvSpPr/>
          <p:nvPr/>
        </p:nvSpPr>
        <p:spPr bwMode="auto">
          <a:xfrm>
            <a:off x="0" y="5308794"/>
            <a:ext cx="12193046" cy="1548915"/>
          </a:xfrm>
          <a:prstGeom prst="rect">
            <a:avLst/>
          </a:prstGeom>
          <a:solidFill>
            <a:srgbClr val="35465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7CFA00-B074-7A20-58AC-956C5DA3E713}"/>
              </a:ext>
            </a:extLst>
          </p:cNvPr>
          <p:cNvSpPr txBox="1"/>
          <p:nvPr/>
        </p:nvSpPr>
        <p:spPr>
          <a:xfrm>
            <a:off x="351130" y="379164"/>
            <a:ext cx="6055456" cy="396165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algn="l">
              <a:spcBef>
                <a:spcPts val="800"/>
              </a:spcBef>
              <a:spcAft>
                <a:spcPct val="0"/>
              </a:spcAft>
            </a:pPr>
            <a:r>
              <a:rPr lang="hr-HR" sz="2400" b="1" kern="1000" spc="-30" err="1">
                <a:solidFill>
                  <a:srgbClr val="354652"/>
                </a:solidFill>
                <a:latin typeface="Ericsson Hilda"/>
                <a:ea typeface="+mn-ea"/>
                <a:cs typeface="+mn-cs"/>
              </a:rPr>
              <a:t>Geolocation</a:t>
            </a:r>
            <a:endParaRPr lang="en-US" err="1">
              <a:ea typeface="+mn-ea"/>
              <a:cs typeface="+mn-cs"/>
            </a:endParaRPr>
          </a:p>
        </p:txBody>
      </p:sp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C7F6BD12-2A70-0A37-33A0-442E2F5C0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72" y="1250599"/>
            <a:ext cx="8607454" cy="5478030"/>
          </a:xfrm>
          <a:prstGeom prst="rect">
            <a:avLst/>
          </a:prstGeom>
        </p:spPr>
      </p:pic>
      <p:pic>
        <p:nvPicPr>
          <p:cNvPr id="2" name="Picture 1" descr="A computer screen shot of a mouse cursor&#10;&#10;Description automatically generated">
            <a:extLst>
              <a:ext uri="{FF2B5EF4-FFF2-40B4-BE49-F238E27FC236}">
                <a16:creationId xmlns:a16="http://schemas.microsoft.com/office/drawing/2014/main" id="{8526545B-1D86-875A-2A99-08551C29D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2026" y="1001487"/>
            <a:ext cx="2686146" cy="5127169"/>
          </a:xfrm>
          <a:prstGeom prst="rect">
            <a:avLst/>
          </a:prstGeom>
        </p:spPr>
      </p:pic>
      <p:pic>
        <p:nvPicPr>
          <p:cNvPr id="4" name="Picture 3" descr="A black rectangular device with a black screen&#10;&#10;Description automatically generated">
            <a:extLst>
              <a:ext uri="{FF2B5EF4-FFF2-40B4-BE49-F238E27FC236}">
                <a16:creationId xmlns:a16="http://schemas.microsoft.com/office/drawing/2014/main" id="{97616512-4ADB-627C-1675-CA0F295C5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0494" y="253341"/>
            <a:ext cx="3142077" cy="647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026217"/>
      </p:ext>
    </p:extLst>
  </p:cSld>
  <p:clrMapOvr>
    <a:masterClrMapping/>
  </p:clrMapOvr>
  <p:transition spd="slow">
    <p:push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7FDDF3-C394-3CFE-6D40-695B2FAB962D}"/>
              </a:ext>
            </a:extLst>
          </p:cNvPr>
          <p:cNvSpPr/>
          <p:nvPr/>
        </p:nvSpPr>
        <p:spPr bwMode="auto">
          <a:xfrm rot="16200000">
            <a:off x="5994514" y="-887577"/>
            <a:ext cx="193759" cy="12236665"/>
          </a:xfrm>
          <a:prstGeom prst="rect">
            <a:avLst/>
          </a:prstGeom>
          <a:solidFill>
            <a:srgbClr val="B1F7FC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4B7FF3-3FC1-BA45-C3BC-127F34D1CFD7}"/>
              </a:ext>
            </a:extLst>
          </p:cNvPr>
          <p:cNvSpPr/>
          <p:nvPr/>
        </p:nvSpPr>
        <p:spPr bwMode="auto">
          <a:xfrm>
            <a:off x="0" y="5308794"/>
            <a:ext cx="12193046" cy="1548915"/>
          </a:xfrm>
          <a:prstGeom prst="rect">
            <a:avLst/>
          </a:prstGeom>
          <a:solidFill>
            <a:srgbClr val="35465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7CFA00-B074-7A20-58AC-956C5DA3E713}"/>
              </a:ext>
            </a:extLst>
          </p:cNvPr>
          <p:cNvSpPr txBox="1"/>
          <p:nvPr/>
        </p:nvSpPr>
        <p:spPr>
          <a:xfrm>
            <a:off x="351130" y="379164"/>
            <a:ext cx="6055456" cy="396165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algn="l">
              <a:spcBef>
                <a:spcPts val="800"/>
              </a:spcBef>
              <a:spcAft>
                <a:spcPct val="0"/>
              </a:spcAft>
            </a:pPr>
            <a:r>
              <a:rPr lang="hr-HR" sz="2400" b="1" kern="1000" spc="-30" err="1">
                <a:solidFill>
                  <a:srgbClr val="354652"/>
                </a:solidFill>
                <a:latin typeface="Ericsson Hilda"/>
                <a:ea typeface="+mn-ea"/>
                <a:cs typeface="+mn-cs"/>
              </a:rPr>
              <a:t>Device</a:t>
            </a:r>
            <a:endParaRPr lang="en-US" err="1">
              <a:ea typeface="+mn-ea"/>
              <a:cs typeface="+mn-cs"/>
            </a:endParaRPr>
          </a:p>
        </p:txBody>
      </p:sp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27B27184-F614-EA9F-1EE1-47C6353AB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24" y="1250599"/>
            <a:ext cx="8611750" cy="5478030"/>
          </a:xfrm>
          <a:prstGeom prst="rect">
            <a:avLst/>
          </a:prstGeom>
        </p:spPr>
      </p:pic>
      <p:pic>
        <p:nvPicPr>
          <p:cNvPr id="5" name="Picture 4" descr="A computer screen shot of a mouse cursor&#10;&#10;Description automatically generated">
            <a:extLst>
              <a:ext uri="{FF2B5EF4-FFF2-40B4-BE49-F238E27FC236}">
                <a16:creationId xmlns:a16="http://schemas.microsoft.com/office/drawing/2014/main" id="{E01DDA45-C751-A8EC-E5C7-C3CAC102B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9301" y="1001487"/>
            <a:ext cx="2691596" cy="5127169"/>
          </a:xfrm>
          <a:prstGeom prst="rect">
            <a:avLst/>
          </a:prstGeom>
        </p:spPr>
      </p:pic>
      <p:pic>
        <p:nvPicPr>
          <p:cNvPr id="4" name="Picture 3" descr="A black rectangular device with a black screen&#10;&#10;Description automatically generated">
            <a:extLst>
              <a:ext uri="{FF2B5EF4-FFF2-40B4-BE49-F238E27FC236}">
                <a16:creationId xmlns:a16="http://schemas.microsoft.com/office/drawing/2014/main" id="{97616512-4ADB-627C-1675-CA0F295C5F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0494" y="253341"/>
            <a:ext cx="3142077" cy="647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91470"/>
      </p:ext>
    </p:extLst>
  </p:cSld>
  <p:clrMapOvr>
    <a:masterClrMapping/>
  </p:clrMapOvr>
  <p:transition spd="slow">
    <p:push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CBBF18-5378-D4AB-47CE-EF99774A1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078" y="-42104"/>
            <a:ext cx="12389072" cy="6973957"/>
          </a:xfrm>
          <a:prstGeom prst="rect">
            <a:avLst/>
          </a:prstGeom>
        </p:spPr>
      </p:pic>
      <p:grpSp>
        <p:nvGrpSpPr>
          <p:cNvPr id="5" name="Grupa 6">
            <a:extLst>
              <a:ext uri="{FF2B5EF4-FFF2-40B4-BE49-F238E27FC236}">
                <a16:creationId xmlns:a16="http://schemas.microsoft.com/office/drawing/2014/main" id="{6B73D8C4-5543-C1DD-D496-7EB810B67ACD}"/>
              </a:ext>
            </a:extLst>
          </p:cNvPr>
          <p:cNvGrpSpPr/>
          <p:nvPr/>
        </p:nvGrpSpPr>
        <p:grpSpPr>
          <a:xfrm>
            <a:off x="870133" y="2662582"/>
            <a:ext cx="10718265" cy="1541402"/>
            <a:chOff x="2939458" y="2546041"/>
            <a:chExt cx="10718265" cy="1541402"/>
          </a:xfrm>
        </p:grpSpPr>
        <p:sp>
          <p:nvSpPr>
            <p:cNvPr id="3" name="Square">
              <a:extLst>
                <a:ext uri="{FF2B5EF4-FFF2-40B4-BE49-F238E27FC236}">
                  <a16:creationId xmlns:a16="http://schemas.microsoft.com/office/drawing/2014/main" id="{D4BB85CA-17DB-B09E-D35F-128A5DD4AD56}"/>
                </a:ext>
              </a:extLst>
            </p:cNvPr>
            <p:cNvSpPr>
              <a:spLocks/>
            </p:cNvSpPr>
            <p:nvPr/>
          </p:nvSpPr>
          <p:spPr>
            <a:xfrm>
              <a:off x="2939458" y="2546041"/>
              <a:ext cx="1541402" cy="1541402"/>
            </a:xfrm>
            <a:prstGeom prst="ellipse">
              <a:avLst/>
            </a:prstGeom>
            <a:solidFill>
              <a:srgbClr val="D3BBF4"/>
            </a:solidFill>
            <a:ln w="12700" cap="flat">
              <a:noFill/>
              <a:miter lim="400000"/>
            </a:ln>
            <a:effectLst/>
          </p:spPr>
          <p:txBody>
            <a:bodyPr vert="horz" wrap="square" lIns="25400" tIns="25400" rIns="25400" bIns="25400" numCol="1" anchor="ctr">
              <a:noAutofit/>
            </a:bodyPr>
            <a:lstStyle/>
            <a:p>
              <a:pPr marL="0" indent="0" algn="ctr">
                <a:buNone/>
                <a:defRPr sz="3600"/>
              </a:pPr>
              <a:r>
                <a:rPr lang="hr-HR" sz="9600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6</a:t>
              </a: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Content Placeholder 3">
              <a:extLst>
                <a:ext uri="{FF2B5EF4-FFF2-40B4-BE49-F238E27FC236}">
                  <a16:creationId xmlns:a16="http://schemas.microsoft.com/office/drawing/2014/main" id="{2BBA4F16-BCE7-C797-387C-FE624E1293E2}"/>
                </a:ext>
              </a:extLst>
            </p:cNvPr>
            <p:cNvSpPr txBox="1">
              <a:spLocks/>
            </p:cNvSpPr>
            <p:nvPr/>
          </p:nvSpPr>
          <p:spPr>
            <a:xfrm>
              <a:off x="3971840" y="2776197"/>
              <a:ext cx="9685883" cy="1081089"/>
            </a:xfrm>
            <a:prstGeom prst="rect">
              <a:avLst/>
            </a:prstGeom>
          </p:spPr>
          <p:txBody>
            <a:bodyPr lIns="914400" tIns="45720" rIns="91440" bIns="45720" anchor="t"/>
            <a:lstStyle>
              <a:lvl1pPr marL="1800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2pPr>
              <a:lvl3pPr marL="54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3pPr>
              <a:lvl4pPr marL="72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4pPr>
              <a:lvl5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5pPr>
              <a:lvl6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hr-HR" sz="6000" b="1" err="1">
                  <a:solidFill>
                    <a:srgbClr val="FFFFFF"/>
                  </a:solidFill>
                </a:rPr>
                <a:t>Capacitor</a:t>
              </a:r>
              <a:r>
                <a:rPr lang="hr-HR" sz="6000" b="1">
                  <a:solidFill>
                    <a:srgbClr val="FFFFFF"/>
                  </a:solidFill>
                </a:rPr>
                <a:t> i mikrofrontend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hr-HR" sz="6000" b="1"/>
            </a:p>
          </p:txBody>
        </p:sp>
      </p:grpSp>
      <p:pic>
        <p:nvPicPr>
          <p:cNvPr id="11" name="Picture 4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73EB7CF9-5A34-8E8E-6A81-B5467ADC3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749" y="5973815"/>
            <a:ext cx="2146947" cy="45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" descr="A white line on a black background&#10;&#10;Description automatically generated">
            <a:extLst>
              <a:ext uri="{FF2B5EF4-FFF2-40B4-BE49-F238E27FC236}">
                <a16:creationId xmlns:a16="http://schemas.microsoft.com/office/drawing/2014/main" id="{1D5F106E-548C-93CC-644A-973C87BFD6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76076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EDB26A-E13B-CDFE-3503-8A7601B95A45}"/>
              </a:ext>
            </a:extLst>
          </p:cNvPr>
          <p:cNvSpPr/>
          <p:nvPr/>
        </p:nvSpPr>
        <p:spPr bwMode="auto">
          <a:xfrm rot="5400000">
            <a:off x="2656263" y="-2702186"/>
            <a:ext cx="6965637" cy="12301127"/>
          </a:xfrm>
          <a:prstGeom prst="rect">
            <a:avLst/>
          </a:prstGeom>
          <a:solidFill>
            <a:srgbClr val="35465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0813BC-717F-1CFE-EEF2-BF884080D1BC}"/>
              </a:ext>
            </a:extLst>
          </p:cNvPr>
          <p:cNvSpPr/>
          <p:nvPr/>
        </p:nvSpPr>
        <p:spPr bwMode="auto">
          <a:xfrm>
            <a:off x="3993146" y="1260858"/>
            <a:ext cx="6907229" cy="692767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Bef>
                <a:spcPts val="800"/>
              </a:spcBef>
              <a:spcAft>
                <a:spcPct val="0"/>
              </a:spcAft>
            </a:pPr>
            <a:r>
              <a:rPr lang="en-US" sz="2000" err="1">
                <a:solidFill>
                  <a:schemeClr val="tx1"/>
                </a:solidFill>
                <a:latin typeface="+mn-lt"/>
              </a:rPr>
              <a:t>Microfrontend-i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 u </a:t>
            </a:r>
            <a:r>
              <a:rPr lang="en-US" sz="2000" err="1">
                <a:solidFill>
                  <a:schemeClr val="tx1"/>
                </a:solidFill>
                <a:latin typeface="+mn-lt"/>
              </a:rPr>
              <a:t>kombinaciju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 s Module Federation-om development </a:t>
            </a:r>
            <a:r>
              <a:rPr lang="en-US" sz="2000" err="1">
                <a:solidFill>
                  <a:schemeClr val="tx1"/>
                </a:solidFill>
                <a:latin typeface="+mn-lt"/>
              </a:rPr>
              <a:t>timu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+mn-lt"/>
              </a:rPr>
              <a:t>pružaju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+mn-lt"/>
              </a:rPr>
              <a:t>veću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+mn-lt"/>
              </a:rPr>
              <a:t>autonomiju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+mn-lt"/>
              </a:rPr>
              <a:t>nad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+mn-lt"/>
              </a:rPr>
              <a:t>aplikacijom</a:t>
            </a:r>
            <a:r>
              <a:rPr lang="en-US" sz="2000">
                <a:solidFill>
                  <a:schemeClr val="tx1"/>
                </a:solidFill>
                <a:latin typeface="+mn-lt"/>
              </a:rPr>
              <a:t>.</a:t>
            </a:r>
            <a:endParaRPr lang="en-US">
              <a:solidFill>
                <a:schemeClr val="tx1"/>
              </a:solidFill>
            </a:endParaRPr>
          </a:p>
          <a:p>
            <a:pPr algn="l">
              <a:spcBef>
                <a:spcPts val="800"/>
              </a:spcBef>
            </a:pPr>
            <a:endParaRPr lang="en-US" sz="2000" b="1">
              <a:solidFill>
                <a:srgbClr val="354652"/>
              </a:solidFill>
              <a:latin typeface="Ericsson Hild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24B335-8326-FAAC-FB21-AF51604A58F0}"/>
              </a:ext>
            </a:extLst>
          </p:cNvPr>
          <p:cNvSpPr txBox="1"/>
          <p:nvPr/>
        </p:nvSpPr>
        <p:spPr>
          <a:xfrm>
            <a:off x="3995237" y="400629"/>
            <a:ext cx="2593799" cy="396165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algn="l">
              <a:spcBef>
                <a:spcPts val="800"/>
              </a:spcBef>
              <a:spcAft>
                <a:spcPct val="0"/>
              </a:spcAft>
            </a:pPr>
            <a:r>
              <a:rPr lang="hr-HR" sz="2400" b="1" kern="1000" spc="-30">
                <a:solidFill>
                  <a:schemeClr val="tx1"/>
                </a:solidFill>
                <a:latin typeface="Ericsson Hilda"/>
                <a:ea typeface="+mn-ea"/>
                <a:cs typeface="+mn-cs"/>
              </a:rPr>
              <a:t>Module </a:t>
            </a:r>
            <a:r>
              <a:rPr lang="hr-HR" sz="2400" b="1" kern="1000" spc="-30" err="1">
                <a:solidFill>
                  <a:schemeClr val="tx1"/>
                </a:solidFill>
                <a:latin typeface="Ericsson Hilda"/>
                <a:ea typeface="+mn-ea"/>
                <a:cs typeface="+mn-cs"/>
              </a:rPr>
              <a:t>federation</a:t>
            </a:r>
            <a:endParaRPr lang="en-US">
              <a:solidFill>
                <a:schemeClr val="tx1"/>
              </a:solidFill>
              <a:ea typeface="+mn-ea"/>
              <a:cs typeface="+mn-cs"/>
            </a:endParaRPr>
          </a:p>
        </p:txBody>
      </p:sp>
      <p:pic>
        <p:nvPicPr>
          <p:cNvPr id="14" name="Picture 13" descr="A black rectangular object with a white border&#10;&#10;Description automatically generated">
            <a:extLst>
              <a:ext uri="{FF2B5EF4-FFF2-40B4-BE49-F238E27FC236}">
                <a16:creationId xmlns:a16="http://schemas.microsoft.com/office/drawing/2014/main" id="{3698638E-2A2C-F635-A2D1-BC195F1BC2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5596" y="2919286"/>
            <a:ext cx="8001000" cy="3493561"/>
          </a:xfrm>
          <a:prstGeom prst="rect">
            <a:avLst/>
          </a:prstGeom>
        </p:spPr>
      </p:pic>
      <p:pic>
        <p:nvPicPr>
          <p:cNvPr id="23" name="Picture 2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B5A9BB-F238-4642-6E81-A858CB1F42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112" y="299586"/>
            <a:ext cx="3573080" cy="6276151"/>
          </a:xfrm>
          <a:prstGeom prst="rect">
            <a:avLst/>
          </a:prstGeom>
        </p:spPr>
      </p:pic>
      <p:pic>
        <p:nvPicPr>
          <p:cNvPr id="5" name="image" descr="A white line on a black background&#10;&#10;Description automatically generated">
            <a:extLst>
              <a:ext uri="{FF2B5EF4-FFF2-40B4-BE49-F238E27FC236}">
                <a16:creationId xmlns:a16="http://schemas.microsoft.com/office/drawing/2014/main" id="{1C864F44-2FCE-61FD-7D32-3F09D0928B8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  <p:pic>
        <p:nvPicPr>
          <p:cNvPr id="3" name="moduleFederation">
            <a:hlinkClick r:id="" action="ppaction://media"/>
            <a:extLst>
              <a:ext uri="{FF2B5EF4-FFF2-40B4-BE49-F238E27FC236}">
                <a16:creationId xmlns:a16="http://schemas.microsoft.com/office/drawing/2014/main" id="{AD02BF52-D4C2-9003-EC7B-35470E69A8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49700" y="3406422"/>
            <a:ext cx="7813322" cy="293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2227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 descr="A circle filled with dots">
            <a:extLst>
              <a:ext uri="{FF2B5EF4-FFF2-40B4-BE49-F238E27FC236}">
                <a16:creationId xmlns:a16="http://schemas.microsoft.com/office/drawing/2014/main" id="{0F537EC1-C5E9-9CE0-DC76-B18625AB1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21361" y="-249010"/>
            <a:ext cx="4332515" cy="4332515"/>
          </a:xfrm>
          <a:prstGeom prst="rect">
            <a:avLst/>
          </a:prstGeom>
        </p:spPr>
      </p:pic>
      <p:pic>
        <p:nvPicPr>
          <p:cNvPr id="8" name="Graphic 7" descr="A grid with small circles">
            <a:extLst>
              <a:ext uri="{FF2B5EF4-FFF2-40B4-BE49-F238E27FC236}">
                <a16:creationId xmlns:a16="http://schemas.microsoft.com/office/drawing/2014/main" id="{BD9E0D0F-6843-609F-DAD7-CF5BD60473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458373" y="-675119"/>
            <a:ext cx="7021286" cy="7021286"/>
          </a:xfrm>
          <a:prstGeom prst="rect">
            <a:avLst/>
          </a:prstGeom>
        </p:spPr>
      </p:pic>
      <p:pic>
        <p:nvPicPr>
          <p:cNvPr id="7" name="Graphic 6" descr="One solid circle, one ring, and one circle filled with diagonal lines">
            <a:extLst>
              <a:ext uri="{FF2B5EF4-FFF2-40B4-BE49-F238E27FC236}">
                <a16:creationId xmlns:a16="http://schemas.microsoft.com/office/drawing/2014/main" id="{45BCC8BC-0DF9-C36C-FE7A-E21831CD4B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63953" y="1949904"/>
            <a:ext cx="4572000" cy="4572000"/>
          </a:xfrm>
          <a:prstGeom prst="rect">
            <a:avLst/>
          </a:prstGeom>
        </p:spPr>
      </p:pic>
      <p:pic>
        <p:nvPicPr>
          <p:cNvPr id="6" name="Graphic 5" descr="Circles and an organic shape">
            <a:extLst>
              <a:ext uri="{FF2B5EF4-FFF2-40B4-BE49-F238E27FC236}">
                <a16:creationId xmlns:a16="http://schemas.microsoft.com/office/drawing/2014/main" id="{13AB9EA3-6E90-CE8D-0013-C0F3C67A9B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620000" y="2645229"/>
            <a:ext cx="4572000" cy="4572000"/>
          </a:xfrm>
          <a:prstGeom prst="rect">
            <a:avLst/>
          </a:prstGeom>
        </p:spPr>
      </p:pic>
      <p:pic>
        <p:nvPicPr>
          <p:cNvPr id="2" name="Picture 1" descr="A screen shot of a computer&#10;&#10;Description automatically generated">
            <a:extLst>
              <a:ext uri="{FF2B5EF4-FFF2-40B4-BE49-F238E27FC236}">
                <a16:creationId xmlns:a16="http://schemas.microsoft.com/office/drawing/2014/main" id="{26C90211-F565-9952-D5B8-8F6051F744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6871" y="119474"/>
            <a:ext cx="10403412" cy="662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82305"/>
      </p:ext>
    </p:extLst>
  </p:cSld>
  <p:clrMapOvr>
    <a:masterClrMapping/>
  </p:clrMapOvr>
  <p:transition spd="slow">
    <p:push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hand holding a piece of puzzle&#10;&#10;Description automatically generated">
            <a:extLst>
              <a:ext uri="{FF2B5EF4-FFF2-40B4-BE49-F238E27FC236}">
                <a16:creationId xmlns:a16="http://schemas.microsoft.com/office/drawing/2014/main" id="{F60C6EC0-9461-46EA-F6DF-6D0B69873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5250" y="-51827"/>
            <a:ext cx="12414250" cy="6982821"/>
          </a:xfrm>
          <a:prstGeom prst="rect">
            <a:avLst/>
          </a:prstGeom>
        </p:spPr>
      </p:pic>
      <p:grpSp>
        <p:nvGrpSpPr>
          <p:cNvPr id="5" name="Grupa 6">
            <a:extLst>
              <a:ext uri="{FF2B5EF4-FFF2-40B4-BE49-F238E27FC236}">
                <a16:creationId xmlns:a16="http://schemas.microsoft.com/office/drawing/2014/main" id="{6B73D8C4-5543-C1DD-D496-7EB810B67ACD}"/>
              </a:ext>
            </a:extLst>
          </p:cNvPr>
          <p:cNvGrpSpPr/>
          <p:nvPr/>
        </p:nvGrpSpPr>
        <p:grpSpPr>
          <a:xfrm>
            <a:off x="3348933" y="2664795"/>
            <a:ext cx="5333971" cy="1541402"/>
            <a:chOff x="4987952" y="2546042"/>
            <a:chExt cx="5333971" cy="1541402"/>
          </a:xfrm>
        </p:grpSpPr>
        <p:sp>
          <p:nvSpPr>
            <p:cNvPr id="3" name="Square">
              <a:extLst>
                <a:ext uri="{FF2B5EF4-FFF2-40B4-BE49-F238E27FC236}">
                  <a16:creationId xmlns:a16="http://schemas.microsoft.com/office/drawing/2014/main" id="{D4BB85CA-17DB-B09E-D35F-128A5DD4AD56}"/>
                </a:ext>
              </a:extLst>
            </p:cNvPr>
            <p:cNvSpPr>
              <a:spLocks/>
            </p:cNvSpPr>
            <p:nvPr/>
          </p:nvSpPr>
          <p:spPr>
            <a:xfrm>
              <a:off x="4987952" y="2546042"/>
              <a:ext cx="1541402" cy="1541402"/>
            </a:xfrm>
            <a:prstGeom prst="ellipse">
              <a:avLst/>
            </a:prstGeom>
            <a:solidFill>
              <a:srgbClr val="82A0F4"/>
            </a:solidFill>
            <a:ln w="12700" cap="flat">
              <a:noFill/>
              <a:miter lim="400000"/>
            </a:ln>
            <a:effectLst/>
          </p:spPr>
          <p:txBody>
            <a:bodyPr vert="horz" wrap="square" lIns="25400" tIns="25400" rIns="25400" bIns="25400" numCol="1" anchor="ctr">
              <a:noAutofit/>
            </a:bodyPr>
            <a:lstStyle/>
            <a:p>
              <a:pPr marL="0" indent="0" algn="ctr">
                <a:buNone/>
                <a:defRPr sz="3600"/>
              </a:pPr>
              <a:r>
                <a:rPr lang="hr-HR" sz="9600">
                  <a:solidFill>
                    <a:schemeClr val="tx1"/>
                  </a:solidFill>
                  <a:latin typeface="Roboto"/>
                  <a:ea typeface="Roboto"/>
                  <a:cs typeface="Roboto"/>
                </a:rPr>
                <a:t>7</a:t>
              </a:r>
              <a:endParaRPr lang="en-US"/>
            </a:p>
          </p:txBody>
        </p:sp>
        <p:sp>
          <p:nvSpPr>
            <p:cNvPr id="4" name="Content Placeholder 3">
              <a:extLst>
                <a:ext uri="{FF2B5EF4-FFF2-40B4-BE49-F238E27FC236}">
                  <a16:creationId xmlns:a16="http://schemas.microsoft.com/office/drawing/2014/main" id="{2BBA4F16-BCE7-C797-387C-FE624E1293E2}"/>
                </a:ext>
              </a:extLst>
            </p:cNvPr>
            <p:cNvSpPr txBox="1">
              <a:spLocks/>
            </p:cNvSpPr>
            <p:nvPr/>
          </p:nvSpPr>
          <p:spPr>
            <a:xfrm>
              <a:off x="6020334" y="2776198"/>
              <a:ext cx="4301589" cy="1081089"/>
            </a:xfrm>
            <a:prstGeom prst="rect">
              <a:avLst/>
            </a:prstGeom>
          </p:spPr>
          <p:txBody>
            <a:bodyPr lIns="914400" tIns="45720" rIns="91440" bIns="45720" anchor="t"/>
            <a:lstStyle>
              <a:lvl1pPr marL="1800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2pPr>
              <a:lvl3pPr marL="54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3pPr>
              <a:lvl4pPr marL="72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4pPr>
              <a:lvl5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 kern="1000" spc="-30">
                  <a:solidFill>
                    <a:schemeClr val="tx1"/>
                  </a:solidFill>
                  <a:latin typeface="+mn-lt"/>
                </a:defRPr>
              </a:lvl5pPr>
              <a:lvl6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903600" indent="-180000" algn="l" rtl="0" eaLnBrk="1" fontAlgn="base" hangingPunct="1">
                <a:spcBef>
                  <a:spcPts val="300"/>
                </a:spcBef>
                <a:spcAft>
                  <a:spcPct val="0"/>
                </a:spcAft>
                <a:buClrTx/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hr-HR" sz="6000" b="1">
                  <a:solidFill>
                    <a:srgbClr val="FFFFFF"/>
                  </a:solidFill>
                </a:rPr>
                <a:t>Zaključak</a:t>
              </a:r>
              <a:endParaRPr lang="en-US"/>
            </a:p>
            <a:p>
              <a:pPr marL="0" indent="0">
                <a:buFont typeface="Arial" panose="020B0604020202020204" pitchFamily="34" charset="0"/>
                <a:buNone/>
              </a:pPr>
              <a:endParaRPr lang="hr-HR" sz="6000" b="1"/>
            </a:p>
          </p:txBody>
        </p:sp>
      </p:grpSp>
      <p:pic>
        <p:nvPicPr>
          <p:cNvPr id="11" name="Picture 4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73EB7CF9-5A34-8E8E-6A81-B5467ADC3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749" y="5973815"/>
            <a:ext cx="2146947" cy="45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" descr="A white line on a black background&#10;&#10;Description automatically generated">
            <a:extLst>
              <a:ext uri="{FF2B5EF4-FFF2-40B4-BE49-F238E27FC236}">
                <a16:creationId xmlns:a16="http://schemas.microsoft.com/office/drawing/2014/main" id="{1D5F106E-548C-93CC-644A-973C87BFD6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90448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A circle filled with dots">
            <a:extLst>
              <a:ext uri="{FF2B5EF4-FFF2-40B4-BE49-F238E27FC236}">
                <a16:creationId xmlns:a16="http://schemas.microsoft.com/office/drawing/2014/main" id="{DA1C761F-EF40-425A-C218-4A060F222E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7132" y="142876"/>
            <a:ext cx="4332515" cy="4332515"/>
          </a:xfrm>
          <a:prstGeom prst="rect">
            <a:avLst/>
          </a:prstGeom>
        </p:spPr>
      </p:pic>
      <p:pic>
        <p:nvPicPr>
          <p:cNvPr id="9" name="Graphic 8" descr="One solid circle, one ring, and one circle filled with diagonal lines">
            <a:extLst>
              <a:ext uri="{FF2B5EF4-FFF2-40B4-BE49-F238E27FC236}">
                <a16:creationId xmlns:a16="http://schemas.microsoft.com/office/drawing/2014/main" id="{C214FCFB-0A14-5DAE-10B9-AB7D2C1A9C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83696" y="2646590"/>
            <a:ext cx="4572000" cy="4572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F1703F-5261-6B8C-2575-465CF205D475}"/>
              </a:ext>
            </a:extLst>
          </p:cNvPr>
          <p:cNvSpPr/>
          <p:nvPr/>
        </p:nvSpPr>
        <p:spPr bwMode="auto">
          <a:xfrm rot="5400000">
            <a:off x="4576986" y="-813212"/>
            <a:ext cx="6954448" cy="8491431"/>
          </a:xfrm>
          <a:prstGeom prst="rect">
            <a:avLst/>
          </a:prstGeom>
          <a:solidFill>
            <a:srgbClr val="35465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79529D-3620-9803-663A-E3082F91B444}"/>
              </a:ext>
            </a:extLst>
          </p:cNvPr>
          <p:cNvSpPr txBox="1"/>
          <p:nvPr/>
        </p:nvSpPr>
        <p:spPr>
          <a:xfrm>
            <a:off x="4633640" y="1245644"/>
            <a:ext cx="6724996" cy="800793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L="342900" indent="-342900" algn="l">
              <a:spcBef>
                <a:spcPts val="80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>
                <a:solidFill>
                  <a:schemeClr val="tx1"/>
                </a:solidFill>
                <a:latin typeface="Ericsson Hilda"/>
              </a:rPr>
              <a:t>problem s REST </a:t>
            </a:r>
            <a:r>
              <a:rPr lang="en-US" sz="2000" err="1">
                <a:solidFill>
                  <a:schemeClr val="tx1"/>
                </a:solidFill>
                <a:latin typeface="Ericsson Hilda"/>
              </a:rPr>
              <a:t>pozivima</a:t>
            </a:r>
          </a:p>
          <a:p>
            <a:pPr marL="342900" indent="-342900" algn="l">
              <a:spcBef>
                <a:spcPts val="800"/>
              </a:spcBef>
              <a:spcAft>
                <a:spcPct val="0"/>
              </a:spcAft>
              <a:buFont typeface="Arial" panose="00000500000000000000" pitchFamily="2" charset="0"/>
              <a:buChar char="•"/>
            </a:pPr>
            <a:r>
              <a:rPr lang="en-US" sz="2000" err="1">
                <a:solidFill>
                  <a:schemeClr val="tx1"/>
                </a:solidFill>
                <a:latin typeface="Ericsson Hilda"/>
              </a:rPr>
              <a:t>prilagodba</a:t>
            </a:r>
            <a:r>
              <a:rPr lang="en-US" sz="2000">
                <a:solidFill>
                  <a:schemeClr val="tx1"/>
                </a:solidFill>
                <a:latin typeface="Ericsson Hilda"/>
              </a:rPr>
              <a:t> za iOS UI</a:t>
            </a:r>
            <a:endParaRPr lang="hr-HR" sz="2000">
              <a:solidFill>
                <a:schemeClr val="tx1"/>
              </a:solidFill>
              <a:latin typeface="Ericsson Hilda"/>
            </a:endParaRPr>
          </a:p>
          <a:p>
            <a:pPr marL="179705" marR="0" indent="-17970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●"/>
              <a:tabLst/>
            </a:pPr>
            <a:endParaRPr lang="hr-HR" sz="2000" b="0" i="0">
              <a:solidFill>
                <a:schemeClr val="tx1"/>
              </a:solidFill>
              <a:effectLst/>
              <a:latin typeface="WordVisi_MSFontService"/>
            </a:endParaRPr>
          </a:p>
          <a:p>
            <a:pPr marL="179705" marR="0" indent="-179705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Ericsson Hilda" panose="00000500000000000000" pitchFamily="2" charset="0"/>
              <a:buChar char="●"/>
              <a:tabLst/>
            </a:pPr>
            <a:endParaRPr lang="hr-HR" sz="2000" b="0" i="0" u="none" strike="noStrike" kern="1000" cap="none" spc="-3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pic>
        <p:nvPicPr>
          <p:cNvPr id="11" name="Graphic 10" descr="Circles and an organic shape">
            <a:extLst>
              <a:ext uri="{FF2B5EF4-FFF2-40B4-BE49-F238E27FC236}">
                <a16:creationId xmlns:a16="http://schemas.microsoft.com/office/drawing/2014/main" id="{B34DED6F-746A-590F-4A00-74A29E1C43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6960000">
            <a:off x="-1480457" y="-1219200"/>
            <a:ext cx="4572000" cy="4572000"/>
          </a:xfrm>
          <a:prstGeom prst="rect">
            <a:avLst/>
          </a:prstGeom>
        </p:spPr>
      </p:pic>
      <p:pic>
        <p:nvPicPr>
          <p:cNvPr id="13" name="Picture 4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D3B25DD9-117D-12BF-AFD2-8C9145E24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749" y="5973815"/>
            <a:ext cx="2146947" cy="45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" descr="A white line on a black background&#10;&#10;Description automatically generated">
            <a:extLst>
              <a:ext uri="{FF2B5EF4-FFF2-40B4-BE49-F238E27FC236}">
                <a16:creationId xmlns:a16="http://schemas.microsoft.com/office/drawing/2014/main" id="{6EF322A5-0074-67AB-DB42-5CB7032A8FD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544F72-90C3-6B31-36D8-82CC34B8BCCD}"/>
              </a:ext>
            </a:extLst>
          </p:cNvPr>
          <p:cNvSpPr txBox="1"/>
          <p:nvPr/>
        </p:nvSpPr>
        <p:spPr>
          <a:xfrm>
            <a:off x="4633640" y="3431380"/>
            <a:ext cx="6724996" cy="2094187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L="342900" indent="-342900" algn="l">
              <a:spcBef>
                <a:spcPts val="80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err="1">
                <a:solidFill>
                  <a:schemeClr val="tx1"/>
                </a:solidFill>
                <a:latin typeface="Ericsson Hilda"/>
              </a:rPr>
              <a:t>stabilan</a:t>
            </a:r>
            <a:r>
              <a:rPr lang="en-US" sz="2000">
                <a:solidFill>
                  <a:schemeClr val="tx1"/>
                </a:solidFill>
                <a:latin typeface="Ericsson Hilda"/>
              </a:rPr>
              <a:t>, enterprise support</a:t>
            </a:r>
          </a:p>
          <a:p>
            <a:pPr marL="342900" indent="-342900" algn="l">
              <a:spcBef>
                <a:spcPts val="80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>
                <a:solidFill>
                  <a:schemeClr val="tx1"/>
                </a:solidFill>
                <a:latin typeface="Ericsson Hilda"/>
              </a:rPr>
              <a:t>open-source</a:t>
            </a:r>
          </a:p>
          <a:p>
            <a:pPr marL="342900" indent="-342900" algn="l">
              <a:spcBef>
                <a:spcPts val="80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err="1">
                <a:solidFill>
                  <a:schemeClr val="tx1"/>
                </a:solidFill>
                <a:latin typeface="Ericsson Hilda"/>
              </a:rPr>
              <a:t>jednostavna</a:t>
            </a:r>
            <a:r>
              <a:rPr lang="en-US" sz="2000">
                <a:solidFill>
                  <a:schemeClr val="tx1"/>
                </a:solidFill>
                <a:latin typeface="Ericsson Hilda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Ericsson Hilda"/>
              </a:rPr>
              <a:t>integracija</a:t>
            </a:r>
            <a:r>
              <a:rPr lang="en-US" sz="2000">
                <a:solidFill>
                  <a:schemeClr val="tx1"/>
                </a:solidFill>
                <a:latin typeface="Ericsson Hilda"/>
              </a:rPr>
              <a:t> u frontend </a:t>
            </a:r>
            <a:r>
              <a:rPr lang="en-US" sz="2000" err="1">
                <a:solidFill>
                  <a:schemeClr val="tx1"/>
                </a:solidFill>
                <a:latin typeface="Ericsson Hilda"/>
              </a:rPr>
              <a:t>frameworke</a:t>
            </a:r>
          </a:p>
          <a:p>
            <a:pPr marL="342900" indent="-342900" algn="l">
              <a:spcBef>
                <a:spcPts val="80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err="1">
                <a:solidFill>
                  <a:schemeClr val="tx1"/>
                </a:solidFill>
                <a:latin typeface="Ericsson Hilda"/>
              </a:rPr>
              <a:t>nema</a:t>
            </a:r>
            <a:r>
              <a:rPr lang="en-US" sz="2000">
                <a:solidFill>
                  <a:schemeClr val="tx1"/>
                </a:solidFill>
                <a:latin typeface="Ericsson Hilda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Ericsson Hilda"/>
              </a:rPr>
              <a:t>apstrakcije</a:t>
            </a:r>
            <a:r>
              <a:rPr lang="en-US" sz="2000">
                <a:solidFill>
                  <a:schemeClr val="tx1"/>
                </a:solidFill>
                <a:latin typeface="Ericsson Hilda"/>
              </a:rPr>
              <a:t> - </a:t>
            </a:r>
            <a:r>
              <a:rPr lang="en-US" sz="2000" err="1">
                <a:solidFill>
                  <a:schemeClr val="tx1"/>
                </a:solidFill>
                <a:latin typeface="Ericsson Hilda"/>
              </a:rPr>
              <a:t>kreira</a:t>
            </a:r>
            <a:r>
              <a:rPr lang="en-US" sz="2000">
                <a:solidFill>
                  <a:schemeClr val="tx1"/>
                </a:solidFill>
                <a:latin typeface="Ericsson Hilda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Ericsson Hilda"/>
              </a:rPr>
              <a:t>ios</a:t>
            </a:r>
            <a:r>
              <a:rPr lang="en-US" sz="2000">
                <a:solidFill>
                  <a:schemeClr val="tx1"/>
                </a:solidFill>
                <a:latin typeface="Ericsson Hilda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Ericsson Hilda"/>
              </a:rPr>
              <a:t>i</a:t>
            </a:r>
            <a:r>
              <a:rPr lang="en-US" sz="2000">
                <a:solidFill>
                  <a:schemeClr val="tx1"/>
                </a:solidFill>
                <a:latin typeface="Ericsson Hilda"/>
              </a:rPr>
              <a:t> android </a:t>
            </a:r>
            <a:r>
              <a:rPr lang="en-US" sz="2000" err="1">
                <a:solidFill>
                  <a:schemeClr val="tx1"/>
                </a:solidFill>
                <a:latin typeface="Ericsson Hilda"/>
              </a:rPr>
              <a:t>projekte</a:t>
            </a:r>
            <a:endParaRPr lang="en-US" sz="2000">
              <a:solidFill>
                <a:schemeClr val="tx1"/>
              </a:solidFill>
              <a:latin typeface="Ericsson Hilda"/>
            </a:endParaRPr>
          </a:p>
          <a:p>
            <a:pPr marL="342900" indent="-342900" algn="l">
              <a:spcBef>
                <a:spcPts val="80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err="1">
                <a:solidFill>
                  <a:schemeClr val="tx1"/>
                </a:solidFill>
                <a:latin typeface="Ericsson Hilda"/>
              </a:rPr>
              <a:t>postojeći</a:t>
            </a:r>
            <a:r>
              <a:rPr lang="en-US" sz="2000">
                <a:solidFill>
                  <a:schemeClr val="tx1"/>
                </a:solidFill>
                <a:latin typeface="Ericsson Hilda"/>
              </a:rPr>
              <a:t> </a:t>
            </a:r>
            <a:r>
              <a:rPr lang="en-US" sz="2000" err="1">
                <a:solidFill>
                  <a:schemeClr val="tx1"/>
                </a:solidFill>
                <a:latin typeface="Ericsson Hilda"/>
              </a:rPr>
              <a:t>i</a:t>
            </a:r>
            <a:r>
              <a:rPr lang="en-US" sz="2000">
                <a:solidFill>
                  <a:schemeClr val="tx1"/>
                </a:solidFill>
                <a:latin typeface="Ericsson Hilda"/>
              </a:rPr>
              <a:t> custom </a:t>
            </a:r>
            <a:r>
              <a:rPr lang="en-US" sz="2000" err="1">
                <a:solidFill>
                  <a:schemeClr val="tx1"/>
                </a:solidFill>
                <a:latin typeface="Ericsson Hilda"/>
              </a:rPr>
              <a:t>pluginovi</a:t>
            </a:r>
            <a:endParaRPr lang="en-US" sz="2000">
              <a:solidFill>
                <a:schemeClr val="tx1"/>
              </a:solidFill>
              <a:latin typeface="Ericsson Hild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938EA3-8D0B-B3EE-CBC3-498EBB301716}"/>
              </a:ext>
            </a:extLst>
          </p:cNvPr>
          <p:cNvSpPr txBox="1"/>
          <p:nvPr/>
        </p:nvSpPr>
        <p:spPr>
          <a:xfrm>
            <a:off x="4633640" y="704223"/>
            <a:ext cx="1792049" cy="359636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algn="l">
              <a:spcBef>
                <a:spcPts val="800"/>
              </a:spcBef>
              <a:spcAft>
                <a:spcPct val="0"/>
              </a:spcAft>
            </a:pPr>
            <a:r>
              <a:rPr lang="en-US" sz="2000">
                <a:solidFill>
                  <a:schemeClr val="tx1"/>
                </a:solidFill>
                <a:latin typeface="Ericsson Hilda"/>
              </a:rPr>
              <a:t>NEDOSTATCI</a:t>
            </a:r>
            <a:endParaRPr lang="en-US">
              <a:solidFill>
                <a:schemeClr val="tx1"/>
              </a:solidFill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B58F4F-C346-97CB-8D1A-AB019C3CD427}"/>
              </a:ext>
            </a:extLst>
          </p:cNvPr>
          <p:cNvSpPr txBox="1"/>
          <p:nvPr/>
        </p:nvSpPr>
        <p:spPr>
          <a:xfrm>
            <a:off x="4633640" y="2889959"/>
            <a:ext cx="1792049" cy="359636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algn="l">
              <a:spcBef>
                <a:spcPts val="800"/>
              </a:spcBef>
              <a:spcAft>
                <a:spcPct val="0"/>
              </a:spcAft>
            </a:pPr>
            <a:r>
              <a:rPr lang="en-US" sz="2000">
                <a:solidFill>
                  <a:schemeClr val="tx1"/>
                </a:solidFill>
                <a:latin typeface="Ericsson Hilda"/>
              </a:rPr>
              <a:t>PREDNOSTI</a:t>
            </a:r>
            <a:endParaRPr lang="en-US" sz="2000">
              <a:solidFill>
                <a:schemeClr val="tx1"/>
              </a:solidFill>
              <a:latin typeface="Ericsson Hild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338426"/>
      </p:ext>
    </p:extLst>
  </p:cSld>
  <p:clrMapOvr>
    <a:masterClrMapping/>
  </p:clrMapOvr>
  <p:transition spd="slow">
    <p:push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73EB7CF9-5A34-8E8E-6A81-B5467ADC3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749" y="5973815"/>
            <a:ext cx="2146947" cy="45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" descr="A white line on a black background&#10;&#10;Description automatically generated">
            <a:extLst>
              <a:ext uri="{FF2B5EF4-FFF2-40B4-BE49-F238E27FC236}">
                <a16:creationId xmlns:a16="http://schemas.microsoft.com/office/drawing/2014/main" id="{1D5F106E-548C-93CC-644A-973C87BFD6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  <p:pic>
        <p:nvPicPr>
          <p:cNvPr id="7" name="Picture 4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12744313-0A38-5184-34A0-D9FF7CF55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149" y="6126215"/>
            <a:ext cx="2146947" cy="45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" descr="A white line on a black background&#10;&#10;Description automatically generated">
            <a:extLst>
              <a:ext uri="{FF2B5EF4-FFF2-40B4-BE49-F238E27FC236}">
                <a16:creationId xmlns:a16="http://schemas.microsoft.com/office/drawing/2014/main" id="{F23AE79F-73D5-E117-B1E0-07187DD0E1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32241" y="581821"/>
            <a:ext cx="482228" cy="482439"/>
          </a:xfrm>
          <a:prstGeom prst="rect">
            <a:avLst/>
          </a:prstGeom>
        </p:spPr>
      </p:pic>
      <p:pic>
        <p:nvPicPr>
          <p:cNvPr id="8" name="Picture 7" descr="A cartoon of a person holding a question mark&#10;&#10;Description automatically generated">
            <a:extLst>
              <a:ext uri="{FF2B5EF4-FFF2-40B4-BE49-F238E27FC236}">
                <a16:creationId xmlns:a16="http://schemas.microsoft.com/office/drawing/2014/main" id="{8917B930-E39B-0C5C-B9A3-829C36AF4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51" y="-2608"/>
            <a:ext cx="12203501" cy="68632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0204CE-95C6-572F-F5F8-76E387FF8E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94347" y="375873"/>
            <a:ext cx="457524" cy="452305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A677D9BC-8E63-C92C-E83F-CCB81726B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4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5291" y="5971357"/>
            <a:ext cx="2146947" cy="45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76681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" descr="A group of people sitting around a table with laptops and tablet computers&#10;&#10;Description automatically generated">
            <a:extLst>
              <a:ext uri="{FF2B5EF4-FFF2-40B4-BE49-F238E27FC236}">
                <a16:creationId xmlns:a16="http://schemas.microsoft.com/office/drawing/2014/main" id="{D8A7F152-0E14-7D03-8898-C7068B5D5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" y="-4849"/>
            <a:ext cx="12184083" cy="6867697"/>
          </a:xfrm>
          <a:prstGeom prst="rect">
            <a:avLst/>
          </a:prstGeom>
        </p:spPr>
      </p:pic>
      <p:pic>
        <p:nvPicPr>
          <p:cNvPr id="19" name="JavaCro White">
            <a:extLst>
              <a:ext uri="{FF2B5EF4-FFF2-40B4-BE49-F238E27FC236}">
                <a16:creationId xmlns:a16="http://schemas.microsoft.com/office/drawing/2014/main" id="{621CE9F1-24A0-3506-027E-C09D77C95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749" y="5973815"/>
            <a:ext cx="2146947" cy="45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ricsson White">
            <a:extLst>
              <a:ext uri="{FF2B5EF4-FFF2-40B4-BE49-F238E27FC236}">
                <a16:creationId xmlns:a16="http://schemas.microsoft.com/office/drawing/2014/main" id="{CEFF64F7-B2EB-DA88-C967-7F8134B4587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  <p:sp>
        <p:nvSpPr>
          <p:cNvPr id="3" name="Square">
            <a:extLst>
              <a:ext uri="{FF2B5EF4-FFF2-40B4-BE49-F238E27FC236}">
                <a16:creationId xmlns:a16="http://schemas.microsoft.com/office/drawing/2014/main" id="{159E905B-D093-7BF6-C663-B94EB0681FFC}"/>
              </a:ext>
            </a:extLst>
          </p:cNvPr>
          <p:cNvSpPr>
            <a:spLocks/>
          </p:cNvSpPr>
          <p:nvPr/>
        </p:nvSpPr>
        <p:spPr>
          <a:xfrm>
            <a:off x="3415085" y="2654899"/>
            <a:ext cx="1541402" cy="1541402"/>
          </a:xfrm>
          <a:prstGeom prst="ellipse">
            <a:avLst/>
          </a:prstGeom>
          <a:solidFill>
            <a:srgbClr val="519DEA"/>
          </a:solidFill>
          <a:ln w="12700" cap="flat">
            <a:noFill/>
            <a:miter lim="400000"/>
          </a:ln>
          <a:effectLst/>
        </p:spPr>
        <p:txBody>
          <a:bodyPr vert="horz" wrap="square" lIns="25400" tIns="25400" rIns="25400" bIns="25400" numCol="1" anchor="ctr">
            <a:noAutofit/>
          </a:bodyPr>
          <a:lstStyle/>
          <a:p>
            <a:pPr marL="0" indent="0" algn="ctr">
              <a:buNone/>
              <a:defRPr sz="3600"/>
            </a:pPr>
            <a:r>
              <a:rPr lang="hr-HR" sz="9600">
                <a:solidFill>
                  <a:schemeClr val="tx1"/>
                </a:solidFill>
                <a:latin typeface="Roboto"/>
                <a:ea typeface="Roboto"/>
                <a:cs typeface="Roboto"/>
              </a:rPr>
              <a:t>1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F5FCE1FA-9860-05AE-3E83-31128072722E}"/>
              </a:ext>
            </a:extLst>
          </p:cNvPr>
          <p:cNvSpPr txBox="1">
            <a:spLocks/>
          </p:cNvSpPr>
          <p:nvPr/>
        </p:nvSpPr>
        <p:spPr>
          <a:xfrm>
            <a:off x="4410970" y="2885055"/>
            <a:ext cx="3724912" cy="1081089"/>
          </a:xfrm>
          <a:prstGeom prst="rect">
            <a:avLst/>
          </a:prstGeom>
        </p:spPr>
        <p:txBody>
          <a:bodyPr lIns="914400" tIns="45720" rIns="91440" bIns="45720" anchor="t"/>
          <a:lstStyle>
            <a:lvl1pPr marL="1800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54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72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90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90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90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90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90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r">
              <a:buNone/>
            </a:pPr>
            <a:r>
              <a:rPr lang="hr-HR" sz="6000" b="1"/>
              <a:t>O nama</a:t>
            </a:r>
          </a:p>
        </p:txBody>
      </p:sp>
    </p:spTree>
    <p:extLst>
      <p:ext uri="{BB962C8B-B14F-4D97-AF65-F5344CB8AC3E}">
        <p14:creationId xmlns:p14="http://schemas.microsoft.com/office/powerpoint/2010/main" val="6953918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>
            <a:extLst>
              <a:ext uri="{FF2B5EF4-FFF2-40B4-BE49-F238E27FC236}">
                <a16:creationId xmlns:a16="http://schemas.microsoft.com/office/drawing/2014/main" id="{E5D554EB-F260-1A29-BC39-258BF13A0346}"/>
              </a:ext>
            </a:extLst>
          </p:cNvPr>
          <p:cNvSpPr/>
          <p:nvPr/>
        </p:nvSpPr>
        <p:spPr bwMode="auto">
          <a:xfrm>
            <a:off x="7934632" y="0"/>
            <a:ext cx="4257368" cy="6858000"/>
          </a:xfrm>
          <a:prstGeom prst="rect">
            <a:avLst/>
          </a:prstGeom>
          <a:gradFill>
            <a:gsLst>
              <a:gs pos="0">
                <a:srgbClr val="82A0F4"/>
              </a:gs>
              <a:gs pos="100000">
                <a:srgbClr val="7AE8FC"/>
              </a:gs>
            </a:gsLst>
            <a:lin ang="5400000" scaled="1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hr-HR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7" name="Slika 16" descr="Slika na kojoj se prikazuje Ljudsko lice, osoba, odijevanje, naočale&#10;&#10;Opis je automatski generiran">
            <a:extLst>
              <a:ext uri="{FF2B5EF4-FFF2-40B4-BE49-F238E27FC236}">
                <a16:creationId xmlns:a16="http://schemas.microsoft.com/office/drawing/2014/main" id="{398EBE97-26AA-E77F-CF54-2C9924B3C1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322" y="1189703"/>
            <a:ext cx="4253678" cy="5668297"/>
          </a:xfrm>
          <a:prstGeom prst="rect">
            <a:avLst/>
          </a:prstGeom>
        </p:spPr>
      </p:pic>
      <p:pic>
        <p:nvPicPr>
          <p:cNvPr id="12" name="image">
            <a:extLst>
              <a:ext uri="{FF2B5EF4-FFF2-40B4-BE49-F238E27FC236}">
                <a16:creationId xmlns:a16="http://schemas.microsoft.com/office/drawing/2014/main" id="{123626AC-1355-4AB8-B034-146B7B48F9B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7683AEA4-B77B-D117-EA93-EB8178784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749" y="5973815"/>
            <a:ext cx="2146947" cy="45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145207-3B73-8FB6-D961-C9580507FACA}"/>
              </a:ext>
            </a:extLst>
          </p:cNvPr>
          <p:cNvSpPr txBox="1"/>
          <p:nvPr/>
        </p:nvSpPr>
        <p:spPr>
          <a:xfrm>
            <a:off x="529099" y="525013"/>
            <a:ext cx="2255578" cy="532716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kumimoji="0" lang="hr-HR" sz="3200" b="1" i="0" u="none" strike="noStrike" kern="1000" cap="none" spc="-30" normalizeH="0" baseline="0" noProof="0">
                <a:ln>
                  <a:noFill/>
                </a:ln>
                <a:solidFill>
                  <a:srgbClr val="26333C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Maja Dinjar</a:t>
            </a:r>
            <a:endParaRPr lang="hr-HR" sz="3200" b="1" i="0" u="none" strike="noStrike" kern="1000" cap="none" spc="-30" normalizeH="0" baseline="0" noProof="0">
              <a:ln>
                <a:noFill/>
              </a:ln>
              <a:solidFill>
                <a:srgbClr val="26333C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97A074-B50E-8BFD-884E-6E533DBB84F0}"/>
              </a:ext>
            </a:extLst>
          </p:cNvPr>
          <p:cNvSpPr txBox="1"/>
          <p:nvPr/>
        </p:nvSpPr>
        <p:spPr>
          <a:xfrm>
            <a:off x="530942" y="1541206"/>
            <a:ext cx="6598023" cy="3662805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Pct val="90000"/>
              <a:buFont typeface="Wingdings" panose="05000000000000000000" pitchFamily="2" charset="2"/>
              <a:buChar char="§"/>
              <a:tabLst/>
            </a:pPr>
            <a:r>
              <a:rPr lang="hr-HR" sz="2000" kern="1000" spc="-30" err="1">
                <a:solidFill>
                  <a:srgbClr val="26333C"/>
                </a:solidFill>
                <a:latin typeface="Ericsson Hilda"/>
                <a:ea typeface="+mn-ea"/>
                <a:cs typeface="+mn-cs"/>
              </a:rPr>
              <a:t>frontend</a:t>
            </a:r>
            <a:r>
              <a:rPr kumimoji="0" lang="hr-HR" sz="2000" b="0" i="0" u="none" strike="noStrike" kern="1000" cap="none" spc="-30" normalizeH="0" baseline="0" noProof="0">
                <a:ln>
                  <a:noFill/>
                </a:ln>
                <a:solidFill>
                  <a:srgbClr val="26333C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 Team </a:t>
            </a:r>
            <a:r>
              <a:rPr kumimoji="0" lang="hr-HR" sz="2000" b="0" i="0" u="none" strike="noStrike" kern="1000" cap="none" spc="-30" normalizeH="0" baseline="0" noProof="0" err="1">
                <a:ln>
                  <a:noFill/>
                </a:ln>
                <a:solidFill>
                  <a:srgbClr val="26333C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Lead</a:t>
            </a:r>
            <a:endParaRPr lang="hr-HR" sz="2000" b="0" i="0" u="none" strike="noStrike" kern="1000" cap="none" spc="-30" normalizeH="0" baseline="0" noProof="0">
              <a:ln>
                <a:noFill/>
              </a:ln>
              <a:solidFill>
                <a:srgbClr val="26333C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  <a:p>
            <a:pPr marL="342900" indent="-342900" algn="l" rtl="0" fontAlgn="base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hr-HR" sz="2000" kern="1000" spc="-30">
                <a:solidFill>
                  <a:srgbClr val="26333C"/>
                </a:solidFill>
                <a:latin typeface="Ericsson Hilda"/>
                <a:ea typeface="+mn-ea"/>
                <a:cs typeface="+mn-cs"/>
              </a:rPr>
              <a:t>u Ericsson Nikoli Tesli radim 9 godina, odjel </a:t>
            </a:r>
            <a:r>
              <a:rPr lang="hr-HR" sz="2000" kern="1000" spc="-30" err="1">
                <a:solidFill>
                  <a:srgbClr val="26333C"/>
                </a:solidFill>
                <a:latin typeface="Ericsson Hilda"/>
                <a:ea typeface="+mn-ea"/>
                <a:cs typeface="+mn-cs"/>
              </a:rPr>
              <a:t>eHealth</a:t>
            </a:r>
            <a:endParaRPr lang="hr-HR" sz="2000" kern="1000" spc="-30">
              <a:solidFill>
                <a:srgbClr val="26333C"/>
              </a:solidFill>
              <a:latin typeface="Ericsson Hilda"/>
              <a:ea typeface="+mn-ea"/>
              <a:cs typeface="+mn-cs"/>
            </a:endParaRPr>
          </a:p>
          <a:p>
            <a:pPr marL="342900" indent="-342900" algn="l" rtl="0" fontAlgn="base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hr-HR" sz="2000" kern="1000" spc="-30">
                <a:solidFill>
                  <a:srgbClr val="26333C"/>
                </a:solidFill>
                <a:latin typeface="Ericsson Hilda"/>
                <a:ea typeface="+mn-ea"/>
                <a:cs typeface="+mn-cs"/>
              </a:rPr>
              <a:t>iskustvo u izradi web i mobilnih aplikacija na međunarodnim i domaćim projektima uglavnom vezanim uz domenu zdravstva</a:t>
            </a:r>
          </a:p>
          <a:p>
            <a:pPr marL="342900" indent="-342900" algn="l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hr-HR" sz="2000" kern="1000" spc="-30">
                <a:solidFill>
                  <a:srgbClr val="26333C"/>
                </a:solidFill>
                <a:latin typeface="Ericsson Hilda"/>
                <a:ea typeface="+mn-ea"/>
                <a:cs typeface="+mn-cs"/>
              </a:rPr>
              <a:t>fan nogometa</a:t>
            </a:r>
          </a:p>
          <a:p>
            <a:pPr marL="342900" indent="-342900" algn="l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hr-HR" sz="2000" kern="1000" spc="-30">
                <a:solidFill>
                  <a:srgbClr val="26333C"/>
                </a:solidFill>
                <a:latin typeface="Ericsson Hilda"/>
                <a:ea typeface="+mn-ea"/>
                <a:cs typeface="+mn-cs"/>
              </a:rPr>
              <a:t>mama</a:t>
            </a:r>
          </a:p>
          <a:p>
            <a:pPr marL="342900" indent="-342900" algn="l">
              <a:spcBef>
                <a:spcPts val="800"/>
              </a:spcBef>
              <a:spcAft>
                <a:spcPct val="0"/>
              </a:spcAft>
              <a:buFont typeface="Wingdings,Sans-Serif" panose="05000000000000000000" pitchFamily="2" charset="2"/>
              <a:buChar char="•"/>
            </a:pPr>
            <a:endParaRPr lang="hr-HR" sz="2000" kern="1000" spc="-30">
              <a:solidFill>
                <a:schemeClr val="bg1"/>
              </a:solidFill>
              <a:latin typeface="Ericsson Hilda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173DE5-0C22-C312-BD70-C47EC911607D}"/>
              </a:ext>
            </a:extLst>
          </p:cNvPr>
          <p:cNvGrpSpPr/>
          <p:nvPr/>
        </p:nvGrpSpPr>
        <p:grpSpPr>
          <a:xfrm>
            <a:off x="530942" y="5192747"/>
            <a:ext cx="4497167" cy="1232234"/>
            <a:chOff x="530942" y="3753853"/>
            <a:chExt cx="4497167" cy="1232234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E3332EFA-9BBE-1577-DA83-DF10F37B4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30942" y="4262187"/>
              <a:ext cx="361950" cy="36195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6A8F66-18D6-3C67-1214-907B92BA3235}"/>
                </a:ext>
              </a:extLst>
            </p:cNvPr>
            <p:cNvSpPr txBox="1"/>
            <p:nvPr/>
          </p:nvSpPr>
          <p:spPr>
            <a:xfrm>
              <a:off x="530942" y="3753853"/>
              <a:ext cx="2255578" cy="361950"/>
            </a:xfrm>
            <a:prstGeom prst="rect">
              <a:avLst/>
            </a:prstGeom>
          </p:spPr>
          <p:txBody>
            <a:bodyPr vert="horz" wrap="square" lIns="72000" tIns="36000" rIns="72000" bIns="36000" rtlCol="0" anchor="t">
              <a:noAutofit/>
            </a:bodyPr>
            <a:lstStyle/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hr-HR" sz="2000" b="1" i="0" u="none" strike="noStrike" kern="1000" cap="none" spc="-30" normalizeH="0" baseline="0" noProof="0">
                  <a:ln>
                    <a:noFill/>
                  </a:ln>
                  <a:solidFill>
                    <a:srgbClr val="26333C"/>
                  </a:solidFill>
                  <a:effectLst/>
                  <a:uLnTx/>
                  <a:uFillTx/>
                  <a:latin typeface="Ericsson Hilda"/>
                  <a:ea typeface="+mn-ea"/>
                  <a:cs typeface="+mn-cs"/>
                </a:rPr>
                <a:t>Kontakt</a:t>
              </a:r>
              <a:endParaRPr lang="hr-HR" sz="2000" b="1" i="0" u="none" strike="noStrike" kern="1000" cap="none" spc="-30" normalizeH="0" baseline="0" noProof="0">
                <a:ln>
                  <a:noFill/>
                </a:ln>
                <a:solidFill>
                  <a:srgbClr val="26333C"/>
                </a:solidFill>
                <a:effectLst/>
                <a:uLnTx/>
                <a:uFillTx/>
                <a:latin typeface="Ericsson Hilda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150D4D5-8F5E-D6D2-7CB9-315BDCE577E9}"/>
                </a:ext>
              </a:extLst>
            </p:cNvPr>
            <p:cNvSpPr txBox="1"/>
            <p:nvPr/>
          </p:nvSpPr>
          <p:spPr>
            <a:xfrm>
              <a:off x="892892" y="4232610"/>
              <a:ext cx="2943726" cy="399229"/>
            </a:xfrm>
            <a:prstGeom prst="rect">
              <a:avLst/>
            </a:prstGeom>
          </p:spPr>
          <p:txBody>
            <a:bodyPr vert="horz" wrap="square" lIns="72000" tIns="36000" rIns="72000" bIns="36000" rtlCol="0" anchor="t">
              <a:noAutofit/>
            </a:bodyPr>
            <a:lstStyle/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hr-HR" sz="2000" kern="1000" spc="-30">
                  <a:solidFill>
                    <a:srgbClr val="26333C"/>
                  </a:solidFill>
                  <a:latin typeface="Ericsson Hilda"/>
                  <a:ea typeface="+mn-ea"/>
                  <a:cs typeface="+mn-cs"/>
                </a:rPr>
                <a:t>m</a:t>
              </a:r>
              <a:r>
                <a:rPr kumimoji="0" lang="hr-HR" sz="2000" b="0" i="0" u="none" strike="noStrike" kern="1000" cap="none" spc="-30" normalizeH="0" baseline="0" noProof="0">
                  <a:ln>
                    <a:noFill/>
                  </a:ln>
                  <a:solidFill>
                    <a:srgbClr val="26333C"/>
                  </a:solidFill>
                  <a:effectLst/>
                  <a:uLnTx/>
                  <a:uFillTx/>
                  <a:latin typeface="Ericsson Hilda"/>
                  <a:ea typeface="+mn-ea"/>
                  <a:cs typeface="+mn-cs"/>
                </a:rPr>
                <a:t>aja.dinjar@ericsson.com</a:t>
              </a:r>
              <a:endParaRPr lang="hr-HR" sz="2000" b="0" i="0" u="none" strike="noStrike" kern="1000" cap="none" spc="-30" normalizeH="0" baseline="0" noProof="0">
                <a:ln>
                  <a:noFill/>
                </a:ln>
                <a:solidFill>
                  <a:srgbClr val="26333C"/>
                </a:solidFill>
                <a:effectLst/>
                <a:uLnTx/>
                <a:uFillTx/>
                <a:latin typeface="Ericsson Hilda"/>
                <a:ea typeface="+mn-ea"/>
                <a:cs typeface="+mn-cs"/>
              </a:endParaRP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D1EBE30B-46EC-1C4D-7F17-7C7CB230A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30942" y="4624137"/>
              <a:ext cx="361950" cy="361950"/>
            </a:xfrm>
            <a:prstGeom prst="rect">
              <a:avLst/>
            </a:prstGeom>
          </p:spPr>
        </p:pic>
        <p:sp>
          <p:nvSpPr>
            <p:cNvPr id="13" name="TextBox 12">
              <a:hlinkClick r:id="rId12"/>
              <a:extLst>
                <a:ext uri="{FF2B5EF4-FFF2-40B4-BE49-F238E27FC236}">
                  <a16:creationId xmlns:a16="http://schemas.microsoft.com/office/drawing/2014/main" id="{AEFD2288-4629-18D0-FF2A-10715CA47F90}"/>
                </a:ext>
              </a:extLst>
            </p:cNvPr>
            <p:cNvSpPr txBox="1"/>
            <p:nvPr/>
          </p:nvSpPr>
          <p:spPr>
            <a:xfrm>
              <a:off x="892892" y="4625139"/>
              <a:ext cx="4135217" cy="357665"/>
            </a:xfrm>
            <a:prstGeom prst="rect">
              <a:avLst/>
            </a:prstGeom>
          </p:spPr>
          <p:txBody>
            <a:bodyPr vert="horz" wrap="square" lIns="72000" tIns="36000" rIns="72000" bIns="36000" rtlCol="0" anchor="t">
              <a:noAutofit/>
            </a:bodyPr>
            <a:lstStyle/>
            <a:p>
              <a:pPr marR="0" algn="l" defTabSz="914400">
                <a:lnSpc>
                  <a:spcPct val="100000"/>
                </a:lnSpc>
                <a:spcBef>
                  <a:spcPts val="800"/>
                </a:spcBef>
                <a:spcAft>
                  <a:spcPct val="0"/>
                </a:spcAft>
                <a:tabLst/>
              </a:pPr>
              <a:r>
                <a:rPr lang="hr-HR" sz="2000" kern="1000" spc="-30">
                  <a:solidFill>
                    <a:srgbClr val="26333C"/>
                  </a:solidFill>
                  <a:latin typeface="Ericsson Hilda"/>
                </a:rPr>
                <a:t>https://hr.linkedin.com/in/majadinjar</a:t>
              </a:r>
              <a:endParaRPr lang="en-US">
                <a:solidFill>
                  <a:srgbClr val="26333C"/>
                </a:solidFill>
                <a:latin typeface="Ericsson Hilda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8362010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>
            <a:extLst>
              <a:ext uri="{FF2B5EF4-FFF2-40B4-BE49-F238E27FC236}">
                <a16:creationId xmlns:a16="http://schemas.microsoft.com/office/drawing/2014/main" id="{E5D554EB-F260-1A29-BC39-258BF13A0346}"/>
              </a:ext>
            </a:extLst>
          </p:cNvPr>
          <p:cNvSpPr/>
          <p:nvPr/>
        </p:nvSpPr>
        <p:spPr bwMode="auto">
          <a:xfrm>
            <a:off x="0" y="0"/>
            <a:ext cx="4257368" cy="6858000"/>
          </a:xfrm>
          <a:prstGeom prst="rect">
            <a:avLst/>
          </a:prstGeom>
          <a:gradFill>
            <a:gsLst>
              <a:gs pos="0">
                <a:srgbClr val="82A0F4"/>
              </a:gs>
              <a:gs pos="100000">
                <a:srgbClr val="7AE8FC"/>
              </a:gs>
            </a:gsLst>
            <a:lin ang="5400000" scaled="1"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hr-HR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4" name="Slika 13" descr="Slika na kojoj se prikazuje Ljudsko lice, odijevanje, osoba, osmijeh&#10;&#10;Opis je automatski generiran">
            <a:extLst>
              <a:ext uri="{FF2B5EF4-FFF2-40B4-BE49-F238E27FC236}">
                <a16:creationId xmlns:a16="http://schemas.microsoft.com/office/drawing/2014/main" id="{90ECAEE1-DEDA-0B0D-F8C4-6D359DF169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50" t="-6680" r="12405"/>
          <a:stretch/>
        </p:blipFill>
        <p:spPr>
          <a:xfrm>
            <a:off x="-1" y="1"/>
            <a:ext cx="4257369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C145207-3B73-8FB6-D961-C9580507FACA}"/>
              </a:ext>
            </a:extLst>
          </p:cNvPr>
          <p:cNvSpPr txBox="1"/>
          <p:nvPr/>
        </p:nvSpPr>
        <p:spPr>
          <a:xfrm>
            <a:off x="4718899" y="505221"/>
            <a:ext cx="2322588" cy="532716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tabLst/>
            </a:pPr>
            <a:r>
              <a:rPr kumimoji="0" lang="hr-HR" sz="3200" b="1" i="0" u="none" strike="noStrike" kern="1000" cap="none" spc="-30" normalizeH="0" baseline="0" noProof="0">
                <a:ln>
                  <a:noFill/>
                </a:ln>
                <a:solidFill>
                  <a:srgbClr val="26333C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Ana </a:t>
            </a:r>
            <a:r>
              <a:rPr kumimoji="0" lang="hr-HR" sz="3200" b="1" i="0" u="none" strike="noStrike" kern="1000" cap="none" spc="-30" normalizeH="0" baseline="0" noProof="0" err="1">
                <a:ln>
                  <a:noFill/>
                </a:ln>
                <a:solidFill>
                  <a:srgbClr val="26333C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Grguric</a:t>
            </a:r>
            <a:endParaRPr lang="hr-HR" sz="3200" b="1" i="0" u="none" strike="noStrike" kern="1000" cap="none" spc="-30" normalizeH="0" baseline="0" noProof="0">
              <a:ln>
                <a:noFill/>
              </a:ln>
              <a:solidFill>
                <a:srgbClr val="26333C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97A074-B50E-8BFD-884E-6E533DBB84F0}"/>
              </a:ext>
            </a:extLst>
          </p:cNvPr>
          <p:cNvSpPr txBox="1"/>
          <p:nvPr/>
        </p:nvSpPr>
        <p:spPr>
          <a:xfrm>
            <a:off x="4718932" y="1541206"/>
            <a:ext cx="5996065" cy="2364786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lang="hr-HR" sz="2000" kern="1000" spc="-30" err="1">
                <a:solidFill>
                  <a:srgbClr val="26333C"/>
                </a:solidFill>
                <a:latin typeface="Ericsson Hilda"/>
                <a:ea typeface="+mn-ea"/>
                <a:cs typeface="+mn-cs"/>
              </a:rPr>
              <a:t>frontend</a:t>
            </a:r>
            <a:r>
              <a:rPr kumimoji="0" lang="hr-HR" sz="2000" b="0" i="0" u="none" strike="noStrike" kern="1000" cap="none" spc="-30" normalizeH="0" baseline="0" noProof="0">
                <a:ln>
                  <a:noFill/>
                </a:ln>
                <a:solidFill>
                  <a:srgbClr val="26333C"/>
                </a:solidFill>
                <a:effectLst/>
                <a:uLnTx/>
                <a:uFillTx/>
                <a:latin typeface="Ericsson Hilda"/>
                <a:ea typeface="+mn-ea"/>
                <a:cs typeface="+mn-cs"/>
              </a:rPr>
              <a:t> developer</a:t>
            </a:r>
            <a:endParaRPr lang="hr-HR" sz="2000" b="0" i="0" u="none" strike="noStrike" kern="1000" cap="none" spc="-30" normalizeH="0" baseline="0" noProof="0">
              <a:ln>
                <a:noFill/>
              </a:ln>
              <a:solidFill>
                <a:srgbClr val="26333C"/>
              </a:solidFill>
              <a:effectLst/>
              <a:uLnTx/>
              <a:uFillTx/>
              <a:latin typeface="Ericsson Hilda"/>
              <a:ea typeface="+mn-ea"/>
              <a:cs typeface="+mn-cs"/>
            </a:endParaRPr>
          </a:p>
          <a:p>
            <a:pPr marL="342900" indent="-342900" algn="l" rtl="0" fontAlgn="base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hr-HR" sz="2000" kern="1000" spc="-30">
                <a:solidFill>
                  <a:srgbClr val="26333C"/>
                </a:solidFill>
                <a:latin typeface="Ericsson Hilda"/>
                <a:ea typeface="+mn-ea"/>
                <a:cs typeface="+mn-cs"/>
              </a:rPr>
              <a:t>u Ericsson Nikoli Tesli radim 2 godine, odjel </a:t>
            </a:r>
            <a:r>
              <a:rPr lang="hr-HR" sz="2000" kern="1000" spc="-30" err="1">
                <a:solidFill>
                  <a:srgbClr val="26333C"/>
                </a:solidFill>
                <a:latin typeface="Ericsson Hilda"/>
                <a:ea typeface="+mn-ea"/>
                <a:cs typeface="+mn-cs"/>
              </a:rPr>
              <a:t>eHealth</a:t>
            </a:r>
            <a:endParaRPr lang="hr-HR" sz="2000" b="1" kern="1000" spc="-30">
              <a:solidFill>
                <a:srgbClr val="26333C"/>
              </a:solidFill>
              <a:latin typeface="Ericsson Hilda"/>
              <a:ea typeface="+mn-ea"/>
              <a:cs typeface="+mn-cs"/>
            </a:endParaRPr>
          </a:p>
          <a:p>
            <a:pPr marL="342900" indent="-342900" algn="l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hr-HR" sz="2000" kern="1000" spc="-30">
                <a:solidFill>
                  <a:srgbClr val="26333C"/>
                </a:solidFill>
                <a:latin typeface="Ericsson Hilda"/>
                <a:ea typeface="+mn-ea"/>
                <a:cs typeface="+mn-cs"/>
              </a:rPr>
              <a:t>iskustvo u izradi web i mobilnih aplikacija</a:t>
            </a:r>
          </a:p>
          <a:p>
            <a:pPr marL="342900" indent="-342900" algn="l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r>
              <a:rPr lang="hr-HR" sz="2000" kern="1000" spc="-30">
                <a:solidFill>
                  <a:srgbClr val="26333C"/>
                </a:solidFill>
                <a:latin typeface="Ericsson Hilda"/>
                <a:ea typeface="+mn-ea"/>
                <a:cs typeface="+mn-cs"/>
              </a:rPr>
              <a:t>volim sport i prirodu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FABD2E-149E-BC1C-A9C8-B8BDC95983F5}"/>
              </a:ext>
            </a:extLst>
          </p:cNvPr>
          <p:cNvGrpSpPr/>
          <p:nvPr/>
        </p:nvGrpSpPr>
        <p:grpSpPr>
          <a:xfrm>
            <a:off x="4718931" y="4365432"/>
            <a:ext cx="5761504" cy="1232234"/>
            <a:chOff x="4807996" y="3753853"/>
            <a:chExt cx="5761504" cy="1232234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E3332EFA-9BBE-1577-DA83-DF10F37B4C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866988" y="4262187"/>
              <a:ext cx="361950" cy="36195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56A8F66-18D6-3C67-1214-907B92BA3235}"/>
                </a:ext>
              </a:extLst>
            </p:cNvPr>
            <p:cNvSpPr txBox="1"/>
            <p:nvPr/>
          </p:nvSpPr>
          <p:spPr>
            <a:xfrm>
              <a:off x="4807996" y="3753853"/>
              <a:ext cx="2255578" cy="361950"/>
            </a:xfrm>
            <a:prstGeom prst="rect">
              <a:avLst/>
            </a:prstGeom>
          </p:spPr>
          <p:txBody>
            <a:bodyPr vert="horz" wrap="square" lIns="72000" tIns="36000" rIns="72000" bIns="36000" rtlCol="0" anchor="t">
              <a:noAutofit/>
            </a:bodyPr>
            <a:lstStyle/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hr-HR" sz="2000" b="1" i="0" u="none" strike="noStrike" kern="1000" cap="none" spc="-3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ricsson Hilda"/>
                  <a:ea typeface="+mn-ea"/>
                  <a:cs typeface="+mn-cs"/>
                </a:rPr>
                <a:t>Kontakt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150D4D5-8F5E-D6D2-7CB9-315BDCE577E9}"/>
                </a:ext>
              </a:extLst>
            </p:cNvPr>
            <p:cNvSpPr txBox="1"/>
            <p:nvPr/>
          </p:nvSpPr>
          <p:spPr>
            <a:xfrm>
              <a:off x="5228938" y="4232610"/>
              <a:ext cx="2943726" cy="260684"/>
            </a:xfrm>
            <a:prstGeom prst="rect">
              <a:avLst/>
            </a:prstGeom>
          </p:spPr>
          <p:txBody>
            <a:bodyPr vert="horz" wrap="square" lIns="72000" tIns="36000" rIns="72000" bIns="36000" rtlCol="0" anchor="t">
              <a:noAutofit/>
            </a:bodyPr>
            <a:lstStyle/>
            <a:p>
              <a:pPr marR="0" algn="l" defTabSz="914400" rtl="0" eaLnBrk="1" fontAlgn="base" latinLnBrk="0" hangingPunct="1">
                <a:lnSpc>
                  <a:spcPct val="100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tabLst/>
              </a:pPr>
              <a:r>
                <a:rPr lang="hr-HR" sz="2000" kern="1000" spc="-30" err="1">
                  <a:solidFill>
                    <a:schemeClr val="bg1"/>
                  </a:solidFill>
                  <a:latin typeface="Ericsson Hilda"/>
                  <a:ea typeface="+mn-ea"/>
                  <a:cs typeface="+mn-cs"/>
                </a:rPr>
                <a:t>ana</a:t>
              </a:r>
              <a:r>
                <a:rPr kumimoji="0" lang="hr-HR" sz="2000" b="0" i="0" u="none" strike="noStrike" kern="1000" cap="none" spc="-3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Ericsson Hilda"/>
                  <a:ea typeface="+mn-ea"/>
                  <a:cs typeface="+mn-cs"/>
                </a:rPr>
                <a:t>.grguric@ericsson.com</a:t>
              </a:r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D1EBE30B-46EC-1C4D-7F17-7C7CB230A6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866988" y="4624137"/>
              <a:ext cx="361950" cy="361950"/>
            </a:xfrm>
            <a:prstGeom prst="rect">
              <a:avLst/>
            </a:prstGeom>
          </p:spPr>
        </p:pic>
        <p:sp>
          <p:nvSpPr>
            <p:cNvPr id="13" name="TextBox 12">
              <a:hlinkClick r:id="rId10"/>
              <a:extLst>
                <a:ext uri="{FF2B5EF4-FFF2-40B4-BE49-F238E27FC236}">
                  <a16:creationId xmlns:a16="http://schemas.microsoft.com/office/drawing/2014/main" id="{AEFD2288-4629-18D0-FF2A-10715CA47F90}"/>
                </a:ext>
              </a:extLst>
            </p:cNvPr>
            <p:cNvSpPr txBox="1"/>
            <p:nvPr/>
          </p:nvSpPr>
          <p:spPr>
            <a:xfrm>
              <a:off x="5228938" y="4625138"/>
              <a:ext cx="5340562" cy="357665"/>
            </a:xfrm>
            <a:prstGeom prst="rect">
              <a:avLst/>
            </a:prstGeom>
          </p:spPr>
          <p:txBody>
            <a:bodyPr vert="horz" wrap="square" lIns="72000" tIns="36000" rIns="72000" bIns="36000" rtlCol="0" anchor="t">
              <a:noAutofit/>
            </a:bodyPr>
            <a:lstStyle/>
            <a:p>
              <a:pPr algn="l"/>
              <a:r>
                <a:rPr lang="hr-HR" sz="2000" kern="1000" spc="-30">
                  <a:solidFill>
                    <a:schemeClr val="bg1"/>
                  </a:solidFill>
                  <a:latin typeface="Ericsson Hilda"/>
                </a:rPr>
                <a:t>https://www.linkedin.com/in/ana-g-3336991a1</a:t>
              </a:r>
              <a:endParaRPr lang="en-US" sz="2000">
                <a:solidFill>
                  <a:schemeClr val="bg1"/>
                </a:solidFill>
                <a:latin typeface="Ericsson Hilda"/>
              </a:endParaRPr>
            </a:p>
            <a:p>
              <a:pPr marR="0" algn="l" defTabSz="914400">
                <a:lnSpc>
                  <a:spcPct val="100000"/>
                </a:lnSpc>
                <a:spcBef>
                  <a:spcPts val="800"/>
                </a:spcBef>
                <a:spcAft>
                  <a:spcPct val="0"/>
                </a:spcAft>
                <a:buClrTx/>
                <a:buSzTx/>
                <a:tabLst/>
              </a:pPr>
              <a:endParaRPr lang="hr-HR" sz="2000" b="0" i="0" u="sng" strike="noStrike" kern="1000" cap="none" spc="-3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Ericsson Hilda"/>
                <a:ea typeface="+mn-ea"/>
                <a:cs typeface="+mn-cs"/>
              </a:endParaRPr>
            </a:p>
          </p:txBody>
        </p:sp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id="{897E09AC-3CA0-823E-B26D-B0B081958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-40000" contras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749" y="5973815"/>
            <a:ext cx="2146947" cy="45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ECBE46D-A922-1D5F-C3AE-1039209CA2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394347" y="375873"/>
            <a:ext cx="457524" cy="4523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9587203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holding a phone and using a computer&#10;&#10;Description automatically generated">
            <a:extLst>
              <a:ext uri="{FF2B5EF4-FFF2-40B4-BE49-F238E27FC236}">
                <a16:creationId xmlns:a16="http://schemas.microsoft.com/office/drawing/2014/main" id="{3DA8E6A3-29AC-19F3-EE10-D34373AA9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437" y="-44262"/>
            <a:ext cx="12354873" cy="6972797"/>
          </a:xfrm>
          <a:prstGeom prst="rect">
            <a:avLst/>
          </a:prstGeom>
        </p:spPr>
      </p:pic>
      <p:sp>
        <p:nvSpPr>
          <p:cNvPr id="2" name="Square">
            <a:extLst>
              <a:ext uri="{FF2B5EF4-FFF2-40B4-BE49-F238E27FC236}">
                <a16:creationId xmlns:a16="http://schemas.microsoft.com/office/drawing/2014/main" id="{5E82AF64-68EC-0991-112F-799350A94E8A}"/>
              </a:ext>
            </a:extLst>
          </p:cNvPr>
          <p:cNvSpPr>
            <a:spLocks/>
          </p:cNvSpPr>
          <p:nvPr/>
        </p:nvSpPr>
        <p:spPr>
          <a:xfrm>
            <a:off x="1480804" y="2486665"/>
            <a:ext cx="1541402" cy="1541402"/>
          </a:xfrm>
          <a:prstGeom prst="ellipse">
            <a:avLst/>
          </a:prstGeom>
          <a:solidFill>
            <a:srgbClr val="B1F7FC"/>
          </a:solidFill>
          <a:ln w="12700" cap="flat">
            <a:noFill/>
            <a:miter lim="400000"/>
          </a:ln>
          <a:effectLst/>
        </p:spPr>
        <p:txBody>
          <a:bodyPr vert="horz" wrap="square" lIns="25400" tIns="25400" rIns="25400" bIns="25400" numCol="1" anchor="ctr">
            <a:noAutofit/>
          </a:bodyPr>
          <a:lstStyle/>
          <a:p>
            <a:pPr marL="0" indent="0" algn="ctr">
              <a:buNone/>
              <a:defRPr sz="3600"/>
            </a:pPr>
            <a:r>
              <a:rPr lang="hr-HR" sz="9600">
                <a:solidFill>
                  <a:schemeClr val="tx1"/>
                </a:solidFill>
                <a:latin typeface="Roboto"/>
                <a:ea typeface="Roboto"/>
                <a:cs typeface="Roboto"/>
              </a:rPr>
              <a:t>2</a:t>
            </a:r>
            <a:endParaRPr lang="hr-HR" sz="96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472E5DF-C2DA-6DE9-8819-AEBBED11386C}"/>
              </a:ext>
            </a:extLst>
          </p:cNvPr>
          <p:cNvSpPr txBox="1">
            <a:spLocks/>
          </p:cNvSpPr>
          <p:nvPr/>
        </p:nvSpPr>
        <p:spPr>
          <a:xfrm>
            <a:off x="2513186" y="2716821"/>
            <a:ext cx="8091953" cy="1081089"/>
          </a:xfrm>
          <a:prstGeom prst="rect">
            <a:avLst/>
          </a:prstGeom>
        </p:spPr>
        <p:txBody>
          <a:bodyPr lIns="914400"/>
          <a:lstStyle>
            <a:lvl1pPr marL="1800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54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72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90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90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90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90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90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6000" b="1"/>
              <a:t>Mobilni development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B2E29AE4-A532-F9EC-7436-E66065BE4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749" y="5973815"/>
            <a:ext cx="2146947" cy="45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">
            <a:extLst>
              <a:ext uri="{FF2B5EF4-FFF2-40B4-BE49-F238E27FC236}">
                <a16:creationId xmlns:a16="http://schemas.microsoft.com/office/drawing/2014/main" id="{5D8F5CEF-C20E-A9D3-B193-3991DEEEB3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8547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 descr="A circle filled with dots">
            <a:extLst>
              <a:ext uri="{FF2B5EF4-FFF2-40B4-BE49-F238E27FC236}">
                <a16:creationId xmlns:a16="http://schemas.microsoft.com/office/drawing/2014/main" id="{EBB838FB-3B2A-1F1D-91D7-135443D91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458706" y="-204035"/>
            <a:ext cx="4041752" cy="4041752"/>
          </a:xfrm>
          <a:prstGeom prst="rect">
            <a:avLst/>
          </a:prstGeom>
        </p:spPr>
      </p:pic>
      <p:pic>
        <p:nvPicPr>
          <p:cNvPr id="14" name="Graphic 13" descr="Circles and an organic shape">
            <a:extLst>
              <a:ext uri="{FF2B5EF4-FFF2-40B4-BE49-F238E27FC236}">
                <a16:creationId xmlns:a16="http://schemas.microsoft.com/office/drawing/2014/main" id="{C02302ED-85A1-7123-CE06-EFCF53EBAB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980000">
            <a:off x="2732172" y="-1677826"/>
            <a:ext cx="3709737" cy="3709737"/>
          </a:xfrm>
          <a:prstGeom prst="rect">
            <a:avLst/>
          </a:prstGeom>
        </p:spPr>
      </p:pic>
      <p:pic>
        <p:nvPicPr>
          <p:cNvPr id="8" name="Graphic 7" descr="A circle filled with dots">
            <a:extLst>
              <a:ext uri="{FF2B5EF4-FFF2-40B4-BE49-F238E27FC236}">
                <a16:creationId xmlns:a16="http://schemas.microsoft.com/office/drawing/2014/main" id="{187546EA-C1FB-D0EB-306E-EE961D4E6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0705" y="-1539253"/>
            <a:ext cx="4041752" cy="4041752"/>
          </a:xfrm>
          <a:prstGeom prst="rect">
            <a:avLst/>
          </a:prstGeom>
        </p:spPr>
      </p:pic>
      <p:pic>
        <p:nvPicPr>
          <p:cNvPr id="11" name="Graphic 10" descr="One solid circle, one ring, and one circle filled with diagonal lines">
            <a:extLst>
              <a:ext uri="{FF2B5EF4-FFF2-40B4-BE49-F238E27FC236}">
                <a16:creationId xmlns:a16="http://schemas.microsoft.com/office/drawing/2014/main" id="{31A56189-6D81-A338-DB1F-8E79452390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5700000">
            <a:off x="9078614" y="-63952"/>
            <a:ext cx="3268579" cy="32685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2CADA3A-68DC-A257-B946-2DE9AFBC066A}"/>
              </a:ext>
            </a:extLst>
          </p:cNvPr>
          <p:cNvSpPr/>
          <p:nvPr/>
        </p:nvSpPr>
        <p:spPr bwMode="auto">
          <a:xfrm>
            <a:off x="-4119" y="1563423"/>
            <a:ext cx="12200236" cy="5292647"/>
          </a:xfrm>
          <a:prstGeom prst="rect">
            <a:avLst/>
          </a:prstGeom>
          <a:solidFill>
            <a:srgbClr val="35465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E48628-6A1C-730A-61AD-2BF778F6B9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567" y="1709510"/>
            <a:ext cx="11837068" cy="501167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02A11BB-9B80-20F4-12C8-B5C95B413870}"/>
              </a:ext>
            </a:extLst>
          </p:cNvPr>
          <p:cNvSpPr/>
          <p:nvPr/>
        </p:nvSpPr>
        <p:spPr bwMode="auto">
          <a:xfrm>
            <a:off x="-58066" y="1470291"/>
            <a:ext cx="12282215" cy="91229"/>
          </a:xfrm>
          <a:prstGeom prst="rect">
            <a:avLst/>
          </a:prstGeom>
          <a:solidFill>
            <a:srgbClr val="B1F7FC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BE63ED-D812-826E-AF1C-2D99E147C6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94347" y="375873"/>
            <a:ext cx="457524" cy="45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34669"/>
      </p:ext>
    </p:extLst>
  </p:cSld>
  <p:clrMapOvr>
    <a:masterClrMapping/>
  </p:clrMapOvr>
  <p:transition spd="slow">
    <p:push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 shot of a chart&#10;&#10;Description automatically generated">
            <a:extLst>
              <a:ext uri="{FF2B5EF4-FFF2-40B4-BE49-F238E27FC236}">
                <a16:creationId xmlns:a16="http://schemas.microsoft.com/office/drawing/2014/main" id="{CCE53848-189D-30E2-E81F-E2A0E1AA2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8" y="64696"/>
            <a:ext cx="12184083" cy="67978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076801B-64F9-61D7-46C6-C3F3DD44BB9F}"/>
              </a:ext>
            </a:extLst>
          </p:cNvPr>
          <p:cNvSpPr/>
          <p:nvPr/>
        </p:nvSpPr>
        <p:spPr bwMode="auto">
          <a:xfrm>
            <a:off x="-4119" y="-4120"/>
            <a:ext cx="12200236" cy="1171831"/>
          </a:xfrm>
          <a:prstGeom prst="rect">
            <a:avLst/>
          </a:prstGeom>
          <a:solidFill>
            <a:srgbClr val="35465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B3E321-2EAC-8538-5F1E-B40AAC3A153C}"/>
              </a:ext>
            </a:extLst>
          </p:cNvPr>
          <p:cNvSpPr txBox="1"/>
          <p:nvPr/>
        </p:nvSpPr>
        <p:spPr>
          <a:xfrm>
            <a:off x="372296" y="379164"/>
            <a:ext cx="5101307" cy="396165"/>
          </a:xfrm>
          <a:prstGeom prst="rect">
            <a:avLst/>
          </a:prstGeom>
        </p:spPr>
        <p:txBody>
          <a:bodyPr vert="horz" wrap="square" lIns="72000" tIns="36000" rIns="72000" bIns="36000" rtlCol="0" anchor="t">
            <a:noAutofit/>
          </a:bodyPr>
          <a:lstStyle/>
          <a:p>
            <a:pPr algn="l">
              <a:spcBef>
                <a:spcPts val="800"/>
              </a:spcBef>
              <a:spcAft>
                <a:spcPct val="0"/>
              </a:spcAft>
            </a:pPr>
            <a:r>
              <a:rPr lang="hr-HR" sz="2400" b="1" kern="1000" spc="-30" err="1">
                <a:solidFill>
                  <a:schemeClr val="tx1"/>
                </a:solidFill>
                <a:latin typeface="Ericsson Hilda"/>
                <a:ea typeface="+mn-ea"/>
                <a:cs typeface="+mn-cs"/>
              </a:rPr>
              <a:t>Nativne</a:t>
            </a:r>
            <a:r>
              <a:rPr lang="hr-HR" sz="2400" b="1" kern="1000" spc="-30">
                <a:solidFill>
                  <a:schemeClr val="tx1"/>
                </a:solidFill>
                <a:latin typeface="Ericsson Hilda"/>
                <a:ea typeface="+mn-ea"/>
                <a:cs typeface="+mn-cs"/>
              </a:rPr>
              <a:t> </a:t>
            </a:r>
            <a:r>
              <a:rPr lang="hr-HR" b="1" kern="1000" spc="-30">
                <a:solidFill>
                  <a:schemeClr val="tx1"/>
                </a:solidFill>
                <a:latin typeface="Ericsson Hilda"/>
                <a:ea typeface="+mn-ea"/>
                <a:cs typeface="+mn-cs"/>
              </a:rPr>
              <a:t>vs.</a:t>
            </a:r>
            <a:r>
              <a:rPr lang="hr-HR" sz="2400" b="1" kern="1000" spc="-30">
                <a:solidFill>
                  <a:schemeClr val="tx1"/>
                </a:solidFill>
                <a:latin typeface="Ericsson Hilda"/>
                <a:ea typeface="+mn-ea"/>
                <a:cs typeface="+mn-cs"/>
              </a:rPr>
              <a:t> Hibridne </a:t>
            </a:r>
            <a:r>
              <a:rPr lang="hr-HR" b="1" kern="1000" spc="-30">
                <a:solidFill>
                  <a:schemeClr val="tx1"/>
                </a:solidFill>
                <a:latin typeface="Ericsson Hilda"/>
                <a:ea typeface="+mn-ea"/>
                <a:cs typeface="+mn-cs"/>
              </a:rPr>
              <a:t>vs.</a:t>
            </a:r>
            <a:r>
              <a:rPr lang="hr-HR" sz="2400" b="1" kern="1000" spc="-30">
                <a:solidFill>
                  <a:schemeClr val="tx1"/>
                </a:solidFill>
                <a:latin typeface="Ericsson Hilda"/>
                <a:ea typeface="+mn-ea"/>
                <a:cs typeface="+mn-cs"/>
              </a:rPr>
              <a:t> Web aplikacije</a:t>
            </a:r>
            <a:endParaRPr lang="en-US">
              <a:solidFill>
                <a:schemeClr val="tx1"/>
              </a:solidFill>
              <a:ea typeface="+mn-ea"/>
              <a:cs typeface="+mn-cs"/>
            </a:endParaRPr>
          </a:p>
        </p:txBody>
      </p:sp>
      <p:pic>
        <p:nvPicPr>
          <p:cNvPr id="14" name="image">
            <a:extLst>
              <a:ext uri="{FF2B5EF4-FFF2-40B4-BE49-F238E27FC236}">
                <a16:creationId xmlns:a16="http://schemas.microsoft.com/office/drawing/2014/main" id="{FDE2D124-A283-D575-3F08-60240AF4CC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5F8F0A0-F978-B026-64BC-CA3A9A82ED4A}"/>
              </a:ext>
            </a:extLst>
          </p:cNvPr>
          <p:cNvSpPr/>
          <p:nvPr/>
        </p:nvSpPr>
        <p:spPr bwMode="auto">
          <a:xfrm>
            <a:off x="3048000" y="1943100"/>
            <a:ext cx="9029700" cy="8001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EC6D2A-79E4-93F7-7BCD-636094CDC355}"/>
              </a:ext>
            </a:extLst>
          </p:cNvPr>
          <p:cNvSpPr/>
          <p:nvPr/>
        </p:nvSpPr>
        <p:spPr bwMode="auto">
          <a:xfrm>
            <a:off x="3076575" y="2714625"/>
            <a:ext cx="9001125" cy="8001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873E81-47BD-DC51-78BA-2B90D2134D15}"/>
              </a:ext>
            </a:extLst>
          </p:cNvPr>
          <p:cNvSpPr/>
          <p:nvPr/>
        </p:nvSpPr>
        <p:spPr bwMode="auto">
          <a:xfrm>
            <a:off x="3076575" y="3552825"/>
            <a:ext cx="9001125" cy="8001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6A096B-261A-4E83-E943-6E452AC77DDD}"/>
              </a:ext>
            </a:extLst>
          </p:cNvPr>
          <p:cNvSpPr/>
          <p:nvPr/>
        </p:nvSpPr>
        <p:spPr bwMode="auto">
          <a:xfrm>
            <a:off x="3124200" y="4352925"/>
            <a:ext cx="9001125" cy="8001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370FA2-5BF3-639B-79FC-B99A9032C12D}"/>
              </a:ext>
            </a:extLst>
          </p:cNvPr>
          <p:cNvSpPr/>
          <p:nvPr/>
        </p:nvSpPr>
        <p:spPr bwMode="auto">
          <a:xfrm>
            <a:off x="3076575" y="5210175"/>
            <a:ext cx="9001125" cy="8001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2F1C19-F5C3-D243-169E-FAD76CAD5A7C}"/>
              </a:ext>
            </a:extLst>
          </p:cNvPr>
          <p:cNvSpPr/>
          <p:nvPr/>
        </p:nvSpPr>
        <p:spPr bwMode="auto">
          <a:xfrm>
            <a:off x="3124200" y="5915025"/>
            <a:ext cx="9001125" cy="8001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000" indent="-180000" algn="l">
              <a:spcBef>
                <a:spcPts val="800"/>
              </a:spcBef>
              <a:buFont typeface="Ericsson Hilda" panose="00000500000000000000" pitchFamily="2" charset="0"/>
              <a:buChar char="●"/>
            </a:pPr>
            <a:endParaRPr lang="en-US" err="1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0657668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  <p:bldP spid="13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mputer screen with colorful text&#10;&#10;Description automatically generated">
            <a:extLst>
              <a:ext uri="{FF2B5EF4-FFF2-40B4-BE49-F238E27FC236}">
                <a16:creationId xmlns:a16="http://schemas.microsoft.com/office/drawing/2014/main" id="{02858101-BD8B-F6DE-428C-B3F0779E6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024" y="-31124"/>
            <a:ext cx="12297323" cy="6921120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1AE35BD-A9EE-95E5-6612-0C4C2A6DA799}"/>
              </a:ext>
            </a:extLst>
          </p:cNvPr>
          <p:cNvSpPr txBox="1">
            <a:spLocks/>
          </p:cNvSpPr>
          <p:nvPr/>
        </p:nvSpPr>
        <p:spPr>
          <a:xfrm>
            <a:off x="4545814" y="2924639"/>
            <a:ext cx="4306539" cy="1081089"/>
          </a:xfrm>
          <a:prstGeom prst="rect">
            <a:avLst/>
          </a:prstGeom>
        </p:spPr>
        <p:txBody>
          <a:bodyPr lIns="914400"/>
          <a:lstStyle>
            <a:lvl1pPr marL="1800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 kern="1000" spc="-3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 kern="1000" spc="-30">
                <a:solidFill>
                  <a:schemeClr val="tx1"/>
                </a:solidFill>
                <a:latin typeface="+mn-lt"/>
              </a:defRPr>
            </a:lvl2pPr>
            <a:lvl3pPr marL="54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 kern="1000" spc="-30">
                <a:solidFill>
                  <a:schemeClr val="tx1"/>
                </a:solidFill>
                <a:latin typeface="+mn-lt"/>
              </a:defRPr>
            </a:lvl3pPr>
            <a:lvl4pPr marL="72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 kern="1000" spc="-30">
                <a:solidFill>
                  <a:schemeClr val="tx1"/>
                </a:solidFill>
                <a:latin typeface="+mn-lt"/>
              </a:defRPr>
            </a:lvl4pPr>
            <a:lvl5pPr marL="90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 kern="1000" spc="-30">
                <a:solidFill>
                  <a:schemeClr val="tx1"/>
                </a:solidFill>
                <a:latin typeface="+mn-lt"/>
              </a:defRPr>
            </a:lvl5pPr>
            <a:lvl6pPr marL="90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90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90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903600" indent="-180000" algn="l" rtl="0" eaLnBrk="1" fontAlgn="base" hangingPunct="1">
              <a:spcBef>
                <a:spcPts val="3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6000" b="1" err="1"/>
              <a:t>Capacitor</a:t>
            </a:r>
            <a:endParaRPr lang="hr-HR" sz="6000" b="1"/>
          </a:p>
        </p:txBody>
      </p:sp>
      <p:sp>
        <p:nvSpPr>
          <p:cNvPr id="4" name="Square">
            <a:extLst>
              <a:ext uri="{FF2B5EF4-FFF2-40B4-BE49-F238E27FC236}">
                <a16:creationId xmlns:a16="http://schemas.microsoft.com/office/drawing/2014/main" id="{C3457C93-E928-DE2D-F5A2-B3697F43631C}"/>
              </a:ext>
            </a:extLst>
          </p:cNvPr>
          <p:cNvSpPr>
            <a:spLocks/>
          </p:cNvSpPr>
          <p:nvPr/>
        </p:nvSpPr>
        <p:spPr>
          <a:xfrm>
            <a:off x="3513432" y="2694483"/>
            <a:ext cx="1541402" cy="1541402"/>
          </a:xfrm>
          <a:prstGeom prst="ellipse">
            <a:avLst/>
          </a:prstGeom>
          <a:solidFill>
            <a:srgbClr val="56BBFD"/>
          </a:solidFill>
          <a:ln w="12700" cap="flat">
            <a:noFill/>
            <a:miter lim="400000"/>
          </a:ln>
          <a:effectLst/>
        </p:spPr>
        <p:txBody>
          <a:bodyPr vert="horz" wrap="square" lIns="25400" tIns="25400" rIns="25400" bIns="25400" numCol="1" anchor="ctr">
            <a:noAutofit/>
          </a:bodyPr>
          <a:lstStyle/>
          <a:p>
            <a:pPr marL="0" indent="0" algn="ctr">
              <a:buNone/>
              <a:defRPr sz="3600"/>
            </a:pPr>
            <a:r>
              <a:rPr lang="hr-HR" sz="9600">
                <a:solidFill>
                  <a:schemeClr val="tx1"/>
                </a:solidFill>
                <a:latin typeface="Roboto"/>
                <a:ea typeface="Roboto"/>
                <a:cs typeface="Roboto"/>
              </a:rPr>
              <a:t>3</a:t>
            </a:r>
            <a:endParaRPr lang="en-US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3F51926-C0D6-55E2-6752-C3F190B55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749" y="5973815"/>
            <a:ext cx="2146947" cy="45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">
            <a:extLst>
              <a:ext uri="{FF2B5EF4-FFF2-40B4-BE49-F238E27FC236}">
                <a16:creationId xmlns:a16="http://schemas.microsoft.com/office/drawing/2014/main" id="{2F6E7231-3924-E4E0-5F56-345AA0C929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79841" y="429421"/>
            <a:ext cx="482228" cy="48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56264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65405943524968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68001982718809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MPLAFYSLIDEID" val="637680019827188091"/>
</p:tagLst>
</file>

<file path=ppt/theme/theme1.xml><?xml version="1.0" encoding="utf-8"?>
<a:theme xmlns:a="http://schemas.openxmlformats.org/drawingml/2006/main" name="PresentationTemplate2021">
  <a:themeElements>
    <a:clrScheme name="Ericsson">
      <a:dk1>
        <a:srgbClr val="181818"/>
      </a:dk1>
      <a:lt1>
        <a:srgbClr val="FFFFFF"/>
      </a:lt1>
      <a:dk2>
        <a:srgbClr val="181818"/>
      </a:dk2>
      <a:lt2>
        <a:srgbClr val="E0E0E0"/>
      </a:lt2>
      <a:accent1>
        <a:srgbClr val="0082F0"/>
      </a:accent1>
      <a:accent2>
        <a:srgbClr val="0FC373"/>
      </a:accent2>
      <a:accent3>
        <a:srgbClr val="AF78D2"/>
      </a:accent3>
      <a:accent4>
        <a:srgbClr val="FAD22D"/>
      </a:accent4>
      <a:accent5>
        <a:srgbClr val="FF8C0A"/>
      </a:accent5>
      <a:accent6>
        <a:srgbClr val="FF3232"/>
      </a:accent6>
      <a:hlink>
        <a:srgbClr val="0082F0"/>
      </a:hlink>
      <a:folHlink>
        <a:srgbClr val="040969"/>
      </a:folHlink>
    </a:clrScheme>
    <a:fontScheme name="Ericsson">
      <a:majorFont>
        <a:latin typeface="Ericsson Hilda Light"/>
        <a:ea typeface=""/>
        <a:cs typeface=""/>
      </a:majorFont>
      <a:minorFont>
        <a:latin typeface="Ericsson Hild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<a:prstTxWarp prst="textNoShape">
          <a:avLst/>
        </a:prstTxWarp>
        <a:noAutofit/>
      </a:bodyPr>
      <a:lstStyle>
        <a:defPPr marL="180000" indent="-180000" algn="l">
          <a:spcBef>
            <a:spcPts val="800"/>
          </a:spcBef>
          <a:buFont typeface="Ericsson Hilda" panose="00000500000000000000" pitchFamily="2" charset="0"/>
          <a:buChar char="●"/>
          <a:defRPr dirty="0" err="1" smtClean="0">
            <a:solidFill>
              <a:schemeClr val="bg1"/>
            </a:solidFill>
            <a:latin typeface="+mn-lt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/>
        </a:ln>
        <a:effectLst/>
      </a:spPr>
      <a:bodyPr/>
      <a:lstStyle/>
    </a:lnDef>
    <a:txDef>
      <a:spPr/>
      <a:bodyPr vert="horz" wrap="square" lIns="72000" tIns="36000" rIns="72000" bIns="36000" rtlCol="0" anchor="t">
        <a:noAutofit/>
      </a:bodyPr>
      <a:lstStyle>
        <a:defPPr marL="180000" marR="0" indent="-180000" algn="l" defTabSz="914400" rtl="0" eaLnBrk="1" fontAlgn="base" latinLnBrk="0" hangingPunct="1">
          <a:lnSpc>
            <a:spcPct val="100000"/>
          </a:lnSpc>
          <a:spcBef>
            <a:spcPts val="800"/>
          </a:spcBef>
          <a:spcAft>
            <a:spcPct val="0"/>
          </a:spcAft>
          <a:buClrTx/>
          <a:buSzTx/>
          <a:buFont typeface="Ericsson Hilda" panose="00000500000000000000" pitchFamily="2" charset="0"/>
          <a:buChar char="●"/>
          <a:tabLst/>
          <a:defRPr kumimoji="0" sz="2000" b="0" i="0" u="none" strike="noStrike" kern="1000" cap="none" spc="-3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Ericsson Hilda"/>
            <a:ea typeface="+mn-ea"/>
            <a:cs typeface="+mn-cs"/>
          </a:defRPr>
        </a:defPPr>
      </a:lstStyle>
    </a:txDef>
  </a:objectDefaults>
  <a:extraClrSchemeLst>
    <a:extraClrScheme>
      <a:clrScheme name="Landscape2009 1">
        <a:dk1>
          <a:srgbClr val="58585A"/>
        </a:dk1>
        <a:lt1>
          <a:srgbClr val="FFFFFF"/>
        </a:lt1>
        <a:dk2>
          <a:srgbClr val="00285E"/>
        </a:dk2>
        <a:lt2>
          <a:srgbClr val="B1B3B4"/>
        </a:lt2>
        <a:accent1>
          <a:srgbClr val="89BA17"/>
        </a:accent1>
        <a:accent2>
          <a:srgbClr val="F08A00"/>
        </a:accent2>
        <a:accent3>
          <a:srgbClr val="FFFFFF"/>
        </a:accent3>
        <a:accent4>
          <a:srgbClr val="4A4A4C"/>
        </a:accent4>
        <a:accent5>
          <a:srgbClr val="C4D9AB"/>
        </a:accent5>
        <a:accent6>
          <a:srgbClr val="D97D00"/>
        </a:accent6>
        <a:hlink>
          <a:srgbClr val="00A9D4"/>
        </a:hlink>
        <a:folHlink>
          <a:srgbClr val="0062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Primary Ericsson Blue 1">
      <a:srgbClr val="000082"/>
    </a:custClr>
    <a:custClr name="Primary Ericsson Blue 2">
      <a:srgbClr val="0050CA"/>
    </a:custClr>
    <a:custClr name="Primary Ericsson Blue">
      <a:srgbClr val="0082F0"/>
    </a:custClr>
    <a:custClr name="Primary Ericsson Blue 3">
      <a:srgbClr val="48A8FA"/>
    </a:custClr>
    <a:custClr name="Primary Ericsson Blue 4">
      <a:srgbClr val="85CCFF"/>
    </a:custClr>
    <a:custClr name="Secondary Ericsson Green">
      <a:srgbClr val="0FC373"/>
    </a:custClr>
    <a:custClr name="Secondary Ericsson Purple">
      <a:srgbClr val="AF78D2"/>
    </a:custClr>
    <a:custClr name="Secondary Ericsson Yellow">
      <a:srgbClr val="FAD22D"/>
    </a:custClr>
    <a:custClr name="Secondary Ericsson Orange">
      <a:srgbClr val="FF8C0A"/>
    </a:custClr>
    <a:custClr name="Secondary Ericsson Red">
      <a:srgbClr val="FF3232"/>
    </a:custClr>
    <a:custClr name="Secondary Ericsson Black">
      <a:srgbClr val="000000"/>
    </a:custClr>
    <a:custClr name="Secondary Ericsson Gray 1">
      <a:srgbClr val="242424"/>
    </a:custClr>
    <a:custClr name="Secondary Ericsson Gray 2">
      <a:srgbClr val="767676"/>
    </a:custClr>
    <a:custClr name="Secondary Ericsson Gray 3">
      <a:srgbClr val="A0A0A0"/>
    </a:custClr>
    <a:custClr name="Secondary Ericsson Gray 4">
      <a:srgbClr val="E0E0E0"/>
    </a:custClr>
    <a:custClr name="Secondary Ericsson Gray 5">
      <a:srgbClr val="F2F2F2"/>
    </a:custClr>
    <a:custClr name="Secondary Ericsson White">
      <a:srgbClr val="FFFFFF"/>
    </a:custClr>
  </a:custClrLst>
  <a:extLst>
    <a:ext uri="{05A4C25C-085E-4340-85A3-A5531E510DB2}">
      <thm15:themeFamily xmlns:thm15="http://schemas.microsoft.com/office/thememl/2012/main" name="PresentationTemplate2017.potx" id="{775AD81A-0AF6-45CB-889B-779F764C8091}" vid="{622262D2-9439-4A46-819E-379D679C1385}"/>
    </a:ext>
  </a:extLst>
</a:theme>
</file>

<file path=ppt/theme/theme2.xml><?xml version="1.0" encoding="utf-8"?>
<a:theme xmlns:a="http://schemas.openxmlformats.org/drawingml/2006/main" name="PresentationTemplate2021">
  <a:themeElements>
    <a:clrScheme name="Ericsson">
      <a:dk1>
        <a:srgbClr val="181818"/>
      </a:dk1>
      <a:lt1>
        <a:srgbClr val="FFFFFF"/>
      </a:lt1>
      <a:dk2>
        <a:srgbClr val="181818"/>
      </a:dk2>
      <a:lt2>
        <a:srgbClr val="E0E0E0"/>
      </a:lt2>
      <a:accent1>
        <a:srgbClr val="0082F0"/>
      </a:accent1>
      <a:accent2>
        <a:srgbClr val="0FC373"/>
      </a:accent2>
      <a:accent3>
        <a:srgbClr val="AF78D2"/>
      </a:accent3>
      <a:accent4>
        <a:srgbClr val="FAD22D"/>
      </a:accent4>
      <a:accent5>
        <a:srgbClr val="FF8C0A"/>
      </a:accent5>
      <a:accent6>
        <a:srgbClr val="FF3232"/>
      </a:accent6>
      <a:hlink>
        <a:srgbClr val="0082F0"/>
      </a:hlink>
      <a:folHlink>
        <a:srgbClr val="040969"/>
      </a:folHlink>
    </a:clrScheme>
    <a:fontScheme name="Ericsson">
      <a:majorFont>
        <a:latin typeface="Ericsson Hilda Light"/>
        <a:ea typeface=""/>
        <a:cs typeface=""/>
      </a:majorFont>
      <a:minorFont>
        <a:latin typeface="Ericsson Hild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72000" tIns="36000" rIns="73152" bIns="36576" numCol="1" spcCol="0" rtlCol="0" fromWordArt="0" anchor="t" anchorCtr="0" forceAA="0" compatLnSpc="1">
        <a:prstTxWarp prst="textNoShape">
          <a:avLst/>
        </a:prstTxWarp>
        <a:noAutofit/>
      </a:bodyPr>
      <a:lstStyle>
        <a:defPPr marL="180000" indent="-180000" algn="l">
          <a:spcBef>
            <a:spcPts val="800"/>
          </a:spcBef>
          <a:buFont typeface="Ericsson Hilda" panose="00000500000000000000" pitchFamily="2" charset="0"/>
          <a:buChar char="●"/>
          <a:defRPr dirty="0" err="1" smtClean="0">
            <a:solidFill>
              <a:schemeClr val="bg1"/>
            </a:solidFill>
            <a:latin typeface="+mn-lt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/>
        </a:ln>
        <a:effectLst/>
      </a:spPr>
      <a:bodyPr/>
      <a:lstStyle/>
    </a:lnDef>
    <a:txDef>
      <a:spPr/>
      <a:bodyPr vert="horz" wrap="square" lIns="72000" tIns="36000" rIns="72000" bIns="36000" rtlCol="0" anchor="t">
        <a:noAutofit/>
      </a:bodyPr>
      <a:lstStyle>
        <a:defPPr marL="180000" marR="0" indent="-180000" algn="l" defTabSz="914400" rtl="0" eaLnBrk="1" fontAlgn="base" latinLnBrk="0" hangingPunct="1">
          <a:lnSpc>
            <a:spcPct val="100000"/>
          </a:lnSpc>
          <a:spcBef>
            <a:spcPts val="800"/>
          </a:spcBef>
          <a:spcAft>
            <a:spcPct val="0"/>
          </a:spcAft>
          <a:buClrTx/>
          <a:buSzTx/>
          <a:buFont typeface="Ericsson Hilda" panose="00000500000000000000" pitchFamily="2" charset="0"/>
          <a:buChar char="●"/>
          <a:tabLst/>
          <a:defRPr kumimoji="0" sz="2000" b="0" i="0" u="none" strike="noStrike" kern="1000" cap="none" spc="-3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Ericsson Hilda"/>
            <a:ea typeface="+mn-ea"/>
            <a:cs typeface="+mn-cs"/>
          </a:defRPr>
        </a:defPPr>
      </a:lstStyle>
    </a:txDef>
  </a:objectDefaults>
  <a:extraClrSchemeLst>
    <a:extraClrScheme>
      <a:clrScheme name="Landscape2009 1">
        <a:dk1>
          <a:srgbClr val="58585A"/>
        </a:dk1>
        <a:lt1>
          <a:srgbClr val="FFFFFF"/>
        </a:lt1>
        <a:dk2>
          <a:srgbClr val="00285E"/>
        </a:dk2>
        <a:lt2>
          <a:srgbClr val="B1B3B4"/>
        </a:lt2>
        <a:accent1>
          <a:srgbClr val="89BA17"/>
        </a:accent1>
        <a:accent2>
          <a:srgbClr val="F08A00"/>
        </a:accent2>
        <a:accent3>
          <a:srgbClr val="FFFFFF"/>
        </a:accent3>
        <a:accent4>
          <a:srgbClr val="4A4A4C"/>
        </a:accent4>
        <a:accent5>
          <a:srgbClr val="C4D9AB"/>
        </a:accent5>
        <a:accent6>
          <a:srgbClr val="D97D00"/>
        </a:accent6>
        <a:hlink>
          <a:srgbClr val="00A9D4"/>
        </a:hlink>
        <a:folHlink>
          <a:srgbClr val="00625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Primary Ericsson Blue 1">
      <a:srgbClr val="000082"/>
    </a:custClr>
    <a:custClr name="Primary Ericsson Blue 2">
      <a:srgbClr val="0050CA"/>
    </a:custClr>
    <a:custClr name="Primary Ericsson Blue">
      <a:srgbClr val="0082F0"/>
    </a:custClr>
    <a:custClr name="Primary Ericsson Blue 3">
      <a:srgbClr val="48A8FA"/>
    </a:custClr>
    <a:custClr name="Primary Ericsson Blue 4">
      <a:srgbClr val="85CCFF"/>
    </a:custClr>
    <a:custClr name="Secondary Ericsson Green">
      <a:srgbClr val="0FC373"/>
    </a:custClr>
    <a:custClr name="Secondary Ericsson Purple">
      <a:srgbClr val="AF78D2"/>
    </a:custClr>
    <a:custClr name="Secondary Ericsson Yellow">
      <a:srgbClr val="FAD22D"/>
    </a:custClr>
    <a:custClr name="Secondary Ericsson Orange">
      <a:srgbClr val="FF8C0A"/>
    </a:custClr>
    <a:custClr name="Secondary Ericsson Red">
      <a:srgbClr val="FF3232"/>
    </a:custClr>
    <a:custClr name="Secondary Ericsson Black">
      <a:srgbClr val="000000"/>
    </a:custClr>
    <a:custClr name="Secondary Ericsson Gray 1">
      <a:srgbClr val="242424"/>
    </a:custClr>
    <a:custClr name="Secondary Ericsson Gray 2">
      <a:srgbClr val="767676"/>
    </a:custClr>
    <a:custClr name="Secondary Ericsson Gray 3">
      <a:srgbClr val="A0A0A0"/>
    </a:custClr>
    <a:custClr name="Secondary Ericsson Gray 4">
      <a:srgbClr val="E0E0E0"/>
    </a:custClr>
    <a:custClr name="Secondary Ericsson Gray 5">
      <a:srgbClr val="F2F2F2"/>
    </a:custClr>
    <a:custClr name="Secondary Ericsson White">
      <a:srgbClr val="FFFFFF"/>
    </a:custClr>
  </a:custClrLst>
  <a:extLst>
    <a:ext uri="{05A4C25C-085E-4340-85A3-A5531E510DB2}">
      <thm15:themeFamily xmlns:thm15="http://schemas.microsoft.com/office/thememl/2012/main" name="PresentationTemplate2017.potx" id="{775AD81A-0AF6-45CB-889B-779F764C8091}" vid="{622262D2-9439-4A46-819E-379D679C138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Ericsson Hilda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Ericsson Hilda"/>
        <a:font script="Hebr" typeface="Ericsson Hilda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Ericsson Hilda"/>
        <a:font script="Uigh" typeface="Microsoft Uighur"/>
        <a:font script="Geor" typeface="Sylfaen"/>
        <a:font script="Armn" typeface="Ericsson Hilda Light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Ericsson Hilda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Ericsson Hilda Light"/>
        <a:font script="Hebr" typeface="Ericsson Hilda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Ericsson Hilda Light"/>
        <a:font script="Uigh" typeface="Microsoft Uighur"/>
        <a:font script="Geor" typeface="Sylfaen"/>
        <a:font script="Armn" typeface="Ericsson Hilda Light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rimary Ericsson Blue 1">
      <a:srgbClr val="000082"/>
    </a:custClr>
    <a:custClr name="Primary Ericsson Blue 2">
      <a:srgbClr val="0050CA"/>
    </a:custClr>
    <a:custClr name="Primary Ericsson Blue">
      <a:srgbClr val="0082F0"/>
    </a:custClr>
    <a:custClr name="Primary Ericsson Blue 3">
      <a:srgbClr val="48A8FA"/>
    </a:custClr>
    <a:custClr name="Primary Ericsson Blue 4">
      <a:srgbClr val="85CCFF"/>
    </a:custClr>
    <a:custClr name="Secondary Ericsson Green">
      <a:srgbClr val="0FC373"/>
    </a:custClr>
    <a:custClr name="Secondary Ericsson Purple">
      <a:srgbClr val="AF78D2"/>
    </a:custClr>
    <a:custClr name="Secondary Ericsson Yellow">
      <a:srgbClr val="FAD22D"/>
    </a:custClr>
    <a:custClr name="Secondary Ericsson Orange">
      <a:srgbClr val="FF8C0A"/>
    </a:custClr>
    <a:custClr name="Secondary Ericsson Red">
      <a:srgbClr val="FF3232"/>
    </a:custClr>
    <a:custClr name="Secondary Ericsson Black">
      <a:srgbClr val="000000"/>
    </a:custClr>
    <a:custClr name="Secondary Ericsson Gray 1">
      <a:srgbClr val="242424"/>
    </a:custClr>
    <a:custClr name="Secondary Ericsson Gray 2">
      <a:srgbClr val="767676"/>
    </a:custClr>
    <a:custClr name="Secondary Ericsson Gray 3">
      <a:srgbClr val="A0A0A0"/>
    </a:custClr>
    <a:custClr name="Secondary Ericsson Gray 4">
      <a:srgbClr val="E0E0E0"/>
    </a:custClr>
    <a:custClr name="Secondary Ericsson Gray 5">
      <a:srgbClr val="F2F2F2"/>
    </a:custClr>
    <a:custClr name="Secondary Ericsson White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Ericsson Hilda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Ericsson Hilda"/>
        <a:font script="Hebr" typeface="Ericsson Hilda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Ericsson Hilda"/>
        <a:font script="Uigh" typeface="Microsoft Uighur"/>
        <a:font script="Geor" typeface="Sylfaen"/>
        <a:font script="Armn" typeface="Ericsson Hilda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Ericsson Hilda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Ericsson Hilda"/>
        <a:font script="Hebr" typeface="Ericsson Hilda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Ericsson Hilda"/>
        <a:font script="Uigh" typeface="Microsoft Uighur"/>
        <a:font script="Geor" typeface="Sylfaen"/>
        <a:font script="Armn" typeface="Ericsson Hilda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rimary Ericsson Blue 1">
      <a:srgbClr val="000082"/>
    </a:custClr>
    <a:custClr name="Primary Ericsson Blue 2">
      <a:srgbClr val="0050CA"/>
    </a:custClr>
    <a:custClr name="Primary Ericsson Blue">
      <a:srgbClr val="0082F0"/>
    </a:custClr>
    <a:custClr name="Primary Ericsson Blue 3">
      <a:srgbClr val="48A8FA"/>
    </a:custClr>
    <a:custClr name="Primary Ericsson Blue 4">
      <a:srgbClr val="85CCFF"/>
    </a:custClr>
    <a:custClr name="Secondary Ericsson Green">
      <a:srgbClr val="0FC373"/>
    </a:custClr>
    <a:custClr name="Secondary Ericsson Purple">
      <a:srgbClr val="AF78D2"/>
    </a:custClr>
    <a:custClr name="Secondary Ericsson Yellow">
      <a:srgbClr val="FAD22D"/>
    </a:custClr>
    <a:custClr name="Secondary Ericsson Orange">
      <a:srgbClr val="FF8C0A"/>
    </a:custClr>
    <a:custClr name="Secondary Ericsson Red">
      <a:srgbClr val="FF3232"/>
    </a:custClr>
    <a:custClr name="Secondary Ericsson Black">
      <a:srgbClr val="000000"/>
    </a:custClr>
    <a:custClr name="Secondary Ericsson Gray 1">
      <a:srgbClr val="242424"/>
    </a:custClr>
    <a:custClr name="Secondary Ericsson Gray 2">
      <a:srgbClr val="767676"/>
    </a:custClr>
    <a:custClr name="Secondary Ericsson Gray 3">
      <a:srgbClr val="A0A0A0"/>
    </a:custClr>
    <a:custClr name="Secondary Ericsson Gray 4">
      <a:srgbClr val="E0E0E0"/>
    </a:custClr>
    <a:custClr name="Secondary Ericsson Gray 5">
      <a:srgbClr val="F2F2F2"/>
    </a:custClr>
    <a:custClr name="Secondary Ericsson White">
      <a:srgbClr val="FFFFFF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2470CEC-0E37-F344-BD3B-E5E551A309A3}">
  <we:reference id="8c079bc0-695b-4e36-9ef8-6ac1bd7eea20" version="1.0.0.6" store="EXCatalog" storeType="EXCatalog"/>
  <we:alternateReferences/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0.xml"/></Relationships>
</file>

<file path=customXml/_rels/item10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1.xml"/></Relationships>
</file>

<file path=customXml/_rels/item10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2.xml"/></Relationships>
</file>

<file path=customXml/_rels/item10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3.xml"/></Relationships>
</file>

<file path=customXml/_rels/item10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4.xml"/></Relationships>
</file>

<file path=customXml/_rels/item10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5.xml"/></Relationships>
</file>

<file path=customXml/_rels/item10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6.xml"/></Relationships>
</file>

<file path=customXml/_rels/item10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7.xml"/></Relationships>
</file>

<file path=customXml/_rels/item10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8.xml"/></Relationships>
</file>

<file path=customXml/_rels/item10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9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0.xml"/></Relationships>
</file>

<file path=customXml/_rels/item10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1.xml"/></Relationships>
</file>

<file path=customXml/_rels/item10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2.xml"/></Relationships>
</file>

<file path=customXml/_rels/item10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3.xml"/></Relationships>
</file>

<file path=customXml/_rels/item10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4.xml"/></Relationships>
</file>

<file path=customXml/_rels/item10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5.xml"/></Relationships>
</file>

<file path=customXml/_rels/item10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6.xml"/></Relationships>
</file>

<file path=customXml/_rels/item10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7.xml"/></Relationships>
</file>

<file path=customXml/_rels/item10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8.xml"/></Relationships>
</file>

<file path=customXml/_rels/item10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9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0.xml"/></Relationships>
</file>

<file path=customXml/_rels/item10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1.xml"/></Relationships>
</file>

<file path=customXml/_rels/item10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2.xml"/></Relationships>
</file>

<file path=customXml/_rels/item10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3.xml"/></Relationships>
</file>

<file path=customXml/_rels/item10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4.xml"/></Relationships>
</file>

<file path=customXml/_rels/item10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5.xml"/></Relationships>
</file>

<file path=customXml/_rels/item10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6.xml"/></Relationships>
</file>

<file path=customXml/_rels/item10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7.xml"/></Relationships>
</file>

<file path=customXml/_rels/item10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8.xml"/></Relationships>
</file>

<file path=customXml/_rels/item10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9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0.xml"/></Relationships>
</file>

<file path=customXml/_rels/item10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1.xml"/></Relationships>
</file>

<file path=customXml/_rels/item10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2.xml"/></Relationships>
</file>

<file path=customXml/_rels/item10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3.xml"/></Relationships>
</file>

<file path=customXml/_rels/item10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4.xml"/></Relationships>
</file>

<file path=customXml/_rels/item10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5.xml"/></Relationships>
</file>

<file path=customXml/_rels/item10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6.xml"/></Relationships>
</file>

<file path=customXml/_rels/item10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7.xml"/></Relationships>
</file>

<file path=customXml/_rels/item10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8.xml"/></Relationships>
</file>

<file path=customXml/_rels/item10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9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0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0.xml"/></Relationships>
</file>

<file path=customXml/_rels/item10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1.xml"/></Relationships>
</file>

<file path=customXml/_rels/item10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2.xml"/></Relationships>
</file>

<file path=customXml/_rels/item10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3.xml"/></Relationships>
</file>

<file path=customXml/_rels/item10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4.xml"/></Relationships>
</file>

<file path=customXml/_rels/item10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5.xml"/></Relationships>
</file>

<file path=customXml/_rels/item10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6.xml"/></Relationships>
</file>

<file path=customXml/_rels/item10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7.xml"/></Relationships>
</file>

<file path=customXml/_rels/item10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8.xml"/></Relationships>
</file>

<file path=customXml/_rels/item10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9.xml"/></Relationships>
</file>

<file path=customXml/_rels/item1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.xml"/></Relationships>
</file>

<file path=customXml/_rels/item10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0.xml"/></Relationships>
</file>

<file path=customXml/_rels/item10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1.xml"/></Relationships>
</file>

<file path=customXml/_rels/item10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2.xml"/></Relationships>
</file>

<file path=customXml/_rels/item10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3.xml"/></Relationships>
</file>

<file path=customXml/_rels/item10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4.xml"/></Relationships>
</file>

<file path=customXml/_rels/item10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5.xml"/></Relationships>
</file>

<file path=customXml/_rels/item10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6.xml"/></Relationships>
</file>

<file path=customXml/_rels/item10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7.xml"/></Relationships>
</file>

<file path=customXml/_rels/item10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8.xml"/></Relationships>
</file>

<file path=customXml/_rels/item10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9.xml"/></Relationships>
</file>

<file path=customXml/_rels/item1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.xml"/></Relationships>
</file>

<file path=customXml/_rels/item10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0.xml"/></Relationships>
</file>

<file path=customXml/_rels/item10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1.xml"/></Relationships>
</file>

<file path=customXml/_rels/item10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2.xml"/></Relationships>
</file>

<file path=customXml/_rels/item10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3.xml"/></Relationships>
</file>

<file path=customXml/_rels/item10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4.xml"/></Relationships>
</file>

<file path=customXml/_rels/item10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5.xml"/></Relationships>
</file>

<file path=customXml/_rels/item10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6.xml"/></Relationships>
</file>

<file path=customXml/_rels/item10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7.xml"/></Relationships>
</file>

<file path=customXml/_rels/item10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8.xml"/></Relationships>
</file>

<file path=customXml/_rels/item10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69.xml"/></Relationships>
</file>

<file path=customXml/_rels/item1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.xml"/></Relationships>
</file>

<file path=customXml/_rels/item10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0.xml"/></Relationships>
</file>

<file path=customXml/_rels/item10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1.xml"/></Relationships>
</file>

<file path=customXml/_rels/item10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2.xml"/></Relationships>
</file>

<file path=customXml/_rels/item10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3.xml"/></Relationships>
</file>

<file path=customXml/_rels/item10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4.xml"/></Relationships>
</file>

<file path=customXml/_rels/item10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5.xml"/></Relationships>
</file>

<file path=customXml/_rels/item10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6.xml"/></Relationships>
</file>

<file path=customXml/_rels/item10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7.xml"/></Relationships>
</file>

<file path=customXml/_rels/item10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8.xml"/></Relationships>
</file>

<file path=customXml/_rels/item10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79.xml"/></Relationships>
</file>

<file path=customXml/_rels/item1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.xml"/></Relationships>
</file>

<file path=customXml/_rels/item10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0.xml"/></Relationships>
</file>

<file path=customXml/_rels/item10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1.xml"/></Relationships>
</file>

<file path=customXml/_rels/item10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2.xml"/></Relationships>
</file>

<file path=customXml/_rels/item10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3.xml"/></Relationships>
</file>

<file path=customXml/_rels/item10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4.xml"/></Relationships>
</file>

<file path=customXml/_rels/item10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5.xml"/></Relationships>
</file>

<file path=customXml/_rels/item10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6.xml"/></Relationships>
</file>

<file path=customXml/_rels/item10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7.xml"/></Relationships>
</file>

<file path=customXml/_rels/item10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8.xml"/></Relationships>
</file>

<file path=customXml/_rels/item10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89.xml"/></Relationships>
</file>

<file path=customXml/_rels/item1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.xml"/></Relationships>
</file>

<file path=customXml/_rels/item10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0.xml"/></Relationships>
</file>

<file path=customXml/_rels/item10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1.xml"/></Relationships>
</file>

<file path=customXml/_rels/item10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2.xml"/></Relationships>
</file>

<file path=customXml/_rels/item10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3.xml"/></Relationships>
</file>

<file path=customXml/_rels/item10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4.xml"/></Relationships>
</file>

<file path=customXml/_rels/item10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5.xml"/></Relationships>
</file>

<file path=customXml/_rels/item10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6.xml"/></Relationships>
</file>

<file path=customXml/_rels/item10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7.xml"/></Relationships>
</file>

<file path=customXml/_rels/item10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8.xml"/></Relationships>
</file>

<file path=customXml/_rels/item10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99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.xml"/></Relationships>
</file>

<file path=customXml/_rels/item1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0.xml"/></Relationships>
</file>

<file path=customXml/_rels/item1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1.xml"/></Relationships>
</file>

<file path=customXml/_rels/item1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2.xml"/></Relationships>
</file>

<file path=customXml/_rels/item1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3.xml"/></Relationships>
</file>

<file path=customXml/_rels/item1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4.xml"/></Relationships>
</file>

<file path=customXml/_rels/item11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5.xml"/></Relationships>
</file>

<file path=customXml/_rels/item11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6.xml"/></Relationships>
</file>

<file path=customXml/_rels/item11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7.xml"/></Relationships>
</file>

<file path=customXml/_rels/item11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8.xml"/></Relationships>
</file>

<file path=customXml/_rels/item11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09.xml"/></Relationships>
</file>

<file path=customXml/_rels/item1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.xml"/></Relationships>
</file>

<file path=customXml/_rels/item11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0.xml"/></Relationships>
</file>

<file path=customXml/_rels/item11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1.xml"/></Relationships>
</file>

<file path=customXml/_rels/item11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2.xml"/></Relationships>
</file>

<file path=customXml/_rels/item11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3.xml"/></Relationships>
</file>

<file path=customXml/_rels/item11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4.xml"/></Relationships>
</file>

<file path=customXml/_rels/item11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5.xml"/></Relationships>
</file>

<file path=customXml/_rels/item11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6.xml"/></Relationships>
</file>

<file path=customXml/_rels/item11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7.xml"/></Relationships>
</file>

<file path=customXml/_rels/item11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8.xml"/></Relationships>
</file>

<file path=customXml/_rels/item11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19.xml"/></Relationships>
</file>

<file path=customXml/_rels/item1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.xml"/></Relationships>
</file>

<file path=customXml/_rels/item11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0.xml"/></Relationships>
</file>

<file path=customXml/_rels/item11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1.xml"/></Relationships>
</file>

<file path=customXml/_rels/item11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2.xml"/></Relationships>
</file>

<file path=customXml/_rels/item11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3.xml"/></Relationships>
</file>

<file path=customXml/_rels/item11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4.xml"/></Relationships>
</file>

<file path=customXml/_rels/item11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5.xml"/></Relationships>
</file>

<file path=customXml/_rels/item11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6.xml"/></Relationships>
</file>

<file path=customXml/_rels/item11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7.xml"/></Relationships>
</file>

<file path=customXml/_rels/item11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8.xml"/></Relationships>
</file>

<file path=customXml/_rels/item11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29.xml"/></Relationships>
</file>

<file path=customXml/_rels/item1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.xml"/></Relationships>
</file>

<file path=customXml/_rels/item11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0.xml"/></Relationships>
</file>

<file path=customXml/_rels/item11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1.xml"/></Relationships>
</file>

<file path=customXml/_rels/item11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2.xml"/></Relationships>
</file>

<file path=customXml/_rels/item11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3.xml"/></Relationships>
</file>

<file path=customXml/_rels/item11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4.xml"/></Relationships>
</file>

<file path=customXml/_rels/item11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5.xml"/></Relationships>
</file>

<file path=customXml/_rels/item11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6.xml"/></Relationships>
</file>

<file path=customXml/_rels/item11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7.xml"/></Relationships>
</file>

<file path=customXml/_rels/item11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8.xml"/></Relationships>
</file>

<file path=customXml/_rels/item11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39.xml"/></Relationships>
</file>

<file path=customXml/_rels/item1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.xml"/></Relationships>
</file>

<file path=customXml/_rels/item11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0.xml"/></Relationships>
</file>

<file path=customXml/_rels/item11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1.xml"/></Relationships>
</file>

<file path=customXml/_rels/item11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2.xml"/></Relationships>
</file>

<file path=customXml/_rels/item11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3.xml"/></Relationships>
</file>

<file path=customXml/_rels/item11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4.xml"/></Relationships>
</file>

<file path=customXml/_rels/item11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5.xml"/></Relationships>
</file>

<file path=customXml/_rels/item11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6.xml"/></Relationships>
</file>

<file path=customXml/_rels/item11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7.xml"/></Relationships>
</file>

<file path=customXml/_rels/item11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8.xml"/></Relationships>
</file>

<file path=customXml/_rels/item11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49.xml"/></Relationships>
</file>

<file path=customXml/_rels/item1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.xml"/></Relationships>
</file>

<file path=customXml/_rels/item11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0.xml"/></Relationships>
</file>

<file path=customXml/_rels/item11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1.xml"/></Relationships>
</file>

<file path=customXml/_rels/item11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2.xml"/></Relationships>
</file>

<file path=customXml/_rels/item11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3.xml"/></Relationships>
</file>

<file path=customXml/_rels/item11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4.xml"/></Relationships>
</file>

<file path=customXml/_rels/item11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5.xml"/></Relationships>
</file>

<file path=customXml/_rels/item11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6.xml"/></Relationships>
</file>

<file path=customXml/_rels/item11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7.xml"/></Relationships>
</file>

<file path=customXml/_rels/item11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8.xml"/></Relationships>
</file>

<file path=customXml/_rels/item11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59.xml"/></Relationships>
</file>

<file path=customXml/_rels/item1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.xml"/></Relationships>
</file>

<file path=customXml/_rels/item11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0.xml"/></Relationships>
</file>

<file path=customXml/_rels/item11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1.xml"/></Relationships>
</file>

<file path=customXml/_rels/item11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2.xml"/></Relationships>
</file>

<file path=customXml/_rels/item11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3.xml"/></Relationships>
</file>

<file path=customXml/_rels/item11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4.xml"/></Relationships>
</file>

<file path=customXml/_rels/item11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5.xml"/></Relationships>
</file>

<file path=customXml/_rels/item11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6.xml"/></Relationships>
</file>

<file path=customXml/_rels/item11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7.xml"/></Relationships>
</file>

<file path=customXml/_rels/item11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8.xml"/></Relationships>
</file>

<file path=customXml/_rels/item11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69.xml"/></Relationships>
</file>

<file path=customXml/_rels/item1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.xml"/></Relationships>
</file>

<file path=customXml/_rels/item11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0.xml"/></Relationships>
</file>

<file path=customXml/_rels/item11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1.xml"/></Relationships>
</file>

<file path=customXml/_rels/item11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2.xml"/></Relationships>
</file>

<file path=customXml/_rels/item11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3.xml"/></Relationships>
</file>

<file path=customXml/_rels/item11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4.xml"/></Relationships>
</file>

<file path=customXml/_rels/item11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5.xml"/></Relationships>
</file>

<file path=customXml/_rels/item11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6.xml"/></Relationships>
</file>

<file path=customXml/_rels/item11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7.xml"/></Relationships>
</file>

<file path=customXml/_rels/item11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8.xml"/></Relationships>
</file>

<file path=customXml/_rels/item11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79.xml"/></Relationships>
</file>

<file path=customXml/_rels/item1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.xml"/></Relationships>
</file>

<file path=customXml/_rels/item11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0.xml"/></Relationships>
</file>

<file path=customXml/_rels/item11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1.xml"/></Relationships>
</file>

<file path=customXml/_rels/item11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2.xml"/></Relationships>
</file>

<file path=customXml/_rels/item11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3.xml"/></Relationships>
</file>

<file path=customXml/_rels/item11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4.xml"/></Relationships>
</file>

<file path=customXml/_rels/item11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5.xml"/></Relationships>
</file>

<file path=customXml/_rels/item11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6.xml"/></Relationships>
</file>

<file path=customXml/_rels/item11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7.xml"/></Relationships>
</file>

<file path=customXml/_rels/item11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8.xml"/></Relationships>
</file>

<file path=customXml/_rels/item11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89.xml"/></Relationships>
</file>

<file path=customXml/_rels/item1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.xml"/></Relationships>
</file>

<file path=customXml/_rels/item11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0.xml"/></Relationships>
</file>

<file path=customXml/_rels/item11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1.xml"/></Relationships>
</file>

<file path=customXml/_rels/item11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2.xml"/></Relationships>
</file>

<file path=customXml/_rels/item11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3.xml"/></Relationships>
</file>

<file path=customXml/_rels/item11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4.xml"/></Relationships>
</file>

<file path=customXml/_rels/item11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5.xml"/></Relationships>
</file>

<file path=customXml/_rels/item11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6.xml"/></Relationships>
</file>

<file path=customXml/_rels/item11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7.xml"/></Relationships>
</file>

<file path=customXml/_rels/item11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8.xml"/></Relationships>
</file>

<file path=customXml/_rels/item11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99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.xml"/></Relationships>
</file>

<file path=customXml/_rels/item12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0.xml"/></Relationships>
</file>

<file path=customXml/_rels/item12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1.xml"/></Relationships>
</file>

<file path=customXml/_rels/item12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2.xml"/></Relationships>
</file>

<file path=customXml/_rels/item12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3.xml"/></Relationships>
</file>

<file path=customXml/_rels/item12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4.xml"/></Relationships>
</file>

<file path=customXml/_rels/item12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5.xml"/></Relationships>
</file>

<file path=customXml/_rels/item12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6.xml"/></Relationships>
</file>

<file path=customXml/_rels/item12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7.xml"/></Relationships>
</file>

<file path=customXml/_rels/item12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8.xml"/></Relationships>
</file>

<file path=customXml/_rels/item12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09.xml"/></Relationships>
</file>

<file path=customXml/_rels/item1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.xml"/></Relationships>
</file>

<file path=customXml/_rels/item12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0.xml"/></Relationships>
</file>

<file path=customXml/_rels/item12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1.xml"/></Relationships>
</file>

<file path=customXml/_rels/item12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2.xml"/></Relationships>
</file>

<file path=customXml/_rels/item12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3.xml"/></Relationships>
</file>

<file path=customXml/_rels/item12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4.xml"/></Relationships>
</file>

<file path=customXml/_rels/item12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5.xml"/></Relationships>
</file>

<file path=customXml/_rels/item12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6.xml"/></Relationships>
</file>

<file path=customXml/_rels/item12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7.xml"/></Relationships>
</file>

<file path=customXml/_rels/item12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8.xml"/></Relationships>
</file>

<file path=customXml/_rels/item12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19.xml"/></Relationships>
</file>

<file path=customXml/_rels/item1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2.xml"/></Relationships>
</file>

<file path=customXml/_rels/item12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20.xml"/></Relationships>
</file>

<file path=customXml/_rels/item12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21.xml"/></Relationships>
</file>

<file path=customXml/_rels/item12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22.xml"/></Relationships>
</file>

<file path=customXml/_rels/item12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23.xml"/></Relationships>
</file>

<file path=customXml/_rels/item12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24.xml"/></Relationships>
</file>

<file path=customXml/_rels/item12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25.xml"/></Relationships>
</file>

<file path=customXml/_rels/item12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26.xml"/></Relationships>
</file>

<file path=customXml/_rels/item12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27.xml"/></Relationships>
</file>

<file path=customXml/_rels/item12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28.xml"/></Relationships>
</file>

<file path=customXml/_rels/item12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29.xml"/></Relationships>
</file>

<file path=customXml/_rels/item1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3.xml"/></Relationships>
</file>

<file path=customXml/_rels/item12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30.xml"/></Relationships>
</file>

<file path=customXml/_rels/item12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31.xml"/></Relationships>
</file>

<file path=customXml/_rels/item12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32.xml"/></Relationships>
</file>

<file path=customXml/_rels/item12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33.xml"/></Relationships>
</file>

<file path=customXml/_rels/item12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34.xml"/></Relationships>
</file>

<file path=customXml/_rels/item12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35.xml"/></Relationships>
</file>

<file path=customXml/_rels/item12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36.xml"/></Relationships>
</file>

<file path=customXml/_rels/item12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37.xml"/></Relationships>
</file>

<file path=customXml/_rels/item12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38.xml"/></Relationships>
</file>

<file path=customXml/_rels/item12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39.xml"/></Relationships>
</file>

<file path=customXml/_rels/item1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4.xml"/></Relationships>
</file>

<file path=customXml/_rels/item12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40.xml"/></Relationships>
</file>

<file path=customXml/_rels/item12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41.xml"/></Relationships>
</file>

<file path=customXml/_rels/item12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42.xml"/></Relationships>
</file>

<file path=customXml/_rels/item12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43.xml"/></Relationships>
</file>

<file path=customXml/_rels/item12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44.xml"/></Relationships>
</file>

<file path=customXml/_rels/item12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45.xml"/></Relationships>
</file>

<file path=customXml/_rels/item12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46.xml"/></Relationships>
</file>

<file path=customXml/_rels/item12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47.xml"/></Relationships>
</file>

<file path=customXml/_rels/item12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48.xml"/></Relationships>
</file>

<file path=customXml/_rels/item12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49.xml"/></Relationships>
</file>

<file path=customXml/_rels/item1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5.xml"/></Relationships>
</file>

<file path=customXml/_rels/item12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50.xml"/></Relationships>
</file>

<file path=customXml/_rels/item12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51.xml"/></Relationships>
</file>

<file path=customXml/_rels/item12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52.xml"/></Relationships>
</file>

<file path=customXml/_rels/item12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53.xml"/></Relationships>
</file>

<file path=customXml/_rels/item12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54.xml"/></Relationships>
</file>

<file path=customXml/_rels/item12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55.xml"/></Relationships>
</file>

<file path=customXml/_rels/item12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56.xml"/></Relationships>
</file>

<file path=customXml/_rels/item12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57.xml"/></Relationships>
</file>

<file path=customXml/_rels/item12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58.xml"/></Relationships>
</file>

<file path=customXml/_rels/item12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59.xml"/></Relationships>
</file>

<file path=customXml/_rels/item1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6.xml"/></Relationships>
</file>

<file path=customXml/_rels/item12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60.xml"/></Relationships>
</file>

<file path=customXml/_rels/item12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61.xml"/></Relationships>
</file>

<file path=customXml/_rels/item12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62.xml"/></Relationships>
</file>

<file path=customXml/_rels/item12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63.xml"/></Relationships>
</file>

<file path=customXml/_rels/item12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64.xml"/></Relationships>
</file>

<file path=customXml/_rels/item12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65.xml"/></Relationships>
</file>

<file path=customXml/_rels/item12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66.xml"/></Relationships>
</file>

<file path=customXml/_rels/item12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67.xml"/></Relationships>
</file>

<file path=customXml/_rels/item12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68.xml"/></Relationships>
</file>

<file path=customXml/_rels/item12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69.xml"/></Relationships>
</file>

<file path=customXml/_rels/item1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7.xml"/></Relationships>
</file>

<file path=customXml/_rels/item12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70.xml"/></Relationships>
</file>

<file path=customXml/_rels/item12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71.xml"/></Relationships>
</file>

<file path=customXml/_rels/item12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72.xml"/></Relationships>
</file>

<file path=customXml/_rels/item12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73.xml"/></Relationships>
</file>

<file path=customXml/_rels/item12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74.xml"/></Relationships>
</file>

<file path=customXml/_rels/item12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75.xml"/></Relationships>
</file>

<file path=customXml/_rels/item12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76.xml"/></Relationships>
</file>

<file path=customXml/_rels/item12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77.xml"/></Relationships>
</file>

<file path=customXml/_rels/item12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78.xml"/></Relationships>
</file>

<file path=customXml/_rels/item12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79.xml"/></Relationships>
</file>

<file path=customXml/_rels/item1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8.xml"/></Relationships>
</file>

<file path=customXml/_rels/item12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80.xml"/></Relationships>
</file>

<file path=customXml/_rels/item12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81.xml"/></Relationships>
</file>

<file path=customXml/_rels/item12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82.xml"/></Relationships>
</file>

<file path=customXml/_rels/item12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83.xml"/></Relationships>
</file>

<file path=customXml/_rels/item12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84.xml"/></Relationships>
</file>

<file path=customXml/_rels/item12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85.xml"/></Relationships>
</file>

<file path=customXml/_rels/item12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86.xml"/></Relationships>
</file>

<file path=customXml/_rels/item12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87.xml"/></Relationships>
</file>

<file path=customXml/_rels/item12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88.xml"/></Relationships>
</file>

<file path=customXml/_rels/item12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89.xml"/></Relationships>
</file>

<file path=customXml/_rels/item1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9.xml"/></Relationships>
</file>

<file path=customXml/_rels/item12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90.xml"/></Relationships>
</file>

<file path=customXml/_rels/item12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91.xml"/></Relationships>
</file>

<file path=customXml/_rels/item12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92.xml"/></Relationships>
</file>

<file path=customXml/_rels/item12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93.xml"/></Relationships>
</file>

<file path=customXml/_rels/item12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94.xml"/></Relationships>
</file>

<file path=customXml/_rels/item12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95.xml"/></Relationships>
</file>

<file path=customXml/_rels/item12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96.xml"/></Relationships>
</file>

<file path=customXml/_rels/item12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97.xml"/></Relationships>
</file>

<file path=customXml/_rels/item12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98.xml"/></Relationships>
</file>

<file path=customXml/_rels/item12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99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0.xml"/></Relationships>
</file>

<file path=customXml/_rels/item13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00.xml"/></Relationships>
</file>

<file path=customXml/_rels/item13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01.xml"/></Relationships>
</file>

<file path=customXml/_rels/item13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02.xml"/></Relationships>
</file>

<file path=customXml/_rels/item13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03.xml"/></Relationships>
</file>

<file path=customXml/_rels/item13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04.xml"/></Relationships>
</file>

<file path=customXml/_rels/item13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05.xml"/></Relationships>
</file>

<file path=customXml/_rels/item13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06.xml"/></Relationships>
</file>

<file path=customXml/_rels/item13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07.xml"/></Relationships>
</file>

<file path=customXml/_rels/item13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08.xml"/></Relationships>
</file>

<file path=customXml/_rels/item13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09.xml"/></Relationships>
</file>

<file path=customXml/_rels/item1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1.xml"/></Relationships>
</file>

<file path=customXml/_rels/item13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10.xml"/></Relationships>
</file>

<file path=customXml/_rels/item13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11.xml"/></Relationships>
</file>

<file path=customXml/_rels/item13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12.xml"/></Relationships>
</file>

<file path=customXml/_rels/item13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13.xml"/></Relationships>
</file>

<file path=customXml/_rels/item13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14.xml"/></Relationships>
</file>

<file path=customXml/_rels/item13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15.xml"/></Relationships>
</file>

<file path=customXml/_rels/item13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16.xml"/></Relationships>
</file>

<file path=customXml/_rels/item13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17.xml"/></Relationships>
</file>

<file path=customXml/_rels/item13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18.xml"/></Relationships>
</file>

<file path=customXml/_rels/item13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19.xml"/></Relationships>
</file>

<file path=customXml/_rels/item1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2.xml"/></Relationships>
</file>

<file path=customXml/_rels/item13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20.xml"/></Relationships>
</file>

<file path=customXml/_rels/item13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21.xml"/></Relationships>
</file>

<file path=customXml/_rels/item13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22.xml"/></Relationships>
</file>

<file path=customXml/_rels/item13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23.xml"/></Relationships>
</file>

<file path=customXml/_rels/item13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24.xml"/></Relationships>
</file>

<file path=customXml/_rels/item13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25.xml"/></Relationships>
</file>

<file path=customXml/_rels/item13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26.xml"/></Relationships>
</file>

<file path=customXml/_rels/item13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27.xml"/></Relationships>
</file>

<file path=customXml/_rels/item13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28.xml"/></Relationships>
</file>

<file path=customXml/_rels/item13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29.xml"/></Relationships>
</file>

<file path=customXml/_rels/item1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3.xml"/></Relationships>
</file>

<file path=customXml/_rels/item13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30.xml"/></Relationships>
</file>

<file path=customXml/_rels/item13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31.xml"/></Relationships>
</file>

<file path=customXml/_rels/item13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32.xml"/></Relationships>
</file>

<file path=customXml/_rels/item13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33.xml"/></Relationships>
</file>

<file path=customXml/_rels/item13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34.xml"/></Relationships>
</file>

<file path=customXml/_rels/item13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35.xml"/></Relationships>
</file>

<file path=customXml/_rels/item13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36.xml"/></Relationships>
</file>

<file path=customXml/_rels/item13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37.xml"/></Relationships>
</file>

<file path=customXml/_rels/item13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38.xml"/></Relationships>
</file>

<file path=customXml/_rels/item13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39.xml"/></Relationships>
</file>

<file path=customXml/_rels/item1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4.xml"/></Relationships>
</file>

<file path=customXml/_rels/item13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40.xml"/></Relationships>
</file>

<file path=customXml/_rels/item13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41.xml"/></Relationships>
</file>

<file path=customXml/_rels/item13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42.xml"/></Relationships>
</file>

<file path=customXml/_rels/item13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43.xml"/></Relationships>
</file>

<file path=customXml/_rels/item13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44.xml"/></Relationships>
</file>

<file path=customXml/_rels/item13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45.xml"/></Relationships>
</file>

<file path=customXml/_rels/item13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46.xml"/></Relationships>
</file>

<file path=customXml/_rels/item13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47.xml"/></Relationships>
</file>

<file path=customXml/_rels/item13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48.xml"/></Relationships>
</file>

<file path=customXml/_rels/item13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49.xml"/></Relationships>
</file>

<file path=customXml/_rels/item1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5.xml"/></Relationships>
</file>

<file path=customXml/_rels/item13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50.xml"/></Relationships>
</file>

<file path=customXml/_rels/item13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51.xml"/></Relationships>
</file>

<file path=customXml/_rels/item13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52.xml"/></Relationships>
</file>

<file path=customXml/_rels/item13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53.xml"/></Relationships>
</file>

<file path=customXml/_rels/item13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54.xml"/></Relationships>
</file>

<file path=customXml/_rels/item13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55.xml"/></Relationships>
</file>

<file path=customXml/_rels/item13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56.xml"/></Relationships>
</file>

<file path=customXml/_rels/item13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57.xml"/></Relationships>
</file>

<file path=customXml/_rels/item13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58.xml"/></Relationships>
</file>

<file path=customXml/_rels/item13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59.xml"/></Relationships>
</file>

<file path=customXml/_rels/item1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6.xml"/></Relationships>
</file>

<file path=customXml/_rels/item13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60.xml"/></Relationships>
</file>

<file path=customXml/_rels/item13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61.xml"/></Relationships>
</file>

<file path=customXml/_rels/item13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62.xml"/></Relationships>
</file>

<file path=customXml/_rels/item13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63.xml"/></Relationships>
</file>

<file path=customXml/_rels/item13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64.xml"/></Relationships>
</file>

<file path=customXml/_rels/item13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65.xml"/></Relationships>
</file>

<file path=customXml/_rels/item13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66.xml"/></Relationships>
</file>

<file path=customXml/_rels/item13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67.xml"/></Relationships>
</file>

<file path=customXml/_rels/item13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68.xml"/></Relationships>
</file>

<file path=customXml/_rels/item13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69.xml"/></Relationships>
</file>

<file path=customXml/_rels/item1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7.xml"/></Relationships>
</file>

<file path=customXml/_rels/item13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70.xml"/></Relationships>
</file>

<file path=customXml/_rels/item13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71.xml"/></Relationships>
</file>

<file path=customXml/_rels/item13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72.xml"/></Relationships>
</file>

<file path=customXml/_rels/item13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73.xml"/></Relationships>
</file>

<file path=customXml/_rels/item13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74.xml"/></Relationships>
</file>

<file path=customXml/_rels/item13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75.xml"/></Relationships>
</file>

<file path=customXml/_rels/item13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76.xml"/></Relationships>
</file>

<file path=customXml/_rels/item13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77.xml"/></Relationships>
</file>

<file path=customXml/_rels/item13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78.xml"/></Relationships>
</file>

<file path=customXml/_rels/item13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79.xml"/></Relationships>
</file>

<file path=customXml/_rels/item1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8.xml"/></Relationships>
</file>

<file path=customXml/_rels/item13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80.xml"/></Relationships>
</file>

<file path=customXml/_rels/item13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81.xml"/></Relationships>
</file>

<file path=customXml/_rels/item13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82.xml"/></Relationships>
</file>

<file path=customXml/_rels/item13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83.xml"/></Relationships>
</file>

<file path=customXml/_rels/item13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84.xml"/></Relationships>
</file>

<file path=customXml/_rels/item13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85.xml"/></Relationships>
</file>

<file path=customXml/_rels/item13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86.xml"/></Relationships>
</file>

<file path=customXml/_rels/item13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87.xml"/></Relationships>
</file>

<file path=customXml/_rels/item13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88.xml"/></Relationships>
</file>

<file path=customXml/_rels/item13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89.xml"/></Relationships>
</file>

<file path=customXml/_rels/item1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9.xml"/></Relationships>
</file>

<file path=customXml/_rels/item13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90.xml"/></Relationships>
</file>

<file path=customXml/_rels/item13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91.xml"/></Relationships>
</file>

<file path=customXml/_rels/item13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92.xml"/></Relationships>
</file>

<file path=customXml/_rels/item13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93.xml"/></Relationships>
</file>

<file path=customXml/_rels/item13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94.xml"/></Relationships>
</file>

<file path=customXml/_rels/item13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95.xml"/></Relationships>
</file>

<file path=customXml/_rels/item13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96.xml"/></Relationships>
</file>

<file path=customXml/_rels/item13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97.xml"/></Relationships>
</file>

<file path=customXml/_rels/item13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98.xml"/></Relationships>
</file>

<file path=customXml/_rels/item13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99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0.xml"/></Relationships>
</file>

<file path=customXml/_rels/item14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00.xml"/></Relationships>
</file>

<file path=customXml/_rels/item14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01.xml"/></Relationships>
</file>

<file path=customXml/_rels/item14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02.xml"/></Relationships>
</file>

<file path=customXml/_rels/item14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03.xml"/></Relationships>
</file>

<file path=customXml/_rels/item14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04.xml"/></Relationships>
</file>

<file path=customXml/_rels/item14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05.xml"/></Relationships>
</file>

<file path=customXml/_rels/item14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06.xml"/></Relationships>
</file>

<file path=customXml/_rels/item14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07.xml"/></Relationships>
</file>

<file path=customXml/_rels/item14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08.xml"/></Relationships>
</file>

<file path=customXml/_rels/item14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09.xml"/></Relationships>
</file>

<file path=customXml/_rels/item1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1.xml"/></Relationships>
</file>

<file path=customXml/_rels/item14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10.xml"/></Relationships>
</file>

<file path=customXml/_rels/item14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11.xml"/></Relationships>
</file>

<file path=customXml/_rels/item14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12.xml"/></Relationships>
</file>

<file path=customXml/_rels/item14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13.xml"/></Relationships>
</file>

<file path=customXml/_rels/item14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14.xml"/></Relationships>
</file>

<file path=customXml/_rels/item14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15.xml"/></Relationships>
</file>

<file path=customXml/_rels/item14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16.xml"/></Relationships>
</file>

<file path=customXml/_rels/item14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17.xml"/></Relationships>
</file>

<file path=customXml/_rels/item14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18.xml"/></Relationships>
</file>

<file path=customXml/_rels/item14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19.xml"/></Relationships>
</file>

<file path=customXml/_rels/item1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2.xml"/></Relationships>
</file>

<file path=customXml/_rels/item14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20.xml"/></Relationships>
</file>

<file path=customXml/_rels/item14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21.xml"/></Relationships>
</file>

<file path=customXml/_rels/item14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22.xml"/></Relationships>
</file>

<file path=customXml/_rels/item14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23.xml"/></Relationships>
</file>

<file path=customXml/_rels/item14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24.xml"/></Relationships>
</file>

<file path=customXml/_rels/item14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25.xml"/></Relationships>
</file>

<file path=customXml/_rels/item14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26.xml"/></Relationships>
</file>

<file path=customXml/_rels/item14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27.xml"/></Relationships>
</file>

<file path=customXml/_rels/item14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28.xml"/></Relationships>
</file>

<file path=customXml/_rels/item14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29.xml"/></Relationships>
</file>

<file path=customXml/_rels/item1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3.xml"/></Relationships>
</file>

<file path=customXml/_rels/item14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30.xml"/></Relationships>
</file>

<file path=customXml/_rels/item14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31.xml"/></Relationships>
</file>

<file path=customXml/_rels/item14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32.xml"/></Relationships>
</file>

<file path=customXml/_rels/item14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33.xml"/></Relationships>
</file>

<file path=customXml/_rels/item14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34.xml"/></Relationships>
</file>

<file path=customXml/_rels/item14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35.xml"/></Relationships>
</file>

<file path=customXml/_rels/item14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36.xml"/></Relationships>
</file>

<file path=customXml/_rels/item14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37.xml"/></Relationships>
</file>

<file path=customXml/_rels/item14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38.xml"/></Relationships>
</file>

<file path=customXml/_rels/item14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39.xml"/></Relationships>
</file>

<file path=customXml/_rels/item1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4.xml"/></Relationships>
</file>

<file path=customXml/_rels/item14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40.xml"/></Relationships>
</file>

<file path=customXml/_rels/item14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41.xml"/></Relationships>
</file>

<file path=customXml/_rels/item14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42.xml"/></Relationships>
</file>

<file path=customXml/_rels/item14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43.xml"/></Relationships>
</file>

<file path=customXml/_rels/item14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44.xml"/></Relationships>
</file>

<file path=customXml/_rels/item14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45.xml"/></Relationships>
</file>

<file path=customXml/_rels/item14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46.xml"/></Relationships>
</file>

<file path=customXml/_rels/item14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47.xml"/></Relationships>
</file>

<file path=customXml/_rels/item14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48.xml"/></Relationships>
</file>

<file path=customXml/_rels/item14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49.xml"/></Relationships>
</file>

<file path=customXml/_rels/item1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5.xml"/></Relationships>
</file>

<file path=customXml/_rels/item14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50.xml"/></Relationships>
</file>

<file path=customXml/_rels/item14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51.xml"/></Relationships>
</file>

<file path=customXml/_rels/item14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52.xml"/></Relationships>
</file>

<file path=customXml/_rels/item14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53.xml"/></Relationships>
</file>

<file path=customXml/_rels/item14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54.xml"/></Relationships>
</file>

<file path=customXml/_rels/item14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55.xml"/></Relationships>
</file>

<file path=customXml/_rels/item14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56.xml"/></Relationships>
</file>

<file path=customXml/_rels/item14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57.xml"/></Relationships>
</file>

<file path=customXml/_rels/item14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58.xml"/></Relationships>
</file>

<file path=customXml/_rels/item14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59.xml"/></Relationships>
</file>

<file path=customXml/_rels/item1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6.xml"/></Relationships>
</file>

<file path=customXml/_rels/item14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60.xml"/></Relationships>
</file>

<file path=customXml/_rels/item14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61.xml"/></Relationships>
</file>

<file path=customXml/_rels/item14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62.xml"/></Relationships>
</file>

<file path=customXml/_rels/item14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63.xml"/></Relationships>
</file>

<file path=customXml/_rels/item14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64.xml"/></Relationships>
</file>

<file path=customXml/_rels/item14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65.xml"/></Relationships>
</file>

<file path=customXml/_rels/item14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66.xml"/></Relationships>
</file>

<file path=customXml/_rels/item14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67.xml"/></Relationships>
</file>

<file path=customXml/_rels/item14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68.xml"/></Relationships>
</file>

<file path=customXml/_rels/item14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69.xml"/></Relationships>
</file>

<file path=customXml/_rels/item1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7.xml"/></Relationships>
</file>

<file path=customXml/_rels/item14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70.xml"/></Relationships>
</file>

<file path=customXml/_rels/item14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71.xml"/></Relationships>
</file>

<file path=customXml/_rels/item14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72.xml"/></Relationships>
</file>

<file path=customXml/_rels/item14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73.xml"/></Relationships>
</file>

<file path=customXml/_rels/item14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74.xml"/></Relationships>
</file>

<file path=customXml/_rels/item14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75.xml"/></Relationships>
</file>

<file path=customXml/_rels/item14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76.xml"/></Relationships>
</file>

<file path=customXml/_rels/item14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77.xml"/></Relationships>
</file>

<file path=customXml/_rels/item14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78.xml"/></Relationships>
</file>

<file path=customXml/_rels/item14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79.xml"/></Relationships>
</file>

<file path=customXml/_rels/item1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8.xml"/></Relationships>
</file>

<file path=customXml/_rels/item14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80.xml"/></Relationships>
</file>

<file path=customXml/_rels/item14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81.xml"/></Relationships>
</file>

<file path=customXml/_rels/item14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82.xml"/></Relationships>
</file>

<file path=customXml/_rels/item14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83.xml"/></Relationships>
</file>

<file path=customXml/_rels/item14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84.xml"/></Relationships>
</file>

<file path=customXml/_rels/item14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85.xml"/></Relationships>
</file>

<file path=customXml/_rels/item14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86.xml"/></Relationships>
</file>

<file path=customXml/_rels/item14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87.xml"/></Relationships>
</file>

<file path=customXml/_rels/item14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88.xml"/></Relationships>
</file>

<file path=customXml/_rels/item14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89.xml"/></Relationships>
</file>

<file path=customXml/_rels/item1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9.xml"/></Relationships>
</file>

<file path=customXml/_rels/item14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90.xml"/></Relationships>
</file>

<file path=customXml/_rels/item14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91.xml"/></Relationships>
</file>

<file path=customXml/_rels/item14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92.xml"/></Relationships>
</file>

<file path=customXml/_rels/item14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93.xml"/></Relationships>
</file>

<file path=customXml/_rels/item14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94.xml"/></Relationships>
</file>

<file path=customXml/_rels/item14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95.xml"/></Relationships>
</file>

<file path=customXml/_rels/item14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96.xml"/></Relationships>
</file>

<file path=customXml/_rels/item14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97.xml"/></Relationships>
</file>

<file path=customXml/_rels/item14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98.xml"/></Relationships>
</file>

<file path=customXml/_rels/item14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99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0.xml"/></Relationships>
</file>

<file path=customXml/_rels/item15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00.xml"/></Relationships>
</file>

<file path=customXml/_rels/item15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01.xml"/></Relationships>
</file>

<file path=customXml/_rels/item15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02.xml"/></Relationships>
</file>

<file path=customXml/_rels/item15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03.xml"/></Relationships>
</file>

<file path=customXml/_rels/item15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04.xml"/></Relationships>
</file>

<file path=customXml/_rels/item15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05.xml"/></Relationships>
</file>

<file path=customXml/_rels/item15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06.xml"/></Relationships>
</file>

<file path=customXml/_rels/item15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07.xml"/></Relationships>
</file>

<file path=customXml/_rels/item15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08.xml"/></Relationships>
</file>

<file path=customXml/_rels/item15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09.xml"/></Relationships>
</file>

<file path=customXml/_rels/item1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1.xml"/></Relationships>
</file>

<file path=customXml/_rels/item15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10.xml"/></Relationships>
</file>

<file path=customXml/_rels/item15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11.xml"/></Relationships>
</file>

<file path=customXml/_rels/item15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12.xml"/></Relationships>
</file>

<file path=customXml/_rels/item15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13.xml"/></Relationships>
</file>

<file path=customXml/_rels/item15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14.xml"/></Relationships>
</file>

<file path=customXml/_rels/item15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15.xml"/></Relationships>
</file>

<file path=customXml/_rels/item15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16.xml"/></Relationships>
</file>

<file path=customXml/_rels/item15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17.xml"/></Relationships>
</file>

<file path=customXml/_rels/item15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18.xml"/></Relationships>
</file>

<file path=customXml/_rels/item15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19.xml"/></Relationships>
</file>

<file path=customXml/_rels/item1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2.xml"/></Relationships>
</file>

<file path=customXml/_rels/item15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20.xml"/></Relationships>
</file>

<file path=customXml/_rels/item15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21.xml"/></Relationships>
</file>

<file path=customXml/_rels/item15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22.xml"/></Relationships>
</file>

<file path=customXml/_rels/item15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23.xml"/></Relationships>
</file>

<file path=customXml/_rels/item15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24.xml"/></Relationships>
</file>

<file path=customXml/_rels/item15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25.xml"/></Relationships>
</file>

<file path=customXml/_rels/item15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26.xml"/></Relationships>
</file>

<file path=customXml/_rels/item15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27.xml"/></Relationships>
</file>

<file path=customXml/_rels/item15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28.xml"/></Relationships>
</file>

<file path=customXml/_rels/item15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29.xml"/></Relationships>
</file>

<file path=customXml/_rels/item1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3.xml"/></Relationships>
</file>

<file path=customXml/_rels/item15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30.xml"/></Relationships>
</file>

<file path=customXml/_rels/item15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31.xml"/></Relationships>
</file>

<file path=customXml/_rels/item15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32.xml"/></Relationships>
</file>

<file path=customXml/_rels/item15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33.xml"/></Relationships>
</file>

<file path=customXml/_rels/item15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34.xml"/></Relationships>
</file>

<file path=customXml/_rels/item15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35.xml"/></Relationships>
</file>

<file path=customXml/_rels/item15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36.xml"/></Relationships>
</file>

<file path=customXml/_rels/item15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37.xml"/></Relationships>
</file>

<file path=customXml/_rels/item15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38.xml"/></Relationships>
</file>

<file path=customXml/_rels/item15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39.xml"/></Relationships>
</file>

<file path=customXml/_rels/item1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4.xml"/></Relationships>
</file>

<file path=customXml/_rels/item15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40.xml"/></Relationships>
</file>

<file path=customXml/_rels/item15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41.xml"/></Relationships>
</file>

<file path=customXml/_rels/item15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42.xml"/></Relationships>
</file>

<file path=customXml/_rels/item15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43.xml"/></Relationships>
</file>

<file path=customXml/_rels/item15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44.xml"/></Relationships>
</file>

<file path=customXml/_rels/item15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45.xml"/></Relationships>
</file>

<file path=customXml/_rels/item15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46.xml"/></Relationships>
</file>

<file path=customXml/_rels/item15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47.xml"/></Relationships>
</file>

<file path=customXml/_rels/item15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48.xml"/></Relationships>
</file>

<file path=customXml/_rels/item15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49.xml"/></Relationships>
</file>

<file path=customXml/_rels/item1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5.xml"/></Relationships>
</file>

<file path=customXml/_rels/item15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50.xml"/></Relationships>
</file>

<file path=customXml/_rels/item15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51.xml"/></Relationships>
</file>

<file path=customXml/_rels/item15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52.xml"/></Relationships>
</file>

<file path=customXml/_rels/item15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53.xml"/></Relationships>
</file>

<file path=customXml/_rels/item15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54.xml"/></Relationships>
</file>

<file path=customXml/_rels/item15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55.xml"/></Relationships>
</file>

<file path=customXml/_rels/item15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56.xml"/></Relationships>
</file>

<file path=customXml/_rels/item15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57.xml"/></Relationships>
</file>

<file path=customXml/_rels/item15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58.xml"/></Relationships>
</file>

<file path=customXml/_rels/item15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59.xml"/></Relationships>
</file>

<file path=customXml/_rels/item1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6.xml"/></Relationships>
</file>

<file path=customXml/_rels/item15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60.xml"/></Relationships>
</file>

<file path=customXml/_rels/item15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61.xml"/></Relationships>
</file>

<file path=customXml/_rels/item15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62.xml"/></Relationships>
</file>

<file path=customXml/_rels/item15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63.xml"/></Relationships>
</file>

<file path=customXml/_rels/item15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64.xml"/></Relationships>
</file>

<file path=customXml/_rels/item15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65.xml"/></Relationships>
</file>

<file path=customXml/_rels/item15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66.xml"/></Relationships>
</file>

<file path=customXml/_rels/item15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67.xml"/></Relationships>
</file>

<file path=customXml/_rels/item15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68.xml"/></Relationships>
</file>

<file path=customXml/_rels/item15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69.xml"/></Relationships>
</file>

<file path=customXml/_rels/item1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7.xml"/></Relationships>
</file>

<file path=customXml/_rels/item15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70.xml"/></Relationships>
</file>

<file path=customXml/_rels/item15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71.xml"/></Relationships>
</file>

<file path=customXml/_rels/item15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72.xml"/></Relationships>
</file>

<file path=customXml/_rels/item15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73.xml"/></Relationships>
</file>

<file path=customXml/_rels/item15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74.xml"/></Relationships>
</file>

<file path=customXml/_rels/item15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75.xml"/></Relationships>
</file>

<file path=customXml/_rels/item15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76.xml"/></Relationships>
</file>

<file path=customXml/_rels/item15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77.xml"/></Relationships>
</file>

<file path=customXml/_rels/item15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78.xml"/></Relationships>
</file>

<file path=customXml/_rels/item15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79.xml"/></Relationships>
</file>

<file path=customXml/_rels/item1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8.xml"/></Relationships>
</file>

<file path=customXml/_rels/item15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80.xml"/></Relationships>
</file>

<file path=customXml/_rels/item15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81.xml"/></Relationships>
</file>

<file path=customXml/_rels/item15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82.xml"/></Relationships>
</file>

<file path=customXml/_rels/item15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83.xml"/></Relationships>
</file>

<file path=customXml/_rels/item15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84.xml"/></Relationships>
</file>

<file path=customXml/_rels/item15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85.xml"/></Relationships>
</file>

<file path=customXml/_rels/item15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86.xml"/></Relationships>
</file>

<file path=customXml/_rels/item15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87.xml"/></Relationships>
</file>

<file path=customXml/_rels/item15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88.xml"/></Relationships>
</file>

<file path=customXml/_rels/item15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89.xml"/></Relationships>
</file>

<file path=customXml/_rels/item1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9.xml"/></Relationships>
</file>

<file path=customXml/_rels/item15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90.xml"/></Relationships>
</file>

<file path=customXml/_rels/item15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91.xml"/></Relationships>
</file>

<file path=customXml/_rels/item15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92.xml"/></Relationships>
</file>

<file path=customXml/_rels/item15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93.xml"/></Relationships>
</file>

<file path=customXml/_rels/item15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94.xml"/></Relationships>
</file>

<file path=customXml/_rels/item15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95.xml"/></Relationships>
</file>

<file path=customXml/_rels/item15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96.xml"/></Relationships>
</file>

<file path=customXml/_rels/item15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97.xml"/></Relationships>
</file>

<file path=customXml/_rels/item15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98.xml"/></Relationships>
</file>

<file path=customXml/_rels/item15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99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0.xml"/></Relationships>
</file>

<file path=customXml/_rels/item16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00.xml"/></Relationships>
</file>

<file path=customXml/_rels/item16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01.xml"/></Relationships>
</file>

<file path=customXml/_rels/item16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02.xml"/></Relationships>
</file>

<file path=customXml/_rels/item16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03.xml"/></Relationships>
</file>

<file path=customXml/_rels/item16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04.xml"/></Relationships>
</file>

<file path=customXml/_rels/item16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05.xml"/></Relationships>
</file>

<file path=customXml/_rels/item16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06.xml"/></Relationships>
</file>

<file path=customXml/_rels/item16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07.xml"/></Relationships>
</file>

<file path=customXml/_rels/item16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08.xml"/></Relationships>
</file>

<file path=customXml/_rels/item16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09.xml"/></Relationships>
</file>

<file path=customXml/_rels/item1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1.xml"/></Relationships>
</file>

<file path=customXml/_rels/item16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10.xml"/></Relationships>
</file>

<file path=customXml/_rels/item16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11.xml"/></Relationships>
</file>

<file path=customXml/_rels/item16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12.xml"/></Relationships>
</file>

<file path=customXml/_rels/item16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13.xml"/></Relationships>
</file>

<file path=customXml/_rels/item16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14.xml"/></Relationships>
</file>

<file path=customXml/_rels/item16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15.xml"/></Relationships>
</file>

<file path=customXml/_rels/item16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16.xml"/></Relationships>
</file>

<file path=customXml/_rels/item16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17.xml"/></Relationships>
</file>

<file path=customXml/_rels/item16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18.xml"/></Relationships>
</file>

<file path=customXml/_rels/item16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19.xml"/></Relationships>
</file>

<file path=customXml/_rels/item1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2.xml"/></Relationships>
</file>

<file path=customXml/_rels/item16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20.xml"/></Relationships>
</file>

<file path=customXml/_rels/item16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21.xml"/></Relationships>
</file>

<file path=customXml/_rels/item16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22.xml"/></Relationships>
</file>

<file path=customXml/_rels/item16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23.xml"/></Relationships>
</file>

<file path=customXml/_rels/item16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24.xml"/></Relationships>
</file>

<file path=customXml/_rels/item16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25.xml"/></Relationships>
</file>

<file path=customXml/_rels/item16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26.xml"/></Relationships>
</file>

<file path=customXml/_rels/item16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27.xml"/></Relationships>
</file>

<file path=customXml/_rels/item16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28.xml"/></Relationships>
</file>

<file path=customXml/_rels/item16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29.xml"/></Relationships>
</file>

<file path=customXml/_rels/item1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3.xml"/></Relationships>
</file>

<file path=customXml/_rels/item16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30.xml"/></Relationships>
</file>

<file path=customXml/_rels/item16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31.xml"/></Relationships>
</file>

<file path=customXml/_rels/item16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32.xml"/></Relationships>
</file>

<file path=customXml/_rels/item16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33.xml"/></Relationships>
</file>

<file path=customXml/_rels/item16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34.xml"/></Relationships>
</file>

<file path=customXml/_rels/item16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35.xml"/></Relationships>
</file>

<file path=customXml/_rels/item16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36.xml"/></Relationships>
</file>

<file path=customXml/_rels/item16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37.xml"/></Relationships>
</file>

<file path=customXml/_rels/item16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38.xml"/></Relationships>
</file>

<file path=customXml/_rels/item16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39.xml"/></Relationships>
</file>

<file path=customXml/_rels/item1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4.xml"/></Relationships>
</file>

<file path=customXml/_rels/item16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40.xml"/></Relationships>
</file>

<file path=customXml/_rels/item16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41.xml"/></Relationships>
</file>

<file path=customXml/_rels/item16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42.xml"/></Relationships>
</file>

<file path=customXml/_rels/item16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43.xml"/></Relationships>
</file>

<file path=customXml/_rels/item16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44.xml"/></Relationships>
</file>

<file path=customXml/_rels/item16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45.xml"/></Relationships>
</file>

<file path=customXml/_rels/item16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46.xml"/></Relationships>
</file>

<file path=customXml/_rels/item16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47.xml"/></Relationships>
</file>

<file path=customXml/_rels/item16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48.xml"/></Relationships>
</file>

<file path=customXml/_rels/item16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49.xml"/></Relationships>
</file>

<file path=customXml/_rels/item1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5.xml"/></Relationships>
</file>

<file path=customXml/_rels/item16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50.xml"/></Relationships>
</file>

<file path=customXml/_rels/item16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51.xml"/></Relationships>
</file>

<file path=customXml/_rels/item16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52.xml"/></Relationships>
</file>

<file path=customXml/_rels/item16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53.xml"/></Relationships>
</file>

<file path=customXml/_rels/item16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54.xml"/></Relationships>
</file>

<file path=customXml/_rels/item16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55.xml"/></Relationships>
</file>

<file path=customXml/_rels/item16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56.xml"/></Relationships>
</file>

<file path=customXml/_rels/item16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57.xml"/></Relationships>
</file>

<file path=customXml/_rels/item16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58.xml"/></Relationships>
</file>

<file path=customXml/_rels/item16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59.xml"/></Relationships>
</file>

<file path=customXml/_rels/item1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6.xml"/></Relationships>
</file>

<file path=customXml/_rels/item16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60.xml"/></Relationships>
</file>

<file path=customXml/_rels/item16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61.xml"/></Relationships>
</file>

<file path=customXml/_rels/item16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62.xml"/></Relationships>
</file>

<file path=customXml/_rels/item16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63.xml"/></Relationships>
</file>

<file path=customXml/_rels/item16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64.xml"/></Relationships>
</file>

<file path=customXml/_rels/item16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65.xml"/></Relationships>
</file>

<file path=customXml/_rels/item16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66.xml"/></Relationships>
</file>

<file path=customXml/_rels/item16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67.xml"/></Relationships>
</file>

<file path=customXml/_rels/item16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68.xml"/></Relationships>
</file>

<file path=customXml/_rels/item16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69.xml"/></Relationships>
</file>

<file path=customXml/_rels/item1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7.xml"/></Relationships>
</file>

<file path=customXml/_rels/item16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70.xml"/></Relationships>
</file>

<file path=customXml/_rels/item16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71.xml"/></Relationships>
</file>

<file path=customXml/_rels/item16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72.xml"/></Relationships>
</file>

<file path=customXml/_rels/item16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73.xml"/></Relationships>
</file>

<file path=customXml/_rels/item16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74.xml"/></Relationships>
</file>

<file path=customXml/_rels/item16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75.xml"/></Relationships>
</file>

<file path=customXml/_rels/item16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76.xml"/></Relationships>
</file>

<file path=customXml/_rels/item16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77.xml"/></Relationships>
</file>

<file path=customXml/_rels/item16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78.xml"/></Relationships>
</file>

<file path=customXml/_rels/item16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79.xml"/></Relationships>
</file>

<file path=customXml/_rels/item1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8.xml"/></Relationships>
</file>

<file path=customXml/_rels/item16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80.xml"/></Relationships>
</file>

<file path=customXml/_rels/item16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81.xml"/></Relationships>
</file>

<file path=customXml/_rels/item16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82.xml"/></Relationships>
</file>

<file path=customXml/_rels/item16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83.xml"/></Relationships>
</file>

<file path=customXml/_rels/item16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84.xml"/></Relationships>
</file>

<file path=customXml/_rels/item16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85.xml"/></Relationships>
</file>

<file path=customXml/_rels/item16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86.xml"/></Relationships>
</file>

<file path=customXml/_rels/item16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87.xml"/></Relationships>
</file>

<file path=customXml/_rels/item16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88.xml"/></Relationships>
</file>

<file path=customXml/_rels/item16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89.xml"/></Relationships>
</file>

<file path=customXml/_rels/item1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9.xml"/></Relationships>
</file>

<file path=customXml/_rels/item16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90.xml"/></Relationships>
</file>

<file path=customXml/_rels/item16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91.xml"/></Relationships>
</file>

<file path=customXml/_rels/item16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92.xml"/></Relationships>
</file>

<file path=customXml/_rels/item16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93.xml"/></Relationships>
</file>

<file path=customXml/_rels/item16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94.xml"/></Relationships>
</file>

<file path=customXml/_rels/item16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95.xml"/></Relationships>
</file>

<file path=customXml/_rels/item16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96.xml"/></Relationships>
</file>

<file path=customXml/_rels/item16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97.xml"/></Relationships>
</file>

<file path=customXml/_rels/item16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98.xml"/></Relationships>
</file>

<file path=customXml/_rels/item16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99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0.xml"/></Relationships>
</file>

<file path=customXml/_rels/item17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00.xml"/></Relationships>
</file>

<file path=customXml/_rels/item17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01.xml"/></Relationships>
</file>

<file path=customXml/_rels/item17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02.xml"/></Relationships>
</file>

<file path=customXml/_rels/item17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03.xml"/></Relationships>
</file>

<file path=customXml/_rels/item17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04.xml"/></Relationships>
</file>

<file path=customXml/_rels/item17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05.xml"/></Relationships>
</file>

<file path=customXml/_rels/item17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06.xml"/></Relationships>
</file>

<file path=customXml/_rels/item17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07.xml"/></Relationships>
</file>

<file path=customXml/_rels/item17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08.xml"/></Relationships>
</file>

<file path=customXml/_rels/item17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09.xml"/></Relationships>
</file>

<file path=customXml/_rels/item1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1.xml"/></Relationships>
</file>

<file path=customXml/_rels/item17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10.xml"/></Relationships>
</file>

<file path=customXml/_rels/item17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11.xml"/></Relationships>
</file>

<file path=customXml/_rels/item17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12.xml"/></Relationships>
</file>

<file path=customXml/_rels/item17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13.xml"/></Relationships>
</file>

<file path=customXml/_rels/item17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14.xml"/></Relationships>
</file>

<file path=customXml/_rels/item17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15.xml"/></Relationships>
</file>

<file path=customXml/_rels/item17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16.xml"/></Relationships>
</file>

<file path=customXml/_rels/item17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17.xml"/></Relationships>
</file>

<file path=customXml/_rels/item17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18.xml"/></Relationships>
</file>

<file path=customXml/_rels/item17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19.xml"/></Relationships>
</file>

<file path=customXml/_rels/item1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2.xml"/></Relationships>
</file>

<file path=customXml/_rels/item17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20.xml"/></Relationships>
</file>

<file path=customXml/_rels/item17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21.xml"/></Relationships>
</file>

<file path=customXml/_rels/item17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22.xml"/></Relationships>
</file>

<file path=customXml/_rels/item17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23.xml"/></Relationships>
</file>

<file path=customXml/_rels/item17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24.xml"/></Relationships>
</file>

<file path=customXml/_rels/item17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25.xml"/></Relationships>
</file>

<file path=customXml/_rels/item17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26.xml"/></Relationships>
</file>

<file path=customXml/_rels/item17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27.xml"/></Relationships>
</file>

<file path=customXml/_rels/item17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28.xml"/></Relationships>
</file>

<file path=customXml/_rels/item17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29.xml"/></Relationships>
</file>

<file path=customXml/_rels/item1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3.xml"/></Relationships>
</file>

<file path=customXml/_rels/item17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30.xml"/></Relationships>
</file>

<file path=customXml/_rels/item17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31.xml"/></Relationships>
</file>

<file path=customXml/_rels/item17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32.xml"/></Relationships>
</file>

<file path=customXml/_rels/item17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33.xml"/></Relationships>
</file>

<file path=customXml/_rels/item17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34.xml"/></Relationships>
</file>

<file path=customXml/_rels/item17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35.xml"/></Relationships>
</file>

<file path=customXml/_rels/item17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36.xml"/></Relationships>
</file>

<file path=customXml/_rels/item17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37.xml"/></Relationships>
</file>

<file path=customXml/_rels/item17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38.xml"/></Relationships>
</file>

<file path=customXml/_rels/item17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39.xml"/></Relationships>
</file>

<file path=customXml/_rels/item1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4.xml"/></Relationships>
</file>

<file path=customXml/_rels/item17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40.xml"/></Relationships>
</file>

<file path=customXml/_rels/item17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41.xml"/></Relationships>
</file>

<file path=customXml/_rels/item17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42.xml"/></Relationships>
</file>

<file path=customXml/_rels/item17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43.xml"/></Relationships>
</file>

<file path=customXml/_rels/item17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44.xml"/></Relationships>
</file>

<file path=customXml/_rels/item17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45.xml"/></Relationships>
</file>

<file path=customXml/_rels/item17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46.xml"/></Relationships>
</file>

<file path=customXml/_rels/item17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47.xml"/></Relationships>
</file>

<file path=customXml/_rels/item17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48.xml"/></Relationships>
</file>

<file path=customXml/_rels/item17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49.xml"/></Relationships>
</file>

<file path=customXml/_rels/item1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5.xml"/></Relationships>
</file>

<file path=customXml/_rels/item17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50.xml"/></Relationships>
</file>

<file path=customXml/_rels/item17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51.xml"/></Relationships>
</file>

<file path=customXml/_rels/item17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52.xml"/></Relationships>
</file>

<file path=customXml/_rels/item17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53.xml"/></Relationships>
</file>

<file path=customXml/_rels/item17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54.xml"/></Relationships>
</file>

<file path=customXml/_rels/item17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55.xml"/></Relationships>
</file>

<file path=customXml/_rels/item17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56.xml"/></Relationships>
</file>

<file path=customXml/_rels/item17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57.xml"/></Relationships>
</file>

<file path=customXml/_rels/item17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58.xml"/></Relationships>
</file>

<file path=customXml/_rels/item17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59.xml"/></Relationships>
</file>

<file path=customXml/_rels/item1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6.xml"/></Relationships>
</file>

<file path=customXml/_rels/item17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60.xml"/></Relationships>
</file>

<file path=customXml/_rels/item17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61.xml"/></Relationships>
</file>

<file path=customXml/_rels/item17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62.xml"/></Relationships>
</file>

<file path=customXml/_rels/item17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63.xml"/></Relationships>
</file>

<file path=customXml/_rels/item17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64.xml"/></Relationships>
</file>

<file path=customXml/_rels/item17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65.xml"/></Relationships>
</file>

<file path=customXml/_rels/item17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66.xml"/></Relationships>
</file>

<file path=customXml/_rels/item17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67.xml"/></Relationships>
</file>

<file path=customXml/_rels/item17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68.xml"/></Relationships>
</file>

<file path=customXml/_rels/item17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69.xml"/></Relationships>
</file>

<file path=customXml/_rels/item1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7.xml"/></Relationships>
</file>

<file path=customXml/_rels/item17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70.xml"/></Relationships>
</file>

<file path=customXml/_rels/item17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71.xml"/></Relationships>
</file>

<file path=customXml/_rels/item17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72.xml"/></Relationships>
</file>

<file path=customXml/_rels/item17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73.xml"/></Relationships>
</file>

<file path=customXml/_rels/item17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74.xml"/></Relationships>
</file>

<file path=customXml/_rels/item17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75.xml"/></Relationships>
</file>

<file path=customXml/_rels/item17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76.xml"/></Relationships>
</file>

<file path=customXml/_rels/item17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77.xml"/></Relationships>
</file>

<file path=customXml/_rels/item17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78.xml"/></Relationships>
</file>

<file path=customXml/_rels/item17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79.xml"/></Relationships>
</file>

<file path=customXml/_rels/item1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8.xml"/></Relationships>
</file>

<file path=customXml/_rels/item17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80.xml"/></Relationships>
</file>

<file path=customXml/_rels/item17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81.xml"/></Relationships>
</file>

<file path=customXml/_rels/item17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82.xml"/></Relationships>
</file>

<file path=customXml/_rels/item17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83.xml"/></Relationships>
</file>

<file path=customXml/_rels/item17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84.xml"/></Relationships>
</file>

<file path=customXml/_rels/item17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85.xml"/></Relationships>
</file>

<file path=customXml/_rels/item17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86.xml"/></Relationships>
</file>

<file path=customXml/_rels/item17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87.xml"/></Relationships>
</file>

<file path=customXml/_rels/item17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88.xml"/></Relationships>
</file>

<file path=customXml/_rels/item17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89.xml"/></Relationships>
</file>

<file path=customXml/_rels/item1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9.xml"/></Relationships>
</file>

<file path=customXml/_rels/item17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90.xml"/></Relationships>
</file>

<file path=customXml/_rels/item17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91.xml"/></Relationships>
</file>

<file path=customXml/_rels/item17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92.xml"/></Relationships>
</file>

<file path=customXml/_rels/item17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93.xml"/></Relationships>
</file>

<file path=customXml/_rels/item17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94.xml"/></Relationships>
</file>

<file path=customXml/_rels/item17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95.xml"/></Relationships>
</file>

<file path=customXml/_rels/item17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96.xml"/></Relationships>
</file>

<file path=customXml/_rels/item17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97.xml"/></Relationships>
</file>

<file path=customXml/_rels/item17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98.xml"/></Relationships>
</file>

<file path=customXml/_rels/item17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99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0.xml"/></Relationships>
</file>

<file path=customXml/_rels/item18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00.xml"/></Relationships>
</file>

<file path=customXml/_rels/item18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01.xml"/></Relationships>
</file>

<file path=customXml/_rels/item18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02.xml"/></Relationships>
</file>

<file path=customXml/_rels/item18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03.xml"/></Relationships>
</file>

<file path=customXml/_rels/item18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04.xml"/></Relationships>
</file>

<file path=customXml/_rels/item18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05.xml"/></Relationships>
</file>

<file path=customXml/_rels/item18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06.xml"/></Relationships>
</file>

<file path=customXml/_rels/item18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07.xml"/></Relationships>
</file>

<file path=customXml/_rels/item18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08.xml"/></Relationships>
</file>

<file path=customXml/_rels/item18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09.xml"/></Relationships>
</file>

<file path=customXml/_rels/item1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1.xml"/></Relationships>
</file>

<file path=customXml/_rels/item18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10.xml"/></Relationships>
</file>

<file path=customXml/_rels/item18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11.xml"/></Relationships>
</file>

<file path=customXml/_rels/item18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12.xml"/></Relationships>
</file>

<file path=customXml/_rels/item18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13.xml"/></Relationships>
</file>

<file path=customXml/_rels/item18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14.xml"/></Relationships>
</file>

<file path=customXml/_rels/item18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15.xml"/></Relationships>
</file>

<file path=customXml/_rels/item18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16.xml"/></Relationships>
</file>

<file path=customXml/_rels/item18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17.xml"/></Relationships>
</file>

<file path=customXml/_rels/item18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18.xml"/></Relationships>
</file>

<file path=customXml/_rels/item18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19.xml"/></Relationships>
</file>

<file path=customXml/_rels/item1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2.xml"/></Relationships>
</file>

<file path=customXml/_rels/item18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20.xml"/></Relationships>
</file>

<file path=customXml/_rels/item18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21.xml"/></Relationships>
</file>

<file path=customXml/_rels/item18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22.xml"/></Relationships>
</file>

<file path=customXml/_rels/item18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23.xml"/></Relationships>
</file>

<file path=customXml/_rels/item18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24.xml"/></Relationships>
</file>

<file path=customXml/_rels/item18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25.xml"/></Relationships>
</file>

<file path=customXml/_rels/item18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26.xml"/></Relationships>
</file>

<file path=customXml/_rels/item18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27.xml"/></Relationships>
</file>

<file path=customXml/_rels/item18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28.xml"/></Relationships>
</file>

<file path=customXml/_rels/item18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29.xml"/></Relationships>
</file>

<file path=customXml/_rels/item1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3.xml"/></Relationships>
</file>

<file path=customXml/_rels/item18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30.xml"/></Relationships>
</file>

<file path=customXml/_rels/item18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31.xml"/></Relationships>
</file>

<file path=customXml/_rels/item18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32.xml"/></Relationships>
</file>

<file path=customXml/_rels/item18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33.xml"/></Relationships>
</file>

<file path=customXml/_rels/item18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34.xml"/></Relationships>
</file>

<file path=customXml/_rels/item18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35.xml"/></Relationships>
</file>

<file path=customXml/_rels/item18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36.xml"/></Relationships>
</file>

<file path=customXml/_rels/item18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37.xml"/></Relationships>
</file>

<file path=customXml/_rels/item18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38.xml"/></Relationships>
</file>

<file path=customXml/_rels/item18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39.xml"/></Relationships>
</file>

<file path=customXml/_rels/item1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4.xml"/></Relationships>
</file>

<file path=customXml/_rels/item18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40.xml"/></Relationships>
</file>

<file path=customXml/_rels/item18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41.xml"/></Relationships>
</file>

<file path=customXml/_rels/item18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42.xml"/></Relationships>
</file>

<file path=customXml/_rels/item18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43.xml"/></Relationships>
</file>

<file path=customXml/_rels/item18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44.xml"/></Relationships>
</file>

<file path=customXml/_rels/item18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45.xml"/></Relationships>
</file>

<file path=customXml/_rels/item18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46.xml"/></Relationships>
</file>

<file path=customXml/_rels/item18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47.xml"/></Relationships>
</file>

<file path=customXml/_rels/item18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48.xml"/></Relationships>
</file>

<file path=customXml/_rels/item18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49.xml"/></Relationships>
</file>

<file path=customXml/_rels/item1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5.xml"/></Relationships>
</file>

<file path=customXml/_rels/item18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50.xml"/></Relationships>
</file>

<file path=customXml/_rels/item18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51.xml"/></Relationships>
</file>

<file path=customXml/_rels/item18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52.xml"/></Relationships>
</file>

<file path=customXml/_rels/item18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53.xml"/></Relationships>
</file>

<file path=customXml/_rels/item18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54.xml"/></Relationships>
</file>

<file path=customXml/_rels/item18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55.xml"/></Relationships>
</file>

<file path=customXml/_rels/item18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56.xml"/></Relationships>
</file>

<file path=customXml/_rels/item18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57.xml"/></Relationships>
</file>

<file path=customXml/_rels/item18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58.xml"/></Relationships>
</file>

<file path=customXml/_rels/item18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59.xml"/></Relationships>
</file>

<file path=customXml/_rels/item1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6.xml"/></Relationships>
</file>

<file path=customXml/_rels/item18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60.xml"/></Relationships>
</file>

<file path=customXml/_rels/item18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61.xml"/></Relationships>
</file>

<file path=customXml/_rels/item18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62.xml"/></Relationships>
</file>

<file path=customXml/_rels/item18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63.xml"/></Relationships>
</file>

<file path=customXml/_rels/item18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64.xml"/></Relationships>
</file>

<file path=customXml/_rels/item18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65.xml"/></Relationships>
</file>

<file path=customXml/_rels/item18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66.xml"/></Relationships>
</file>

<file path=customXml/_rels/item18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67.xml"/></Relationships>
</file>

<file path=customXml/_rels/item18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68.xml"/></Relationships>
</file>

<file path=customXml/_rels/item18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69.xml"/></Relationships>
</file>

<file path=customXml/_rels/item1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7.xml"/></Relationships>
</file>

<file path=customXml/_rels/item18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70.xml"/></Relationships>
</file>

<file path=customXml/_rels/item18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71.xml"/></Relationships>
</file>

<file path=customXml/_rels/item18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72.xml"/></Relationships>
</file>

<file path=customXml/_rels/item18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73.xml"/></Relationships>
</file>

<file path=customXml/_rels/item18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74.xml"/></Relationships>
</file>

<file path=customXml/_rels/item18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75.xml"/></Relationships>
</file>

<file path=customXml/_rels/item18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76.xml"/></Relationships>
</file>

<file path=customXml/_rels/item18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77.xml"/></Relationships>
</file>

<file path=customXml/_rels/item18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78.xml"/></Relationships>
</file>

<file path=customXml/_rels/item18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79.xml"/></Relationships>
</file>

<file path=customXml/_rels/item1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8.xml"/></Relationships>
</file>

<file path=customXml/_rels/item18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80.xml"/></Relationships>
</file>

<file path=customXml/_rels/item18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81.xml"/></Relationships>
</file>

<file path=customXml/_rels/item18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82.xml"/></Relationships>
</file>

<file path=customXml/_rels/item18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83.xml"/></Relationships>
</file>

<file path=customXml/_rels/item18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84.xml"/></Relationships>
</file>

<file path=customXml/_rels/item18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85.xml"/></Relationships>
</file>

<file path=customXml/_rels/item18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86.xml"/></Relationships>
</file>

<file path=customXml/_rels/item18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87.xml"/></Relationships>
</file>

<file path=customXml/_rels/item18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88.xml"/></Relationships>
</file>

<file path=customXml/_rels/item18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89.xml"/></Relationships>
</file>

<file path=customXml/_rels/item1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9.xml"/></Relationships>
</file>

<file path=customXml/_rels/item18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90.xml"/></Relationships>
</file>

<file path=customXml/_rels/item18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91.xml"/></Relationships>
</file>

<file path=customXml/_rels/item18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92.xml"/></Relationships>
</file>

<file path=customXml/_rels/item18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93.xml"/></Relationships>
</file>

<file path=customXml/_rels/item18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94.xml"/></Relationships>
</file>

<file path=customXml/_rels/item18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95.xml"/></Relationships>
</file>

<file path=customXml/_rels/item18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96.xml"/></Relationships>
</file>

<file path=customXml/_rels/item18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97.xml"/></Relationships>
</file>

<file path=customXml/_rels/item18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98.xml"/></Relationships>
</file>

<file path=customXml/_rels/item18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99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1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0.xml"/></Relationships>
</file>

<file path=customXml/_rels/item19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00.xml"/></Relationships>
</file>

<file path=customXml/_rels/item19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01.xml"/></Relationships>
</file>

<file path=customXml/_rels/item19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02.xml"/></Relationships>
</file>

<file path=customXml/_rels/item19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03.xml"/></Relationships>
</file>

<file path=customXml/_rels/item19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04.xml"/></Relationships>
</file>

<file path=customXml/_rels/item19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05.xml"/></Relationships>
</file>

<file path=customXml/_rels/item19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06.xml"/></Relationships>
</file>

<file path=customXml/_rels/item19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07.xml"/></Relationships>
</file>

<file path=customXml/_rels/item19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08.xml"/></Relationships>
</file>

<file path=customXml/_rels/item19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09.xml"/></Relationships>
</file>

<file path=customXml/_rels/item1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1.xml"/></Relationships>
</file>

<file path=customXml/_rels/item19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10.xml"/></Relationships>
</file>

<file path=customXml/_rels/item19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11.xml"/></Relationships>
</file>

<file path=customXml/_rels/item19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12.xml"/></Relationships>
</file>

<file path=customXml/_rels/item19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13.xml"/></Relationships>
</file>

<file path=customXml/_rels/item19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14.xml"/></Relationships>
</file>

<file path=customXml/_rels/item19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15.xml"/></Relationships>
</file>

<file path=customXml/_rels/item19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16.xml"/></Relationships>
</file>

<file path=customXml/_rels/item19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17.xml"/></Relationships>
</file>

<file path=customXml/_rels/item19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18.xml"/></Relationships>
</file>

<file path=customXml/_rels/item19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19.xml"/></Relationships>
</file>

<file path=customXml/_rels/item1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2.xml"/></Relationships>
</file>

<file path=customXml/_rels/item19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20.xml"/></Relationships>
</file>

<file path=customXml/_rels/item19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21.xml"/></Relationships>
</file>

<file path=customXml/_rels/item19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22.xml"/></Relationships>
</file>

<file path=customXml/_rels/item19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23.xml"/></Relationships>
</file>

<file path=customXml/_rels/item19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24.xml"/></Relationships>
</file>

<file path=customXml/_rels/item19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25.xml"/></Relationships>
</file>

<file path=customXml/_rels/item19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26.xml"/></Relationships>
</file>

<file path=customXml/_rels/item19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27.xml"/></Relationships>
</file>

<file path=customXml/_rels/item19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28.xml"/></Relationships>
</file>

<file path=customXml/_rels/item19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29.xml"/></Relationships>
</file>

<file path=customXml/_rels/item1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3.xml"/></Relationships>
</file>

<file path=customXml/_rels/item19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30.xml"/></Relationships>
</file>

<file path=customXml/_rels/item19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31.xml"/></Relationships>
</file>

<file path=customXml/_rels/item19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32.xml"/></Relationships>
</file>

<file path=customXml/_rels/item19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33.xml"/></Relationships>
</file>

<file path=customXml/_rels/item19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34.xml"/></Relationships>
</file>

<file path=customXml/_rels/item19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35.xml"/></Relationships>
</file>

<file path=customXml/_rels/item19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36.xml"/></Relationships>
</file>

<file path=customXml/_rels/item19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37.xml"/></Relationships>
</file>

<file path=customXml/_rels/item19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38.xml"/></Relationships>
</file>

<file path=customXml/_rels/item19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39.xml"/></Relationships>
</file>

<file path=customXml/_rels/item1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4.xml"/></Relationships>
</file>

<file path=customXml/_rels/item19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40.xml"/></Relationships>
</file>

<file path=customXml/_rels/item19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41.xml"/></Relationships>
</file>

<file path=customXml/_rels/item19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42.xml"/></Relationships>
</file>

<file path=customXml/_rels/item19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43.xml"/></Relationships>
</file>

<file path=customXml/_rels/item19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44.xml"/></Relationships>
</file>

<file path=customXml/_rels/item19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45.xml"/></Relationships>
</file>

<file path=customXml/_rels/item19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46.xml"/></Relationships>
</file>

<file path=customXml/_rels/item19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47.xml"/></Relationships>
</file>

<file path=customXml/_rels/item19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48.xml"/></Relationships>
</file>

<file path=customXml/_rels/item19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49.xml"/></Relationships>
</file>

<file path=customXml/_rels/item1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5.xml"/></Relationships>
</file>

<file path=customXml/_rels/item19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50.xml"/></Relationships>
</file>

<file path=customXml/_rels/item19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51.xml"/></Relationships>
</file>

<file path=customXml/_rels/item19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52.xml"/></Relationships>
</file>

<file path=customXml/_rels/item19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53.xml"/></Relationships>
</file>

<file path=customXml/_rels/item19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54.xml"/></Relationships>
</file>

<file path=customXml/_rels/item19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55.xml"/></Relationships>
</file>

<file path=customXml/_rels/item19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56.xml"/></Relationships>
</file>

<file path=customXml/_rels/item19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57.xml"/></Relationships>
</file>

<file path=customXml/_rels/item19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58.xml"/></Relationships>
</file>

<file path=customXml/_rels/item19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59.xml"/></Relationships>
</file>

<file path=customXml/_rels/item1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6.xml"/></Relationships>
</file>

<file path=customXml/_rels/item19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60.xml"/></Relationships>
</file>

<file path=customXml/_rels/item19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61.xml"/></Relationships>
</file>

<file path=customXml/_rels/item19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62.xml"/></Relationships>
</file>

<file path=customXml/_rels/item19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63.xml"/></Relationships>
</file>

<file path=customXml/_rels/item19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64.xml"/></Relationships>
</file>

<file path=customXml/_rels/item19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65.xml"/></Relationships>
</file>

<file path=customXml/_rels/item19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66.xml"/></Relationships>
</file>

<file path=customXml/_rels/item19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67.xml"/></Relationships>
</file>

<file path=customXml/_rels/item19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68.xml"/></Relationships>
</file>

<file path=customXml/_rels/item19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69.xml"/></Relationships>
</file>

<file path=customXml/_rels/item1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7.xml"/></Relationships>
</file>

<file path=customXml/_rels/item19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70.xml"/></Relationships>
</file>

<file path=customXml/_rels/item19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71.xml"/></Relationships>
</file>

<file path=customXml/_rels/item19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72.xml"/></Relationships>
</file>

<file path=customXml/_rels/item19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73.xml"/></Relationships>
</file>

<file path=customXml/_rels/item19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74.xml"/></Relationships>
</file>

<file path=customXml/_rels/item19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75.xml"/></Relationships>
</file>

<file path=customXml/_rels/item19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76.xml"/></Relationships>
</file>

<file path=customXml/_rels/item19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77.xml"/></Relationships>
</file>

<file path=customXml/_rels/item19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78.xml"/></Relationships>
</file>

<file path=customXml/_rels/item19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79.xml"/></Relationships>
</file>

<file path=customXml/_rels/item1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8.xml"/></Relationships>
</file>

<file path=customXml/_rels/item19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80.xml"/></Relationships>
</file>

<file path=customXml/_rels/item19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81.xml"/></Relationships>
</file>

<file path=customXml/_rels/item19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82.xml"/></Relationships>
</file>

<file path=customXml/_rels/item19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83.xml"/></Relationships>
</file>

<file path=customXml/_rels/item19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84.xml"/></Relationships>
</file>

<file path=customXml/_rels/item19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85.xml"/></Relationships>
</file>

<file path=customXml/_rels/item19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86.xml"/></Relationships>
</file>

<file path=customXml/_rels/item19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87.xml"/></Relationships>
</file>

<file path=customXml/_rels/item19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88.xml"/></Relationships>
</file>

<file path=customXml/_rels/item19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89.xml"/></Relationships>
</file>

<file path=customXml/_rels/item1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9.xml"/></Relationships>
</file>

<file path=customXml/_rels/item19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90.xml"/></Relationships>
</file>

<file path=customXml/_rels/item19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91.xml"/></Relationships>
</file>

<file path=customXml/_rels/item19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92.xml"/></Relationships>
</file>

<file path=customXml/_rels/item19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93.xml"/></Relationships>
</file>

<file path=customXml/_rels/item19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94.xml"/></Relationships>
</file>

<file path=customXml/_rels/item19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95.xml"/></Relationships>
</file>

<file path=customXml/_rels/item19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96.xml"/></Relationships>
</file>

<file path=customXml/_rels/item19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97.xml"/></Relationships>
</file>

<file path=customXml/_rels/item19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98.xml"/></Relationships>
</file>

<file path=customXml/_rels/item19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9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0.xml"/></Relationships>
</file>

<file path=customXml/_rels/item20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00.xml"/></Relationships>
</file>

<file path=customXml/_rels/item20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01.xml"/></Relationships>
</file>

<file path=customXml/_rels/item20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02.xml"/></Relationships>
</file>

<file path=customXml/_rels/item20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03.xml"/></Relationships>
</file>

<file path=customXml/_rels/item20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04.xml"/></Relationships>
</file>

<file path=customXml/_rels/item20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05.xml"/></Relationships>
</file>

<file path=customXml/_rels/item20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06.xml"/></Relationships>
</file>

<file path=customXml/_rels/item20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07.xml"/></Relationships>
</file>

<file path=customXml/_rels/item20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08.xml"/></Relationships>
</file>

<file path=customXml/_rels/item20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09.xml"/></Relationships>
</file>

<file path=customXml/_rels/item2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1.xml"/></Relationships>
</file>

<file path=customXml/_rels/item20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10.xml"/></Relationships>
</file>

<file path=customXml/_rels/item20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11.xml"/></Relationships>
</file>

<file path=customXml/_rels/item20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12.xml"/></Relationships>
</file>

<file path=customXml/_rels/item20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13.xml"/></Relationships>
</file>

<file path=customXml/_rels/item20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14.xml"/></Relationships>
</file>

<file path=customXml/_rels/item20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15.xml"/></Relationships>
</file>

<file path=customXml/_rels/item20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16.xml"/></Relationships>
</file>

<file path=customXml/_rels/item20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17.xml"/></Relationships>
</file>

<file path=customXml/_rels/item20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18.xml"/></Relationships>
</file>

<file path=customXml/_rels/item20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19.xml"/></Relationships>
</file>

<file path=customXml/_rels/item2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2.xml"/></Relationships>
</file>

<file path=customXml/_rels/item20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20.xml"/></Relationships>
</file>

<file path=customXml/_rels/item20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21.xml"/></Relationships>
</file>

<file path=customXml/_rels/item20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22.xml"/></Relationships>
</file>

<file path=customXml/_rels/item20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23.xml"/></Relationships>
</file>

<file path=customXml/_rels/item20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24.xml"/></Relationships>
</file>

<file path=customXml/_rels/item20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25.xml"/></Relationships>
</file>

<file path=customXml/_rels/item20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26.xml"/></Relationships>
</file>

<file path=customXml/_rels/item20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27.xml"/></Relationships>
</file>

<file path=customXml/_rels/item20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28.xml"/></Relationships>
</file>

<file path=customXml/_rels/item20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29.xml"/></Relationships>
</file>

<file path=customXml/_rels/item2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3.xml"/></Relationships>
</file>

<file path=customXml/_rels/item20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30.xml"/></Relationships>
</file>

<file path=customXml/_rels/item20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31.xml"/></Relationships>
</file>

<file path=customXml/_rels/item20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32.xml"/></Relationships>
</file>

<file path=customXml/_rels/item20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33.xml"/></Relationships>
</file>

<file path=customXml/_rels/item20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34.xml"/></Relationships>
</file>

<file path=customXml/_rels/item20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35.xml"/></Relationships>
</file>

<file path=customXml/_rels/item20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36.xml"/></Relationships>
</file>

<file path=customXml/_rels/item20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37.xml"/></Relationships>
</file>

<file path=customXml/_rels/item20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38.xml"/></Relationships>
</file>

<file path=customXml/_rels/item20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39.xml"/></Relationships>
</file>

<file path=customXml/_rels/item2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4.xml"/></Relationships>
</file>

<file path=customXml/_rels/item20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40.xml"/></Relationships>
</file>

<file path=customXml/_rels/item20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41.xml"/></Relationships>
</file>

<file path=customXml/_rels/item20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42.xml"/></Relationships>
</file>

<file path=customXml/_rels/item20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43.xml"/></Relationships>
</file>

<file path=customXml/_rels/item20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44.xml"/></Relationships>
</file>

<file path=customXml/_rels/item20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45.xml"/></Relationships>
</file>

<file path=customXml/_rels/item20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46.xml"/></Relationships>
</file>

<file path=customXml/_rels/item20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47.xml"/></Relationships>
</file>

<file path=customXml/_rels/item20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48.xml"/></Relationships>
</file>

<file path=customXml/_rels/item20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49.xml"/></Relationships>
</file>

<file path=customXml/_rels/item2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5.xml"/></Relationships>
</file>

<file path=customXml/_rels/item20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50.xml"/></Relationships>
</file>

<file path=customXml/_rels/item20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51.xml"/></Relationships>
</file>

<file path=customXml/_rels/item20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52.xml"/></Relationships>
</file>

<file path=customXml/_rels/item20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53.xml"/></Relationships>
</file>

<file path=customXml/_rels/item20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54.xml"/></Relationships>
</file>

<file path=customXml/_rels/item20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55.xml"/></Relationships>
</file>

<file path=customXml/_rels/item20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56.xml"/></Relationships>
</file>

<file path=customXml/_rels/item20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57.xml"/></Relationships>
</file>

<file path=customXml/_rels/item20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58.xml"/></Relationships>
</file>

<file path=customXml/_rels/item20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59.xml"/></Relationships>
</file>

<file path=customXml/_rels/item2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6.xml"/></Relationships>
</file>

<file path=customXml/_rels/item20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60.xml"/></Relationships>
</file>

<file path=customXml/_rels/item20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61.xml"/></Relationships>
</file>

<file path=customXml/_rels/item20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62.xml"/></Relationships>
</file>

<file path=customXml/_rels/item20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63.xml"/></Relationships>
</file>

<file path=customXml/_rels/item20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64.xml"/></Relationships>
</file>

<file path=customXml/_rels/item20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65.xml"/></Relationships>
</file>

<file path=customXml/_rels/item20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66.xml"/></Relationships>
</file>

<file path=customXml/_rels/item20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67.xml"/></Relationships>
</file>

<file path=customXml/_rels/item20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68.xml"/></Relationships>
</file>

<file path=customXml/_rels/item20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69.xml"/></Relationships>
</file>

<file path=customXml/_rels/item2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7.xml"/></Relationships>
</file>

<file path=customXml/_rels/item20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70.xml"/></Relationships>
</file>

<file path=customXml/_rels/item20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71.xml"/></Relationships>
</file>

<file path=customXml/_rels/item20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72.xml"/></Relationships>
</file>

<file path=customXml/_rels/item20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73.xml"/></Relationships>
</file>

<file path=customXml/_rels/item20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74.xml"/></Relationships>
</file>

<file path=customXml/_rels/item20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75.xml"/></Relationships>
</file>

<file path=customXml/_rels/item20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76.xml"/></Relationships>
</file>

<file path=customXml/_rels/item20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77.xml"/></Relationships>
</file>

<file path=customXml/_rels/item20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78.xml"/></Relationships>
</file>

<file path=customXml/_rels/item20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79.xml"/></Relationships>
</file>

<file path=customXml/_rels/item2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8.xml"/></Relationships>
</file>

<file path=customXml/_rels/item20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80.xml"/></Relationships>
</file>

<file path=customXml/_rels/item20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81.xml"/></Relationships>
</file>

<file path=customXml/_rels/item20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82.xml"/></Relationships>
</file>

<file path=customXml/_rels/item20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83.xml"/></Relationships>
</file>

<file path=customXml/_rels/item20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84.xml"/></Relationships>
</file>

<file path=customXml/_rels/item20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85.xml"/></Relationships>
</file>

<file path=customXml/_rels/item20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86.xml"/></Relationships>
</file>

<file path=customXml/_rels/item20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87.xml"/></Relationships>
</file>

<file path=customXml/_rels/item20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88.xml"/></Relationships>
</file>

<file path=customXml/_rels/item20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89.xml"/></Relationships>
</file>

<file path=customXml/_rels/item2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9.xml"/></Relationships>
</file>

<file path=customXml/_rels/item20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90.xml"/></Relationships>
</file>

<file path=customXml/_rels/item20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91.xml"/></Relationships>
</file>

<file path=customXml/_rels/item20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92.xml"/></Relationships>
</file>

<file path=customXml/_rels/item20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93.xml"/></Relationships>
</file>

<file path=customXml/_rels/item20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94.xml"/></Relationships>
</file>

<file path=customXml/_rels/item20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95.xml"/></Relationships>
</file>

<file path=customXml/_rels/item20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96.xml"/></Relationships>
</file>

<file path=customXml/_rels/item20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97.xml"/></Relationships>
</file>

<file path=customXml/_rels/item20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98.xml"/></Relationships>
</file>

<file path=customXml/_rels/item20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99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0.xml"/></Relationships>
</file>

<file path=customXml/_rels/item2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00.xml"/></Relationships>
</file>

<file path=customXml/_rels/item2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01.xml"/></Relationships>
</file>

<file path=customXml/_rels/item2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02.xml"/></Relationships>
</file>

<file path=customXml/_rels/item2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03.xml"/></Relationships>
</file>

<file path=customXml/_rels/item2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04.xml"/></Relationships>
</file>

<file path=customXml/_rels/item21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05.xml"/></Relationships>
</file>

<file path=customXml/_rels/item21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06.xml"/></Relationships>
</file>

<file path=customXml/_rels/item21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07.xml"/></Relationships>
</file>

<file path=customXml/_rels/item21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08.xml"/></Relationships>
</file>

<file path=customXml/_rels/item21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09.xml"/></Relationships>
</file>

<file path=customXml/_rels/item2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1.xml"/></Relationships>
</file>

<file path=customXml/_rels/item21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10.xml"/></Relationships>
</file>

<file path=customXml/_rels/item21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11.xml"/></Relationships>
</file>

<file path=customXml/_rels/item21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12.xml"/></Relationships>
</file>

<file path=customXml/_rels/item21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13.xml"/></Relationships>
</file>

<file path=customXml/_rels/item21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14.xml"/></Relationships>
</file>

<file path=customXml/_rels/item21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15.xml"/></Relationships>
</file>

<file path=customXml/_rels/item21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16.xml"/></Relationships>
</file>

<file path=customXml/_rels/item21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17.xml"/></Relationships>
</file>

<file path=customXml/_rels/item21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18.xml"/></Relationships>
</file>

<file path=customXml/_rels/item21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19.xml"/></Relationships>
</file>

<file path=customXml/_rels/item2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2.xml"/></Relationships>
</file>

<file path=customXml/_rels/item21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20.xml"/></Relationships>
</file>

<file path=customXml/_rels/item21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21.xml"/></Relationships>
</file>

<file path=customXml/_rels/item21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22.xml"/></Relationships>
</file>

<file path=customXml/_rels/item21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23.xml"/></Relationships>
</file>

<file path=customXml/_rels/item21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24.xml"/></Relationships>
</file>

<file path=customXml/_rels/item21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25.xml"/></Relationships>
</file>

<file path=customXml/_rels/item21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26.xml"/></Relationships>
</file>

<file path=customXml/_rels/item21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27.xml"/></Relationships>
</file>

<file path=customXml/_rels/item21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28.xml"/></Relationships>
</file>

<file path=customXml/_rels/item21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29.xml"/></Relationships>
</file>

<file path=customXml/_rels/item2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3.xml"/></Relationships>
</file>

<file path=customXml/_rels/item21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30.xml"/></Relationships>
</file>

<file path=customXml/_rels/item21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31.xml"/></Relationships>
</file>

<file path=customXml/_rels/item21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32.xml"/></Relationships>
</file>

<file path=customXml/_rels/item21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33.xml"/></Relationships>
</file>

<file path=customXml/_rels/item21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34.xml"/></Relationships>
</file>

<file path=customXml/_rels/item21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35.xml"/></Relationships>
</file>

<file path=customXml/_rels/item21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36.xml"/></Relationships>
</file>

<file path=customXml/_rels/item21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37.xml"/></Relationships>
</file>

<file path=customXml/_rels/item21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38.xml"/></Relationships>
</file>

<file path=customXml/_rels/item21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39.xml"/></Relationships>
</file>

<file path=customXml/_rels/item2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4.xml"/></Relationships>
</file>

<file path=customXml/_rels/item21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40.xml"/></Relationships>
</file>

<file path=customXml/_rels/item21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41.xml"/></Relationships>
</file>

<file path=customXml/_rels/item21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42.xml"/></Relationships>
</file>

<file path=customXml/_rels/item21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43.xml"/></Relationships>
</file>

<file path=customXml/_rels/item21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44.xml"/></Relationships>
</file>

<file path=customXml/_rels/item21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45.xml"/></Relationships>
</file>

<file path=customXml/_rels/item21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46.xml"/></Relationships>
</file>

<file path=customXml/_rels/item21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47.xml"/></Relationships>
</file>

<file path=customXml/_rels/item21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48.xml"/></Relationships>
</file>

<file path=customXml/_rels/item21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49.xml"/></Relationships>
</file>

<file path=customXml/_rels/item2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5.xml"/></Relationships>
</file>

<file path=customXml/_rels/item21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50.xml"/></Relationships>
</file>

<file path=customXml/_rels/item21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51.xml"/></Relationships>
</file>

<file path=customXml/_rels/item21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52.xml"/></Relationships>
</file>

<file path=customXml/_rels/item21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53.xml"/></Relationships>
</file>

<file path=customXml/_rels/item21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54.xml"/></Relationships>
</file>

<file path=customXml/_rels/item21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55.xml"/></Relationships>
</file>

<file path=customXml/_rels/item21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56.xml"/></Relationships>
</file>

<file path=customXml/_rels/item21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57.xml"/></Relationships>
</file>

<file path=customXml/_rels/item21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58.xml"/></Relationships>
</file>

<file path=customXml/_rels/item21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59.xml"/></Relationships>
</file>

<file path=customXml/_rels/item2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6.xml"/></Relationships>
</file>

<file path=customXml/_rels/item21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60.xml"/></Relationships>
</file>

<file path=customXml/_rels/item21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61.xml"/></Relationships>
</file>

<file path=customXml/_rels/item21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62.xml"/></Relationships>
</file>

<file path=customXml/_rels/item21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63.xml"/></Relationships>
</file>

<file path=customXml/_rels/item21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64.xml"/></Relationships>
</file>

<file path=customXml/_rels/item21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65.xml"/></Relationships>
</file>

<file path=customXml/_rels/item21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66.xml"/></Relationships>
</file>

<file path=customXml/_rels/item21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67.xml"/></Relationships>
</file>

<file path=customXml/_rels/item21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68.xml"/></Relationships>
</file>

<file path=customXml/_rels/item21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69.xml"/></Relationships>
</file>

<file path=customXml/_rels/item2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7.xml"/></Relationships>
</file>

<file path=customXml/_rels/item21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70.xml"/></Relationships>
</file>

<file path=customXml/_rels/item21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71.xml"/></Relationships>
</file>

<file path=customXml/_rels/item21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72.xml"/></Relationships>
</file>

<file path=customXml/_rels/item21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73.xml"/></Relationships>
</file>

<file path=customXml/_rels/item21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74.xml"/></Relationships>
</file>

<file path=customXml/_rels/item21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75.xml"/></Relationships>
</file>

<file path=customXml/_rels/item21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76.xml"/></Relationships>
</file>

<file path=customXml/_rels/item21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77.xml"/></Relationships>
</file>

<file path=customXml/_rels/item21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78.xml"/></Relationships>
</file>

<file path=customXml/_rels/item21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79.xml"/></Relationships>
</file>

<file path=customXml/_rels/item2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8.xml"/></Relationships>
</file>

<file path=customXml/_rels/item21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80.xml"/></Relationships>
</file>

<file path=customXml/_rels/item21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81.xml"/></Relationships>
</file>

<file path=customXml/_rels/item21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82.xml"/></Relationships>
</file>

<file path=customXml/_rels/item21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83.xml"/></Relationships>
</file>

<file path=customXml/_rels/item21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84.xml"/></Relationships>
</file>

<file path=customXml/_rels/item21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85.xml"/></Relationships>
</file>

<file path=customXml/_rels/item21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86.xml"/></Relationships>
</file>

<file path=customXml/_rels/item21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87.xml"/></Relationships>
</file>

<file path=customXml/_rels/item21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88.xml"/></Relationships>
</file>

<file path=customXml/_rels/item21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89.xml"/></Relationships>
</file>

<file path=customXml/_rels/item2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9.xml"/></Relationships>
</file>

<file path=customXml/_rels/item21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90.xml"/></Relationships>
</file>

<file path=customXml/_rels/item21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91.xml"/></Relationships>
</file>

<file path=customXml/_rels/item21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92.xml"/></Relationships>
</file>

<file path=customXml/_rels/item21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93.xml"/></Relationships>
</file>

<file path=customXml/_rels/item21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94.xml"/></Relationships>
</file>

<file path=customXml/_rels/item21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95.xml"/></Relationships>
</file>

<file path=customXml/_rels/item21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96.xml"/></Relationships>
</file>

<file path=customXml/_rels/item21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97.xml"/></Relationships>
</file>

<file path=customXml/_rels/item21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98.xml"/></Relationships>
</file>

<file path=customXml/_rels/item21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99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0.xml"/></Relationships>
</file>

<file path=customXml/_rels/item22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00.xml"/></Relationships>
</file>

<file path=customXml/_rels/item22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01.xml"/></Relationships>
</file>

<file path=customXml/_rels/item22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02.xml"/></Relationships>
</file>

<file path=customXml/_rels/item22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03.xml"/></Relationships>
</file>

<file path=customXml/_rels/item22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04.xml"/></Relationships>
</file>

<file path=customXml/_rels/item22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05.xml"/></Relationships>
</file>

<file path=customXml/_rels/item22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06.xml"/></Relationships>
</file>

<file path=customXml/_rels/item22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07.xml"/></Relationships>
</file>

<file path=customXml/_rels/item22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08.xml"/></Relationships>
</file>

<file path=customXml/_rels/item22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09.xml"/></Relationships>
</file>

<file path=customXml/_rels/item2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1.xml"/></Relationships>
</file>

<file path=customXml/_rels/item22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10.xml"/></Relationships>
</file>

<file path=customXml/_rels/item22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11.xml"/></Relationships>
</file>

<file path=customXml/_rels/item22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12.xml"/></Relationships>
</file>

<file path=customXml/_rels/item22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13.xml"/></Relationships>
</file>

<file path=customXml/_rels/item22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14.xml"/></Relationships>
</file>

<file path=customXml/_rels/item22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15.xml"/></Relationships>
</file>

<file path=customXml/_rels/item22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16.xml"/></Relationships>
</file>

<file path=customXml/_rels/item22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17.xml"/></Relationships>
</file>

<file path=customXml/_rels/item22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18.xml"/></Relationships>
</file>

<file path=customXml/_rels/item22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19.xml"/></Relationships>
</file>

<file path=customXml/_rels/item2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2.xml"/></Relationships>
</file>

<file path=customXml/_rels/item22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20.xml"/></Relationships>
</file>

<file path=customXml/_rels/item22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21.xml"/></Relationships>
</file>

<file path=customXml/_rels/item22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22.xml"/></Relationships>
</file>

<file path=customXml/_rels/item22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23.xml"/></Relationships>
</file>

<file path=customXml/_rels/item22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24.xml"/></Relationships>
</file>

<file path=customXml/_rels/item22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25.xml"/></Relationships>
</file>

<file path=customXml/_rels/item22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26.xml"/></Relationships>
</file>

<file path=customXml/_rels/item22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27.xml"/></Relationships>
</file>

<file path=customXml/_rels/item22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28.xml"/></Relationships>
</file>

<file path=customXml/_rels/item22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29.xml"/></Relationships>
</file>

<file path=customXml/_rels/item2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3.xml"/></Relationships>
</file>

<file path=customXml/_rels/item22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30.xml"/></Relationships>
</file>

<file path=customXml/_rels/item22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31.xml"/></Relationships>
</file>

<file path=customXml/_rels/item22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32.xml"/></Relationships>
</file>

<file path=customXml/_rels/item22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33.xml"/></Relationships>
</file>

<file path=customXml/_rels/item22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34.xml"/></Relationships>
</file>

<file path=customXml/_rels/item22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35.xml"/></Relationships>
</file>

<file path=customXml/_rels/item22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36.xml"/></Relationships>
</file>

<file path=customXml/_rels/item22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37.xml"/></Relationships>
</file>

<file path=customXml/_rels/item22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38.xml"/></Relationships>
</file>

<file path=customXml/_rels/item22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39.xml"/></Relationships>
</file>

<file path=customXml/_rels/item2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4.xml"/></Relationships>
</file>

<file path=customXml/_rels/item22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40.xml"/></Relationships>
</file>

<file path=customXml/_rels/item22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41.xml"/></Relationships>
</file>

<file path=customXml/_rels/item22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42.xml"/></Relationships>
</file>

<file path=customXml/_rels/item22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43.xml"/></Relationships>
</file>

<file path=customXml/_rels/item22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44.xml"/></Relationships>
</file>

<file path=customXml/_rels/item22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45.xml"/></Relationships>
</file>

<file path=customXml/_rels/item22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46.xml"/></Relationships>
</file>

<file path=customXml/_rels/item22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47.xml"/></Relationships>
</file>

<file path=customXml/_rels/item22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48.xml"/></Relationships>
</file>

<file path=customXml/_rels/item22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49.xml"/></Relationships>
</file>

<file path=customXml/_rels/item2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5.xml"/></Relationships>
</file>

<file path=customXml/_rels/item22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50.xml"/></Relationships>
</file>

<file path=customXml/_rels/item22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51.xml"/></Relationships>
</file>

<file path=customXml/_rels/item22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52.xml"/></Relationships>
</file>

<file path=customXml/_rels/item22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53.xml"/></Relationships>
</file>

<file path=customXml/_rels/item22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54.xml"/></Relationships>
</file>

<file path=customXml/_rels/item22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55.xml"/></Relationships>
</file>

<file path=customXml/_rels/item22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56.xml"/></Relationships>
</file>

<file path=customXml/_rels/item22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57.xml"/></Relationships>
</file>

<file path=customXml/_rels/item22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58.xml"/></Relationships>
</file>

<file path=customXml/_rels/item22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59.xml"/></Relationships>
</file>

<file path=customXml/_rels/item2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6.xml"/></Relationships>
</file>

<file path=customXml/_rels/item22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60.xml"/></Relationships>
</file>

<file path=customXml/_rels/item22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61.xml"/></Relationships>
</file>

<file path=customXml/_rels/item22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62.xml"/></Relationships>
</file>

<file path=customXml/_rels/item22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63.xml"/></Relationships>
</file>

<file path=customXml/_rels/item22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64.xml"/></Relationships>
</file>

<file path=customXml/_rels/item22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65.xml"/></Relationships>
</file>

<file path=customXml/_rels/item22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66.xml"/></Relationships>
</file>

<file path=customXml/_rels/item22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67.xml"/></Relationships>
</file>

<file path=customXml/_rels/item22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68.xml"/></Relationships>
</file>

<file path=customXml/_rels/item22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69.xml"/></Relationships>
</file>

<file path=customXml/_rels/item2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7.xml"/></Relationships>
</file>

<file path=customXml/_rels/item22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70.xml"/></Relationships>
</file>

<file path=customXml/_rels/item22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71.xml"/></Relationships>
</file>

<file path=customXml/_rels/item22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72.xml"/></Relationships>
</file>

<file path=customXml/_rels/item22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73.xml"/></Relationships>
</file>

<file path=customXml/_rels/item22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74.xml"/></Relationships>
</file>

<file path=customXml/_rels/item22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75.xml"/></Relationships>
</file>

<file path=customXml/_rels/item22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76.xml"/></Relationships>
</file>

<file path=customXml/_rels/item22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77.xml"/></Relationships>
</file>

<file path=customXml/_rels/item22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78.xml"/></Relationships>
</file>

<file path=customXml/_rels/item22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79.xml"/></Relationships>
</file>

<file path=customXml/_rels/item2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8.xml"/></Relationships>
</file>

<file path=customXml/_rels/item22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80.xml"/></Relationships>
</file>

<file path=customXml/_rels/item22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81.xml"/></Relationships>
</file>

<file path=customXml/_rels/item22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82.xml"/></Relationships>
</file>

<file path=customXml/_rels/item22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83.xml"/></Relationships>
</file>

<file path=customXml/_rels/item22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84.xml"/></Relationships>
</file>

<file path=customXml/_rels/item22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85.xml"/></Relationships>
</file>

<file path=customXml/_rels/item22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86.xml"/></Relationships>
</file>

<file path=customXml/_rels/item22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87.xml"/></Relationships>
</file>

<file path=customXml/_rels/item22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88.xml"/></Relationships>
</file>

<file path=customXml/_rels/item22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89.xml"/></Relationships>
</file>

<file path=customXml/_rels/item2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9.xml"/></Relationships>
</file>

<file path=customXml/_rels/item22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90.xml"/></Relationships>
</file>

<file path=customXml/_rels/item22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91.xml"/></Relationships>
</file>

<file path=customXml/_rels/item22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92.xml"/></Relationships>
</file>

<file path=customXml/_rels/item22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93.xml"/></Relationships>
</file>

<file path=customXml/_rels/item22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94.xml"/></Relationships>
</file>

<file path=customXml/_rels/item22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95.xml"/></Relationships>
</file>

<file path=customXml/_rels/item22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96.xml"/></Relationships>
</file>

<file path=customXml/_rels/item22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97.xml"/></Relationships>
</file>

<file path=customXml/_rels/item22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98.xml"/></Relationships>
</file>

<file path=customXml/_rels/item22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99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0.xml"/></Relationships>
</file>

<file path=customXml/_rels/item23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00.xml"/></Relationships>
</file>

<file path=customXml/_rels/item23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01.xml"/></Relationships>
</file>

<file path=customXml/_rels/item23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02.xml"/></Relationships>
</file>

<file path=customXml/_rels/item23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03.xml"/></Relationships>
</file>

<file path=customXml/_rels/item23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04.xml"/></Relationships>
</file>

<file path=customXml/_rels/item23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05.xml"/></Relationships>
</file>

<file path=customXml/_rels/item23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06.xml"/></Relationships>
</file>

<file path=customXml/_rels/item23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07.xml"/></Relationships>
</file>

<file path=customXml/_rels/item23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08.xml"/></Relationships>
</file>

<file path=customXml/_rels/item23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09.xml"/></Relationships>
</file>

<file path=customXml/_rels/item2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1.xml"/></Relationships>
</file>

<file path=customXml/_rels/item23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10.xml"/></Relationships>
</file>

<file path=customXml/_rels/item23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11.xml"/></Relationships>
</file>

<file path=customXml/_rels/item23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12.xml"/></Relationships>
</file>

<file path=customXml/_rels/item23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13.xml"/></Relationships>
</file>

<file path=customXml/_rels/item23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14.xml"/></Relationships>
</file>

<file path=customXml/_rels/item23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15.xml"/></Relationships>
</file>

<file path=customXml/_rels/item23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16.xml"/></Relationships>
</file>

<file path=customXml/_rels/item23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17.xml"/></Relationships>
</file>

<file path=customXml/_rels/item23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18.xml"/></Relationships>
</file>

<file path=customXml/_rels/item23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19.xml"/></Relationships>
</file>

<file path=customXml/_rels/item2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2.xml"/></Relationships>
</file>

<file path=customXml/_rels/item23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20.xml"/></Relationships>
</file>

<file path=customXml/_rels/item23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21.xml"/></Relationships>
</file>

<file path=customXml/_rels/item23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22.xml"/></Relationships>
</file>

<file path=customXml/_rels/item23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23.xml"/></Relationships>
</file>

<file path=customXml/_rels/item23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24.xml"/></Relationships>
</file>

<file path=customXml/_rels/item23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25.xml"/></Relationships>
</file>

<file path=customXml/_rels/item23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26.xml"/></Relationships>
</file>

<file path=customXml/_rels/item23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27.xml"/></Relationships>
</file>

<file path=customXml/_rels/item23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28.xml"/></Relationships>
</file>

<file path=customXml/_rels/item23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29.xml"/></Relationships>
</file>

<file path=customXml/_rels/item2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3.xml"/></Relationships>
</file>

<file path=customXml/_rels/item23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30.xml"/></Relationships>
</file>

<file path=customXml/_rels/item23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31.xml"/></Relationships>
</file>

<file path=customXml/_rels/item23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32.xml"/></Relationships>
</file>

<file path=customXml/_rels/item23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33.xml"/></Relationships>
</file>

<file path=customXml/_rels/item23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34.xml"/></Relationships>
</file>

<file path=customXml/_rels/item23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35.xml"/></Relationships>
</file>

<file path=customXml/_rels/item23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36.xml"/></Relationships>
</file>

<file path=customXml/_rels/item23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37.xml"/></Relationships>
</file>

<file path=customXml/_rels/item23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38.xml"/></Relationships>
</file>

<file path=customXml/_rels/item23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39.xml"/></Relationships>
</file>

<file path=customXml/_rels/item2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4.xml"/></Relationships>
</file>

<file path=customXml/_rels/item23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40.xml"/></Relationships>
</file>

<file path=customXml/_rels/item23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41.xml"/></Relationships>
</file>

<file path=customXml/_rels/item23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42.xml"/></Relationships>
</file>

<file path=customXml/_rels/item23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43.xml"/></Relationships>
</file>

<file path=customXml/_rels/item23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44.xml"/></Relationships>
</file>

<file path=customXml/_rels/item23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45.xml"/></Relationships>
</file>

<file path=customXml/_rels/item23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46.xml"/></Relationships>
</file>

<file path=customXml/_rels/item23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47.xml"/></Relationships>
</file>

<file path=customXml/_rels/item23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48.xml"/></Relationships>
</file>

<file path=customXml/_rels/item23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49.xml"/></Relationships>
</file>

<file path=customXml/_rels/item2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5.xml"/></Relationships>
</file>

<file path=customXml/_rels/item23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50.xml"/></Relationships>
</file>

<file path=customXml/_rels/item23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51.xml"/></Relationships>
</file>

<file path=customXml/_rels/item23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52.xml"/></Relationships>
</file>

<file path=customXml/_rels/item23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53.xml"/></Relationships>
</file>

<file path=customXml/_rels/item23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54.xml"/></Relationships>
</file>

<file path=customXml/_rels/item23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55.xml"/></Relationships>
</file>

<file path=customXml/_rels/item23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56.xml"/></Relationships>
</file>

<file path=customXml/_rels/item23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57.xml"/></Relationships>
</file>

<file path=customXml/_rels/item23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58.xml"/></Relationships>
</file>

<file path=customXml/_rels/item23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59.xml"/></Relationships>
</file>

<file path=customXml/_rels/item2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6.xml"/></Relationships>
</file>

<file path=customXml/_rels/item23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60.xml"/></Relationships>
</file>

<file path=customXml/_rels/item23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61.xml"/></Relationships>
</file>

<file path=customXml/_rels/item23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62.xml"/></Relationships>
</file>

<file path=customXml/_rels/item23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63.xml"/></Relationships>
</file>

<file path=customXml/_rels/item23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64.xml"/></Relationships>
</file>

<file path=customXml/_rels/item23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65.xml"/></Relationships>
</file>

<file path=customXml/_rels/item23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66.xml"/></Relationships>
</file>

<file path=customXml/_rels/item23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67.xml"/></Relationships>
</file>

<file path=customXml/_rels/item23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68.xml"/></Relationships>
</file>

<file path=customXml/_rels/item23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69.xml"/></Relationships>
</file>

<file path=customXml/_rels/item2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7.xml"/></Relationships>
</file>

<file path=customXml/_rels/item23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70.xml"/></Relationships>
</file>

<file path=customXml/_rels/item23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71.xml"/></Relationships>
</file>

<file path=customXml/_rels/item23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72.xml"/></Relationships>
</file>

<file path=customXml/_rels/item23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73.xml"/></Relationships>
</file>

<file path=customXml/_rels/item23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74.xml"/></Relationships>
</file>

<file path=customXml/_rels/item23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75.xml"/></Relationships>
</file>

<file path=customXml/_rels/item23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76.xml"/></Relationships>
</file>

<file path=customXml/_rels/item23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77.xml"/></Relationships>
</file>

<file path=customXml/_rels/item23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78.xml"/></Relationships>
</file>

<file path=customXml/_rels/item23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79.xml"/></Relationships>
</file>

<file path=customXml/_rels/item2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8.xml"/></Relationships>
</file>

<file path=customXml/_rels/item23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80.xml"/></Relationships>
</file>

<file path=customXml/_rels/item23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81.xml"/></Relationships>
</file>

<file path=customXml/_rels/item23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82.xml"/></Relationships>
</file>

<file path=customXml/_rels/item23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83.xml"/></Relationships>
</file>

<file path=customXml/_rels/item23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84.xml"/></Relationships>
</file>

<file path=customXml/_rels/item23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85.xml"/></Relationships>
</file>

<file path=customXml/_rels/item23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86.xml"/></Relationships>
</file>

<file path=customXml/_rels/item23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87.xml"/></Relationships>
</file>

<file path=customXml/_rels/item23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88.xml"/></Relationships>
</file>

<file path=customXml/_rels/item23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89.xml"/></Relationships>
</file>

<file path=customXml/_rels/item2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9.xml"/></Relationships>
</file>

<file path=customXml/_rels/item23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90.xml"/></Relationships>
</file>

<file path=customXml/_rels/item23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91.xml"/></Relationships>
</file>

<file path=customXml/_rels/item23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92.xml"/></Relationships>
</file>

<file path=customXml/_rels/item23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93.xml"/></Relationships>
</file>

<file path=customXml/_rels/item23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94.xml"/></Relationships>
</file>

<file path=customXml/_rels/item23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95.xml"/></Relationships>
</file>

<file path=customXml/_rels/item23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96.xml"/></Relationships>
</file>

<file path=customXml/_rels/item23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97.xml"/></Relationships>
</file>

<file path=customXml/_rels/item23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98.xml"/></Relationships>
</file>

<file path=customXml/_rels/item23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99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0.xml"/></Relationships>
</file>

<file path=customXml/_rels/item24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00.xml"/></Relationships>
</file>

<file path=customXml/_rels/item24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01.xml"/></Relationships>
</file>

<file path=customXml/_rels/item24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02.xml"/></Relationships>
</file>

<file path=customXml/_rels/item24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03.xml"/></Relationships>
</file>

<file path=customXml/_rels/item24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04.xml"/></Relationships>
</file>

<file path=customXml/_rels/item24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05.xml"/></Relationships>
</file>

<file path=customXml/_rels/item24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06.xml"/></Relationships>
</file>

<file path=customXml/_rels/item24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07.xml"/></Relationships>
</file>

<file path=customXml/_rels/item24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08.xml"/></Relationships>
</file>

<file path=customXml/_rels/item24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09.xml"/></Relationships>
</file>

<file path=customXml/_rels/item2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1.xml"/></Relationships>
</file>

<file path=customXml/_rels/item24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10.xml"/></Relationships>
</file>

<file path=customXml/_rels/item24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11.xml"/></Relationships>
</file>

<file path=customXml/_rels/item24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12.xml"/></Relationships>
</file>

<file path=customXml/_rels/item24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13.xml"/></Relationships>
</file>

<file path=customXml/_rels/item24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14.xml"/></Relationships>
</file>

<file path=customXml/_rels/item24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15.xml"/></Relationships>
</file>

<file path=customXml/_rels/item24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16.xml"/></Relationships>
</file>

<file path=customXml/_rels/item24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17.xml"/></Relationships>
</file>

<file path=customXml/_rels/item24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18.xml"/></Relationships>
</file>

<file path=customXml/_rels/item24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19.xml"/></Relationships>
</file>

<file path=customXml/_rels/item2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2.xml"/></Relationships>
</file>

<file path=customXml/_rels/item24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20.xml"/></Relationships>
</file>

<file path=customXml/_rels/item24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21.xml"/></Relationships>
</file>

<file path=customXml/_rels/item24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22.xml"/></Relationships>
</file>

<file path=customXml/_rels/item24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23.xml"/></Relationships>
</file>

<file path=customXml/_rels/item24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24.xml"/></Relationships>
</file>

<file path=customXml/_rels/item24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25.xml"/></Relationships>
</file>

<file path=customXml/_rels/item24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26.xml"/></Relationships>
</file>

<file path=customXml/_rels/item24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27.xml"/></Relationships>
</file>

<file path=customXml/_rels/item24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28.xml"/></Relationships>
</file>

<file path=customXml/_rels/item24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29.xml"/></Relationships>
</file>

<file path=customXml/_rels/item2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3.xml"/></Relationships>
</file>

<file path=customXml/_rels/item24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30.xml"/></Relationships>
</file>

<file path=customXml/_rels/item24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31.xml"/></Relationships>
</file>

<file path=customXml/_rels/item24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32.xml"/></Relationships>
</file>

<file path=customXml/_rels/item24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33.xml"/></Relationships>
</file>

<file path=customXml/_rels/item24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34.xml"/></Relationships>
</file>

<file path=customXml/_rels/item24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35.xml"/></Relationships>
</file>

<file path=customXml/_rels/item24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36.xml"/></Relationships>
</file>

<file path=customXml/_rels/item24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37.xml"/></Relationships>
</file>

<file path=customXml/_rels/item24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38.xml"/></Relationships>
</file>

<file path=customXml/_rels/item24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39.xml"/></Relationships>
</file>

<file path=customXml/_rels/item2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4.xml"/></Relationships>
</file>

<file path=customXml/_rels/item24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40.xml"/></Relationships>
</file>

<file path=customXml/_rels/item24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41.xml"/></Relationships>
</file>

<file path=customXml/_rels/item24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42.xml"/></Relationships>
</file>

<file path=customXml/_rels/item24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43.xml"/></Relationships>
</file>

<file path=customXml/_rels/item24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44.xml"/></Relationships>
</file>

<file path=customXml/_rels/item24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45.xml"/></Relationships>
</file>

<file path=customXml/_rels/item24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46.xml"/></Relationships>
</file>

<file path=customXml/_rels/item24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47.xml"/></Relationships>
</file>

<file path=customXml/_rels/item24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48.xml"/></Relationships>
</file>

<file path=customXml/_rels/item24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49.xml"/></Relationships>
</file>

<file path=customXml/_rels/item2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5.xml"/></Relationships>
</file>

<file path=customXml/_rels/item24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50.xml"/></Relationships>
</file>

<file path=customXml/_rels/item24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51.xml"/></Relationships>
</file>

<file path=customXml/_rels/item24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52.xml"/></Relationships>
</file>

<file path=customXml/_rels/item24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53.xml"/></Relationships>
</file>

<file path=customXml/_rels/item24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54.xml"/></Relationships>
</file>

<file path=customXml/_rels/item24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55.xml"/></Relationships>
</file>

<file path=customXml/_rels/item24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56.xml"/></Relationships>
</file>

<file path=customXml/_rels/item24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57.xml"/></Relationships>
</file>

<file path=customXml/_rels/item24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58.xml"/></Relationships>
</file>

<file path=customXml/_rels/item24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59.xml"/></Relationships>
</file>

<file path=customXml/_rels/item2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6.xml"/></Relationships>
</file>

<file path=customXml/_rels/item24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60.xml"/></Relationships>
</file>

<file path=customXml/_rels/item24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61.xml"/></Relationships>
</file>

<file path=customXml/_rels/item24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62.xml"/></Relationships>
</file>

<file path=customXml/_rels/item24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63.xml"/></Relationships>
</file>

<file path=customXml/_rels/item24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64.xml"/></Relationships>
</file>

<file path=customXml/_rels/item24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65.xml"/></Relationships>
</file>

<file path=customXml/_rels/item24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66.xml"/></Relationships>
</file>

<file path=customXml/_rels/item24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67.xml"/></Relationships>
</file>

<file path=customXml/_rels/item24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68.xml"/></Relationships>
</file>

<file path=customXml/_rels/item24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69.xml"/></Relationships>
</file>

<file path=customXml/_rels/item2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7.xml"/></Relationships>
</file>

<file path=customXml/_rels/item24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70.xml"/></Relationships>
</file>

<file path=customXml/_rels/item24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71.xml"/></Relationships>
</file>

<file path=customXml/_rels/item24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72.xml"/></Relationships>
</file>

<file path=customXml/_rels/item24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73.xml"/></Relationships>
</file>

<file path=customXml/_rels/item24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74.xml"/></Relationships>
</file>

<file path=customXml/_rels/item24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75.xml"/></Relationships>
</file>

<file path=customXml/_rels/item24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76.xml"/></Relationships>
</file>

<file path=customXml/_rels/item24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77.xml"/></Relationships>
</file>

<file path=customXml/_rels/item24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78.xml"/></Relationships>
</file>

<file path=customXml/_rels/item24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79.xml"/></Relationships>
</file>

<file path=customXml/_rels/item2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8.xml"/></Relationships>
</file>

<file path=customXml/_rels/item24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80.xml"/></Relationships>
</file>

<file path=customXml/_rels/item24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81.xml"/></Relationships>
</file>

<file path=customXml/_rels/item24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82.xml"/></Relationships>
</file>

<file path=customXml/_rels/item24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83.xml"/></Relationships>
</file>

<file path=customXml/_rels/item24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84.xml"/></Relationships>
</file>

<file path=customXml/_rels/item24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85.xml"/></Relationships>
</file>

<file path=customXml/_rels/item24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86.xml"/></Relationships>
</file>

<file path=customXml/_rels/item24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87.xml"/></Relationships>
</file>

<file path=customXml/_rels/item24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88.xml"/></Relationships>
</file>

<file path=customXml/_rels/item24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89.xml"/></Relationships>
</file>

<file path=customXml/_rels/item2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9.xml"/></Relationships>
</file>

<file path=customXml/_rels/item24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90.xml"/></Relationships>
</file>

<file path=customXml/_rels/item24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91.xml"/></Relationships>
</file>

<file path=customXml/_rels/item24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92.xml"/></Relationships>
</file>

<file path=customXml/_rels/item24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93.xml"/></Relationships>
</file>

<file path=customXml/_rels/item24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94.xml"/></Relationships>
</file>

<file path=customXml/_rels/item24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95.xml"/></Relationships>
</file>

<file path=customXml/_rels/item24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96.xml"/></Relationships>
</file>

<file path=customXml/_rels/item24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97.xml"/></Relationships>
</file>

<file path=customXml/_rels/item24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98.xml"/></Relationships>
</file>

<file path=customXml/_rels/item24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99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0.xml"/></Relationships>
</file>

<file path=customXml/_rels/item25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00.xml"/></Relationships>
</file>

<file path=customXml/_rels/item25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01.xml"/></Relationships>
</file>

<file path=customXml/_rels/item25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02.xml"/></Relationships>
</file>

<file path=customXml/_rels/item25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03.xml"/></Relationships>
</file>

<file path=customXml/_rels/item25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04.xml"/></Relationships>
</file>

<file path=customXml/_rels/item25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05.xml"/></Relationships>
</file>

<file path=customXml/_rels/item25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06.xml"/></Relationships>
</file>

<file path=customXml/_rels/item25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07.xml"/></Relationships>
</file>

<file path=customXml/_rels/item25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08.xml"/></Relationships>
</file>

<file path=customXml/_rels/item25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09.xml"/></Relationships>
</file>

<file path=customXml/_rels/item2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1.xml"/></Relationships>
</file>

<file path=customXml/_rels/item25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10.xml"/></Relationships>
</file>

<file path=customXml/_rels/item25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11.xml"/></Relationships>
</file>

<file path=customXml/_rels/item25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12.xml"/></Relationships>
</file>

<file path=customXml/_rels/item25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13.xml"/></Relationships>
</file>

<file path=customXml/_rels/item25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14.xml"/></Relationships>
</file>

<file path=customXml/_rels/item25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15.xml"/></Relationships>
</file>

<file path=customXml/_rels/item25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16.xml"/></Relationships>
</file>

<file path=customXml/_rels/item25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17.xml"/></Relationships>
</file>

<file path=customXml/_rels/item25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18.xml"/></Relationships>
</file>

<file path=customXml/_rels/item25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19.xml"/></Relationships>
</file>

<file path=customXml/_rels/item2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2.xml"/></Relationships>
</file>

<file path=customXml/_rels/item25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20.xml"/></Relationships>
</file>

<file path=customXml/_rels/item25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21.xml"/></Relationships>
</file>

<file path=customXml/_rels/item25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22.xml"/></Relationships>
</file>

<file path=customXml/_rels/item25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23.xml"/></Relationships>
</file>

<file path=customXml/_rels/item25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24.xml"/></Relationships>
</file>

<file path=customXml/_rels/item25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25.xml"/></Relationships>
</file>

<file path=customXml/_rels/item25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26.xml"/></Relationships>
</file>

<file path=customXml/_rels/item25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27.xml"/></Relationships>
</file>

<file path=customXml/_rels/item25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28.xml"/></Relationships>
</file>

<file path=customXml/_rels/item25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29.xml"/></Relationships>
</file>

<file path=customXml/_rels/item2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3.xml"/></Relationships>
</file>

<file path=customXml/_rels/item25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30.xml"/></Relationships>
</file>

<file path=customXml/_rels/item25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31.xml"/></Relationships>
</file>

<file path=customXml/_rels/item25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32.xml"/></Relationships>
</file>

<file path=customXml/_rels/item25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33.xml"/></Relationships>
</file>

<file path=customXml/_rels/item25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34.xml"/></Relationships>
</file>

<file path=customXml/_rels/item25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35.xml"/></Relationships>
</file>

<file path=customXml/_rels/item25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36.xml"/></Relationships>
</file>

<file path=customXml/_rels/item25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37.xml"/></Relationships>
</file>

<file path=customXml/_rels/item25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38.xml"/></Relationships>
</file>

<file path=customXml/_rels/item25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39.xml"/></Relationships>
</file>

<file path=customXml/_rels/item2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4.xml"/></Relationships>
</file>

<file path=customXml/_rels/item25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40.xml"/></Relationships>
</file>

<file path=customXml/_rels/item25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41.xml"/></Relationships>
</file>

<file path=customXml/_rels/item25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42.xml"/></Relationships>
</file>

<file path=customXml/_rels/item25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43.xml"/></Relationships>
</file>

<file path=customXml/_rels/item25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44.xml"/></Relationships>
</file>

<file path=customXml/_rels/item25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45.xml"/></Relationships>
</file>

<file path=customXml/_rels/item25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46.xml"/></Relationships>
</file>

<file path=customXml/_rels/item25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47.xml"/></Relationships>
</file>

<file path=customXml/_rels/item25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48.xml"/></Relationships>
</file>

<file path=customXml/_rels/item25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49.xml"/></Relationships>
</file>

<file path=customXml/_rels/item2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5.xml"/></Relationships>
</file>

<file path=customXml/_rels/item25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50.xml"/></Relationships>
</file>

<file path=customXml/_rels/item25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51.xml"/></Relationships>
</file>

<file path=customXml/_rels/item25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52.xml"/></Relationships>
</file>

<file path=customXml/_rels/item25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53.xml"/></Relationships>
</file>

<file path=customXml/_rels/item25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54.xml"/></Relationships>
</file>

<file path=customXml/_rels/item25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55.xml"/></Relationships>
</file>

<file path=customXml/_rels/item25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56.xml"/></Relationships>
</file>

<file path=customXml/_rels/item25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57.xml"/></Relationships>
</file>

<file path=customXml/_rels/item25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58.xml"/></Relationships>
</file>

<file path=customXml/_rels/item25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59.xml"/></Relationships>
</file>

<file path=customXml/_rels/item2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6.xml"/></Relationships>
</file>

<file path=customXml/_rels/item25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60.xml"/></Relationships>
</file>

<file path=customXml/_rels/item25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61.xml"/></Relationships>
</file>

<file path=customXml/_rels/item25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62.xml"/></Relationships>
</file>

<file path=customXml/_rels/item25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63.xml"/></Relationships>
</file>

<file path=customXml/_rels/item25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64.xml"/></Relationships>
</file>

<file path=customXml/_rels/item25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65.xml"/></Relationships>
</file>

<file path=customXml/_rels/item25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66.xml"/></Relationships>
</file>

<file path=customXml/_rels/item25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67.xml"/></Relationships>
</file>

<file path=customXml/_rels/item25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68.xml"/></Relationships>
</file>

<file path=customXml/_rels/item25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69.xml"/></Relationships>
</file>

<file path=customXml/_rels/item2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7.xml"/></Relationships>
</file>

<file path=customXml/_rels/item25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70.xml"/></Relationships>
</file>

<file path=customXml/_rels/item25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71.xml"/></Relationships>
</file>

<file path=customXml/_rels/item25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72.xml"/></Relationships>
</file>

<file path=customXml/_rels/item25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73.xml"/></Relationships>
</file>

<file path=customXml/_rels/item25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74.xml"/></Relationships>
</file>

<file path=customXml/_rels/item25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75.xml"/></Relationships>
</file>

<file path=customXml/_rels/item25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76.xml"/></Relationships>
</file>

<file path=customXml/_rels/item25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77.xml"/></Relationships>
</file>

<file path=customXml/_rels/item25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78.xml"/></Relationships>
</file>

<file path=customXml/_rels/item25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79.xml"/></Relationships>
</file>

<file path=customXml/_rels/item2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8.xml"/></Relationships>
</file>

<file path=customXml/_rels/item25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80.xml"/></Relationships>
</file>

<file path=customXml/_rels/item25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81.xml"/></Relationships>
</file>

<file path=customXml/_rels/item25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82.xml"/></Relationships>
</file>

<file path=customXml/_rels/item25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83.xml"/></Relationships>
</file>

<file path=customXml/_rels/item25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84.xml"/></Relationships>
</file>

<file path=customXml/_rels/item25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85.xml"/></Relationships>
</file>

<file path=customXml/_rels/item25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86.xml"/></Relationships>
</file>

<file path=customXml/_rels/item25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87.xml"/></Relationships>
</file>

<file path=customXml/_rels/item25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88.xml"/></Relationships>
</file>

<file path=customXml/_rels/item25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89.xml"/></Relationships>
</file>

<file path=customXml/_rels/item2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9.xml"/></Relationships>
</file>

<file path=customXml/_rels/item25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90.xml"/></Relationships>
</file>

<file path=customXml/_rels/item25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91.xml"/></Relationships>
</file>

<file path=customXml/_rels/item25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92.xml"/></Relationships>
</file>

<file path=customXml/_rels/item25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93.xml"/></Relationships>
</file>

<file path=customXml/_rels/item25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94.xml"/></Relationships>
</file>

<file path=customXml/_rels/item25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95.xml"/></Relationships>
</file>

<file path=customXml/_rels/item25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96.xml"/></Relationships>
</file>

<file path=customXml/_rels/item25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97.xml"/></Relationships>
</file>

<file path=customXml/_rels/item25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98.xml"/></Relationships>
</file>

<file path=customXml/_rels/item25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99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0.xml"/></Relationships>
</file>

<file path=customXml/_rels/item26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00.xml"/></Relationships>
</file>

<file path=customXml/_rels/item26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01.xml"/></Relationships>
</file>

<file path=customXml/_rels/item26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02.xml"/></Relationships>
</file>

<file path=customXml/_rels/item26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03.xml"/></Relationships>
</file>

<file path=customXml/_rels/item26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04.xml"/></Relationships>
</file>

<file path=customXml/_rels/item26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05.xml"/></Relationships>
</file>

<file path=customXml/_rels/item26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06.xml"/></Relationships>
</file>

<file path=customXml/_rels/item26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07.xml"/></Relationships>
</file>

<file path=customXml/_rels/item26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08.xml"/></Relationships>
</file>

<file path=customXml/_rels/item26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09.xml"/></Relationships>
</file>

<file path=customXml/_rels/item2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1.xml"/></Relationships>
</file>

<file path=customXml/_rels/item26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10.xml"/></Relationships>
</file>

<file path=customXml/_rels/item26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11.xml"/></Relationships>
</file>

<file path=customXml/_rels/item26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12.xml"/></Relationships>
</file>

<file path=customXml/_rels/item26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13.xml"/></Relationships>
</file>

<file path=customXml/_rels/item26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14.xml"/></Relationships>
</file>

<file path=customXml/_rels/item26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15.xml"/></Relationships>
</file>

<file path=customXml/_rels/item26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16.xml"/></Relationships>
</file>

<file path=customXml/_rels/item26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17.xml"/></Relationships>
</file>

<file path=customXml/_rels/item26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18.xml"/></Relationships>
</file>

<file path=customXml/_rels/item26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19.xml"/></Relationships>
</file>

<file path=customXml/_rels/item2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2.xml"/></Relationships>
</file>

<file path=customXml/_rels/item26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20.xml"/></Relationships>
</file>

<file path=customXml/_rels/item26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21.xml"/></Relationships>
</file>

<file path=customXml/_rels/item26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22.xml"/></Relationships>
</file>

<file path=customXml/_rels/item26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23.xml"/></Relationships>
</file>

<file path=customXml/_rels/item26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24.xml"/></Relationships>
</file>

<file path=customXml/_rels/item26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25.xml"/></Relationships>
</file>

<file path=customXml/_rels/item26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26.xml"/></Relationships>
</file>

<file path=customXml/_rels/item26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27.xml"/></Relationships>
</file>

<file path=customXml/_rels/item26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28.xml"/></Relationships>
</file>

<file path=customXml/_rels/item26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29.xml"/></Relationships>
</file>

<file path=customXml/_rels/item2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3.xml"/></Relationships>
</file>

<file path=customXml/_rels/item26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30.xml"/></Relationships>
</file>

<file path=customXml/_rels/item26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31.xml"/></Relationships>
</file>

<file path=customXml/_rels/item26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32.xml"/></Relationships>
</file>

<file path=customXml/_rels/item26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33.xml"/></Relationships>
</file>

<file path=customXml/_rels/item26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34.xml"/></Relationships>
</file>

<file path=customXml/_rels/item26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35.xml"/></Relationships>
</file>

<file path=customXml/_rels/item26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36.xml"/></Relationships>
</file>

<file path=customXml/_rels/item26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37.xml"/></Relationships>
</file>

<file path=customXml/_rels/item26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38.xml"/></Relationships>
</file>

<file path=customXml/_rels/item26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39.xml"/></Relationships>
</file>

<file path=customXml/_rels/item2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4.xml"/></Relationships>
</file>

<file path=customXml/_rels/item26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40.xml"/></Relationships>
</file>

<file path=customXml/_rels/item26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41.xml"/></Relationships>
</file>

<file path=customXml/_rels/item26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42.xml"/></Relationships>
</file>

<file path=customXml/_rels/item26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43.xml"/></Relationships>
</file>

<file path=customXml/_rels/item26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44.xml"/></Relationships>
</file>

<file path=customXml/_rels/item26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45.xml"/></Relationships>
</file>

<file path=customXml/_rels/item26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46.xml"/></Relationships>
</file>

<file path=customXml/_rels/item26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47.xml"/></Relationships>
</file>

<file path=customXml/_rels/item26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48.xml"/></Relationships>
</file>

<file path=customXml/_rels/item26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49.xml"/></Relationships>
</file>

<file path=customXml/_rels/item2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5.xml"/></Relationships>
</file>

<file path=customXml/_rels/item26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50.xml"/></Relationships>
</file>

<file path=customXml/_rels/item26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51.xml"/></Relationships>
</file>

<file path=customXml/_rels/item26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52.xml"/></Relationships>
</file>

<file path=customXml/_rels/item26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53.xml"/></Relationships>
</file>

<file path=customXml/_rels/item26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54.xml"/></Relationships>
</file>

<file path=customXml/_rels/item26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55.xml"/></Relationships>
</file>

<file path=customXml/_rels/item26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56.xml"/></Relationships>
</file>

<file path=customXml/_rels/item26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57.xml"/></Relationships>
</file>

<file path=customXml/_rels/item26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58.xml"/></Relationships>
</file>

<file path=customXml/_rels/item26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59.xml"/></Relationships>
</file>

<file path=customXml/_rels/item2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6.xml"/></Relationships>
</file>

<file path=customXml/_rels/item26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60.xml"/></Relationships>
</file>

<file path=customXml/_rels/item26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61.xml"/></Relationships>
</file>

<file path=customXml/_rels/item26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62.xml"/></Relationships>
</file>

<file path=customXml/_rels/item26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63.xml"/></Relationships>
</file>

<file path=customXml/_rels/item26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64.xml"/></Relationships>
</file>

<file path=customXml/_rels/item26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65.xml"/></Relationships>
</file>

<file path=customXml/_rels/item26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66.xml"/></Relationships>
</file>

<file path=customXml/_rels/item26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67.xml"/></Relationships>
</file>

<file path=customXml/_rels/item26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68.xml"/></Relationships>
</file>

<file path=customXml/_rels/item26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69.xml"/></Relationships>
</file>

<file path=customXml/_rels/item2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7.xml"/></Relationships>
</file>

<file path=customXml/_rels/item26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70.xml"/></Relationships>
</file>

<file path=customXml/_rels/item26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71.xml"/></Relationships>
</file>

<file path=customXml/_rels/item26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72.xml"/></Relationships>
</file>

<file path=customXml/_rels/item26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73.xml"/></Relationships>
</file>

<file path=customXml/_rels/item26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74.xml"/></Relationships>
</file>

<file path=customXml/_rels/item26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75.xml"/></Relationships>
</file>

<file path=customXml/_rels/item26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76.xml"/></Relationships>
</file>

<file path=customXml/_rels/item26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77.xml"/></Relationships>
</file>

<file path=customXml/_rels/item26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78.xml"/></Relationships>
</file>

<file path=customXml/_rels/item26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79.xml"/></Relationships>
</file>

<file path=customXml/_rels/item2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8.xml"/></Relationships>
</file>

<file path=customXml/_rels/item26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80.xml"/></Relationships>
</file>

<file path=customXml/_rels/item26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81.xml"/></Relationships>
</file>

<file path=customXml/_rels/item26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82.xml"/></Relationships>
</file>

<file path=customXml/_rels/item26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83.xml"/></Relationships>
</file>

<file path=customXml/_rels/item26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84.xml"/></Relationships>
</file>

<file path=customXml/_rels/item26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85.xml"/></Relationships>
</file>

<file path=customXml/_rels/item26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86.xml"/></Relationships>
</file>

<file path=customXml/_rels/item26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87.xml"/></Relationships>
</file>

<file path=customXml/_rels/item26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88.xml"/></Relationships>
</file>

<file path=customXml/_rels/item26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89.xml"/></Relationships>
</file>

<file path=customXml/_rels/item2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9.xml"/></Relationships>
</file>

<file path=customXml/_rels/item26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90.xml"/></Relationships>
</file>

<file path=customXml/_rels/item26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91.xml"/></Relationships>
</file>

<file path=customXml/_rels/item26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92.xml"/></Relationships>
</file>

<file path=customXml/_rels/item26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93.xml"/></Relationships>
</file>

<file path=customXml/_rels/item26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94.xml"/></Relationships>
</file>

<file path=customXml/_rels/item26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95.xml"/></Relationships>
</file>

<file path=customXml/_rels/item26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96.xml"/></Relationships>
</file>

<file path=customXml/_rels/item26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97.xml"/></Relationships>
</file>

<file path=customXml/_rels/item26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98.xml"/></Relationships>
</file>

<file path=customXml/_rels/item26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99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0.xml"/></Relationships>
</file>

<file path=customXml/_rels/item27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00.xml"/></Relationships>
</file>

<file path=customXml/_rels/item27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01.xml"/></Relationships>
</file>

<file path=customXml/_rels/item27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02.xml"/></Relationships>
</file>

<file path=customXml/_rels/item27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03.xml"/></Relationships>
</file>

<file path=customXml/_rels/item27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04.xml"/></Relationships>
</file>

<file path=customXml/_rels/item27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05.xml"/></Relationships>
</file>

<file path=customXml/_rels/item27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06.xml"/></Relationships>
</file>

<file path=customXml/_rels/item27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07.xml"/></Relationships>
</file>

<file path=customXml/_rels/item27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08.xml"/></Relationships>
</file>

<file path=customXml/_rels/item27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09.xml"/></Relationships>
</file>

<file path=customXml/_rels/item2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1.xml"/></Relationships>
</file>

<file path=customXml/_rels/item27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10.xml"/></Relationships>
</file>

<file path=customXml/_rels/item27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11.xml"/></Relationships>
</file>

<file path=customXml/_rels/item27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12.xml"/></Relationships>
</file>

<file path=customXml/_rels/item27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13.xml"/></Relationships>
</file>

<file path=customXml/_rels/item27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14.xml"/></Relationships>
</file>

<file path=customXml/_rels/item27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15.xml"/></Relationships>
</file>

<file path=customXml/_rels/item27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16.xml"/></Relationships>
</file>

<file path=customXml/_rels/item27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17.xml"/></Relationships>
</file>

<file path=customXml/_rels/item27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18.xml"/></Relationships>
</file>

<file path=customXml/_rels/item27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19.xml"/></Relationships>
</file>

<file path=customXml/_rels/item2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2.xml"/></Relationships>
</file>

<file path=customXml/_rels/item27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20.xml"/></Relationships>
</file>

<file path=customXml/_rels/item27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21.xml"/></Relationships>
</file>

<file path=customXml/_rels/item27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22.xml"/></Relationships>
</file>

<file path=customXml/_rels/item27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23.xml"/></Relationships>
</file>

<file path=customXml/_rels/item27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24.xml"/></Relationships>
</file>

<file path=customXml/_rels/item27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25.xml"/></Relationships>
</file>

<file path=customXml/_rels/item27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26.xml"/></Relationships>
</file>

<file path=customXml/_rels/item27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27.xml"/></Relationships>
</file>

<file path=customXml/_rels/item27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28.xml"/></Relationships>
</file>

<file path=customXml/_rels/item27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29.xml"/></Relationships>
</file>

<file path=customXml/_rels/item2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3.xml"/></Relationships>
</file>

<file path=customXml/_rels/item27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30.xml"/></Relationships>
</file>

<file path=customXml/_rels/item27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31.xml"/></Relationships>
</file>

<file path=customXml/_rels/item27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32.xml"/></Relationships>
</file>

<file path=customXml/_rels/item27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33.xml"/></Relationships>
</file>

<file path=customXml/_rels/item27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34.xml"/></Relationships>
</file>

<file path=customXml/_rels/item27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35.xml"/></Relationships>
</file>

<file path=customXml/_rels/item27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36.xml"/></Relationships>
</file>

<file path=customXml/_rels/item27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37.xml"/></Relationships>
</file>

<file path=customXml/_rels/item27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38.xml"/></Relationships>
</file>

<file path=customXml/_rels/item27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39.xml"/></Relationships>
</file>

<file path=customXml/_rels/item2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4.xml"/></Relationships>
</file>

<file path=customXml/_rels/item27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40.xml"/></Relationships>
</file>

<file path=customXml/_rels/item27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41.xml"/></Relationships>
</file>

<file path=customXml/_rels/item27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42.xml"/></Relationships>
</file>

<file path=customXml/_rels/item27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43.xml"/></Relationships>
</file>

<file path=customXml/_rels/item27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44.xml"/></Relationships>
</file>

<file path=customXml/_rels/item27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45.xml"/></Relationships>
</file>

<file path=customXml/_rels/item27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46.xml"/></Relationships>
</file>

<file path=customXml/_rels/item27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47.xml"/></Relationships>
</file>

<file path=customXml/_rels/item27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48.xml"/></Relationships>
</file>

<file path=customXml/_rels/item27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49.xml"/></Relationships>
</file>

<file path=customXml/_rels/item2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5.xml"/></Relationships>
</file>

<file path=customXml/_rels/item27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50.xml"/></Relationships>
</file>

<file path=customXml/_rels/item27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51.xml"/></Relationships>
</file>

<file path=customXml/_rels/item27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52.xml"/></Relationships>
</file>

<file path=customXml/_rels/item27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53.xml"/></Relationships>
</file>

<file path=customXml/_rels/item27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54.xml"/></Relationships>
</file>

<file path=customXml/_rels/item27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55.xml"/></Relationships>
</file>

<file path=customXml/_rels/item27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56.xml"/></Relationships>
</file>

<file path=customXml/_rels/item27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57.xml"/></Relationships>
</file>

<file path=customXml/_rels/item27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58.xml"/></Relationships>
</file>

<file path=customXml/_rels/item27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59.xml"/></Relationships>
</file>

<file path=customXml/_rels/item2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6.xml"/></Relationships>
</file>

<file path=customXml/_rels/item27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60.xml"/></Relationships>
</file>

<file path=customXml/_rels/item27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61.xml"/></Relationships>
</file>

<file path=customXml/_rels/item27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62.xml"/></Relationships>
</file>

<file path=customXml/_rels/item27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63.xml"/></Relationships>
</file>

<file path=customXml/_rels/item27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64.xml"/></Relationships>
</file>

<file path=customXml/_rels/item27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65.xml"/></Relationships>
</file>

<file path=customXml/_rels/item27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66.xml"/></Relationships>
</file>

<file path=customXml/_rels/item27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67.xml"/></Relationships>
</file>

<file path=customXml/_rels/item27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68.xml"/></Relationships>
</file>

<file path=customXml/_rels/item27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69.xml"/></Relationships>
</file>

<file path=customXml/_rels/item2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7.xml"/></Relationships>
</file>

<file path=customXml/_rels/item27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70.xml"/></Relationships>
</file>

<file path=customXml/_rels/item27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71.xml"/></Relationships>
</file>

<file path=customXml/_rels/item27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72.xml"/></Relationships>
</file>

<file path=customXml/_rels/item27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73.xml"/></Relationships>
</file>

<file path=customXml/_rels/item27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74.xml"/></Relationships>
</file>

<file path=customXml/_rels/item27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75.xml"/></Relationships>
</file>

<file path=customXml/_rels/item27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76.xml"/></Relationships>
</file>

<file path=customXml/_rels/item27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77.xml"/></Relationships>
</file>

<file path=customXml/_rels/item27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78.xml"/></Relationships>
</file>

<file path=customXml/_rels/item27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79.xml"/></Relationships>
</file>

<file path=customXml/_rels/item2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8.xml"/></Relationships>
</file>

<file path=customXml/_rels/item27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80.xml"/></Relationships>
</file>

<file path=customXml/_rels/item27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81.xml"/></Relationships>
</file>

<file path=customXml/_rels/item27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82.xml"/></Relationships>
</file>

<file path=customXml/_rels/item27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83.xml"/></Relationships>
</file>

<file path=customXml/_rels/item27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84.xml"/></Relationships>
</file>

<file path=customXml/_rels/item27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85.xml"/></Relationships>
</file>

<file path=customXml/_rels/item27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86.xml"/></Relationships>
</file>

<file path=customXml/_rels/item27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87.xml"/></Relationships>
</file>

<file path=customXml/_rels/item27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88.xml"/></Relationships>
</file>

<file path=customXml/_rels/item27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89.xml"/></Relationships>
</file>

<file path=customXml/_rels/item2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9.xml"/></Relationships>
</file>

<file path=customXml/_rels/item27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90.xml"/></Relationships>
</file>

<file path=customXml/_rels/item27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91.xml"/></Relationships>
</file>

<file path=customXml/_rels/item27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92.xml"/></Relationships>
</file>

<file path=customXml/_rels/item27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93.xml"/></Relationships>
</file>

<file path=customXml/_rels/item27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94.xml"/></Relationships>
</file>

<file path=customXml/_rels/item27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95.xml"/></Relationships>
</file>

<file path=customXml/_rels/item27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96.xml"/></Relationships>
</file>

<file path=customXml/_rels/item27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97.xml"/></Relationships>
</file>

<file path=customXml/_rels/item27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98.xml"/></Relationships>
</file>

<file path=customXml/_rels/item27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99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0.xml"/></Relationships>
</file>

<file path=customXml/_rels/item28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00.xml"/></Relationships>
</file>

<file path=customXml/_rels/item28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01.xml"/></Relationships>
</file>

<file path=customXml/_rels/item28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02.xml"/></Relationships>
</file>

<file path=customXml/_rels/item28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03.xml"/></Relationships>
</file>

<file path=customXml/_rels/item28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04.xml"/></Relationships>
</file>

<file path=customXml/_rels/item28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05.xml"/></Relationships>
</file>

<file path=customXml/_rels/item28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06.xml"/></Relationships>
</file>

<file path=customXml/_rels/item28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07.xml"/></Relationships>
</file>

<file path=customXml/_rels/item28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08.xml"/></Relationships>
</file>

<file path=customXml/_rels/item28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09.xml"/></Relationships>
</file>

<file path=customXml/_rels/item2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1.xml"/></Relationships>
</file>

<file path=customXml/_rels/item28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10.xml"/></Relationships>
</file>

<file path=customXml/_rels/item28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11.xml"/></Relationships>
</file>

<file path=customXml/_rels/item28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12.xml"/></Relationships>
</file>

<file path=customXml/_rels/item28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13.xml"/></Relationships>
</file>

<file path=customXml/_rels/item28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14.xml"/></Relationships>
</file>

<file path=customXml/_rels/item28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15.xml"/></Relationships>
</file>

<file path=customXml/_rels/item28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16.xml"/></Relationships>
</file>

<file path=customXml/_rels/item28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17.xml"/></Relationships>
</file>

<file path=customXml/_rels/item28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18.xml"/></Relationships>
</file>

<file path=customXml/_rels/item28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19.xml"/></Relationships>
</file>

<file path=customXml/_rels/item2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2.xml"/></Relationships>
</file>

<file path=customXml/_rels/item28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20.xml"/></Relationships>
</file>

<file path=customXml/_rels/item28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21.xml"/></Relationships>
</file>

<file path=customXml/_rels/item28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22.xml"/></Relationships>
</file>

<file path=customXml/_rels/item28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23.xml"/></Relationships>
</file>

<file path=customXml/_rels/item28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24.xml"/></Relationships>
</file>

<file path=customXml/_rels/item28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25.xml"/></Relationships>
</file>

<file path=customXml/_rels/item28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26.xml"/></Relationships>
</file>

<file path=customXml/_rels/item28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27.xml"/></Relationships>
</file>

<file path=customXml/_rels/item28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28.xml"/></Relationships>
</file>

<file path=customXml/_rels/item28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29.xml"/></Relationships>
</file>

<file path=customXml/_rels/item2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3.xml"/></Relationships>
</file>

<file path=customXml/_rels/item28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30.xml"/></Relationships>
</file>

<file path=customXml/_rels/item28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31.xml"/></Relationships>
</file>

<file path=customXml/_rels/item28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32.xml"/></Relationships>
</file>

<file path=customXml/_rels/item28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33.xml"/></Relationships>
</file>

<file path=customXml/_rels/item28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34.xml"/></Relationships>
</file>

<file path=customXml/_rels/item28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35.xml"/></Relationships>
</file>

<file path=customXml/_rels/item28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36.xml"/></Relationships>
</file>

<file path=customXml/_rels/item28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37.xml"/></Relationships>
</file>

<file path=customXml/_rels/item28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38.xml"/></Relationships>
</file>

<file path=customXml/_rels/item28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39.xml"/></Relationships>
</file>

<file path=customXml/_rels/item2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4.xml"/></Relationships>
</file>

<file path=customXml/_rels/item28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40.xml"/></Relationships>
</file>

<file path=customXml/_rels/item28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41.xml"/></Relationships>
</file>

<file path=customXml/_rels/item28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42.xml"/></Relationships>
</file>

<file path=customXml/_rels/item28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43.xml"/></Relationships>
</file>

<file path=customXml/_rels/item28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44.xml"/></Relationships>
</file>

<file path=customXml/_rels/item28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45.xml"/></Relationships>
</file>

<file path=customXml/_rels/item28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46.xml"/></Relationships>
</file>

<file path=customXml/_rels/item28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47.xml"/></Relationships>
</file>

<file path=customXml/_rels/item28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48.xml"/></Relationships>
</file>

<file path=customXml/_rels/item28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49.xml"/></Relationships>
</file>

<file path=customXml/_rels/item2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5.xml"/></Relationships>
</file>

<file path=customXml/_rels/item28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50.xml"/></Relationships>
</file>

<file path=customXml/_rels/item28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51.xml"/></Relationships>
</file>

<file path=customXml/_rels/item28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52.xml"/></Relationships>
</file>

<file path=customXml/_rels/item28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53.xml"/></Relationships>
</file>

<file path=customXml/_rels/item28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54.xml"/></Relationships>
</file>

<file path=customXml/_rels/item28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55.xml"/></Relationships>
</file>

<file path=customXml/_rels/item28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56.xml"/></Relationships>
</file>

<file path=customXml/_rels/item28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57.xml"/></Relationships>
</file>

<file path=customXml/_rels/item28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58.xml"/></Relationships>
</file>

<file path=customXml/_rels/item28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59.xml"/></Relationships>
</file>

<file path=customXml/_rels/item2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6.xml"/></Relationships>
</file>

<file path=customXml/_rels/item28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60.xml"/></Relationships>
</file>

<file path=customXml/_rels/item28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61.xml"/></Relationships>
</file>

<file path=customXml/_rels/item28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62.xml"/></Relationships>
</file>

<file path=customXml/_rels/item28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63.xml"/></Relationships>
</file>

<file path=customXml/_rels/item28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64.xml"/></Relationships>
</file>

<file path=customXml/_rels/item28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65.xml"/></Relationships>
</file>

<file path=customXml/_rels/item28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66.xml"/></Relationships>
</file>

<file path=customXml/_rels/item28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67.xml"/></Relationships>
</file>

<file path=customXml/_rels/item28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68.xml"/></Relationships>
</file>

<file path=customXml/_rels/item28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69.xml"/></Relationships>
</file>

<file path=customXml/_rels/item2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7.xml"/></Relationships>
</file>

<file path=customXml/_rels/item28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70.xml"/></Relationships>
</file>

<file path=customXml/_rels/item28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71.xml"/></Relationships>
</file>

<file path=customXml/_rels/item28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72.xml"/></Relationships>
</file>

<file path=customXml/_rels/item28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73.xml"/></Relationships>
</file>

<file path=customXml/_rels/item28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74.xml"/></Relationships>
</file>

<file path=customXml/_rels/item28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75.xml"/></Relationships>
</file>

<file path=customXml/_rels/item28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76.xml"/></Relationships>
</file>

<file path=customXml/_rels/item28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77.xml"/></Relationships>
</file>

<file path=customXml/_rels/item28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78.xml"/></Relationships>
</file>

<file path=customXml/_rels/item28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79.xml"/></Relationships>
</file>

<file path=customXml/_rels/item2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8.xml"/></Relationships>
</file>

<file path=customXml/_rels/item28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80.xml"/></Relationships>
</file>

<file path=customXml/_rels/item28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81.xml"/></Relationships>
</file>

<file path=customXml/_rels/item28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82.xml"/></Relationships>
</file>

<file path=customXml/_rels/item28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83.xml"/></Relationships>
</file>

<file path=customXml/_rels/item28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84.xml"/></Relationships>
</file>

<file path=customXml/_rels/item28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85.xml"/></Relationships>
</file>

<file path=customXml/_rels/item28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86.xml"/></Relationships>
</file>

<file path=customXml/_rels/item28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87.xml"/></Relationships>
</file>

<file path=customXml/_rels/item28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88.xml"/></Relationships>
</file>

<file path=customXml/_rels/item28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89.xml"/></Relationships>
</file>

<file path=customXml/_rels/item2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9.xml"/></Relationships>
</file>

<file path=customXml/_rels/item28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90.xml"/></Relationships>
</file>

<file path=customXml/_rels/item28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91.xml"/></Relationships>
</file>

<file path=customXml/_rels/item28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92.xml"/></Relationships>
</file>

<file path=customXml/_rels/item28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93.xml"/></Relationships>
</file>

<file path=customXml/_rels/item28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94.xml"/></Relationships>
</file>

<file path=customXml/_rels/item28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95.xml"/></Relationships>
</file>

<file path=customXml/_rels/item28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96.xml"/></Relationships>
</file>

<file path=customXml/_rels/item28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97.xml"/></Relationships>
</file>

<file path=customXml/_rels/item28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98.xml"/></Relationships>
</file>

<file path=customXml/_rels/item28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99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2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0.xml"/></Relationships>
</file>

<file path=customXml/_rels/item29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00.xml"/></Relationships>
</file>

<file path=customXml/_rels/item29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01.xml"/></Relationships>
</file>

<file path=customXml/_rels/item29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02.xml"/></Relationships>
</file>

<file path=customXml/_rels/item29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03.xml"/></Relationships>
</file>

<file path=customXml/_rels/item29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04.xml"/></Relationships>
</file>

<file path=customXml/_rels/item29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05.xml"/></Relationships>
</file>

<file path=customXml/_rels/item29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06.xml"/></Relationships>
</file>

<file path=customXml/_rels/item29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07.xml"/></Relationships>
</file>

<file path=customXml/_rels/item29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08.xml"/></Relationships>
</file>

<file path=customXml/_rels/item29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09.xml"/></Relationships>
</file>

<file path=customXml/_rels/item2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1.xml"/></Relationships>
</file>

<file path=customXml/_rels/item29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10.xml"/></Relationships>
</file>

<file path=customXml/_rels/item29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11.xml"/></Relationships>
</file>

<file path=customXml/_rels/item29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12.xml"/></Relationships>
</file>

<file path=customXml/_rels/item29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13.xml"/></Relationships>
</file>

<file path=customXml/_rels/item29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14.xml"/></Relationships>
</file>

<file path=customXml/_rels/item29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15.xml"/></Relationships>
</file>

<file path=customXml/_rels/item29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16.xml"/></Relationships>
</file>

<file path=customXml/_rels/item29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17.xml"/></Relationships>
</file>

<file path=customXml/_rels/item29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18.xml"/></Relationships>
</file>

<file path=customXml/_rels/item29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19.xml"/></Relationships>
</file>

<file path=customXml/_rels/item2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2.xml"/></Relationships>
</file>

<file path=customXml/_rels/item29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20.xml"/></Relationships>
</file>

<file path=customXml/_rels/item29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21.xml"/></Relationships>
</file>

<file path=customXml/_rels/item29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22.xml"/></Relationships>
</file>

<file path=customXml/_rels/item29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23.xml"/></Relationships>
</file>

<file path=customXml/_rels/item29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24.xml"/></Relationships>
</file>

<file path=customXml/_rels/item29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25.xml"/></Relationships>
</file>

<file path=customXml/_rels/item29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26.xml"/></Relationships>
</file>

<file path=customXml/_rels/item29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27.xml"/></Relationships>
</file>

<file path=customXml/_rels/item29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28.xml"/></Relationships>
</file>

<file path=customXml/_rels/item29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29.xml"/></Relationships>
</file>

<file path=customXml/_rels/item2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3.xml"/></Relationships>
</file>

<file path=customXml/_rels/item29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30.xml"/></Relationships>
</file>

<file path=customXml/_rels/item29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31.xml"/></Relationships>
</file>

<file path=customXml/_rels/item29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32.xml"/></Relationships>
</file>

<file path=customXml/_rels/item29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33.xml"/></Relationships>
</file>

<file path=customXml/_rels/item29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34.xml"/></Relationships>
</file>

<file path=customXml/_rels/item29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35.xml"/></Relationships>
</file>

<file path=customXml/_rels/item29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36.xml"/></Relationships>
</file>

<file path=customXml/_rels/item29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37.xml"/></Relationships>
</file>

<file path=customXml/_rels/item29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38.xml"/></Relationships>
</file>

<file path=customXml/_rels/item29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39.xml"/></Relationships>
</file>

<file path=customXml/_rels/item2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4.xml"/></Relationships>
</file>

<file path=customXml/_rels/item29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40.xml"/></Relationships>
</file>

<file path=customXml/_rels/item29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41.xml"/></Relationships>
</file>

<file path=customXml/_rels/item29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42.xml"/></Relationships>
</file>

<file path=customXml/_rels/item29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43.xml"/></Relationships>
</file>

<file path=customXml/_rels/item29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44.xml"/></Relationships>
</file>

<file path=customXml/_rels/item29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45.xml"/></Relationships>
</file>

<file path=customXml/_rels/item29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46.xml"/></Relationships>
</file>

<file path=customXml/_rels/item29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47.xml"/></Relationships>
</file>

<file path=customXml/_rels/item29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48.xml"/></Relationships>
</file>

<file path=customXml/_rels/item29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49.xml"/></Relationships>
</file>

<file path=customXml/_rels/item2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5.xml"/></Relationships>
</file>

<file path=customXml/_rels/item29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50.xml"/></Relationships>
</file>

<file path=customXml/_rels/item29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51.xml"/></Relationships>
</file>

<file path=customXml/_rels/item29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52.xml"/></Relationships>
</file>

<file path=customXml/_rels/item29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53.xml"/></Relationships>
</file>

<file path=customXml/_rels/item29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54.xml"/></Relationships>
</file>

<file path=customXml/_rels/item29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55.xml"/></Relationships>
</file>

<file path=customXml/_rels/item29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56.xml"/></Relationships>
</file>

<file path=customXml/_rels/item29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57.xml"/></Relationships>
</file>

<file path=customXml/_rels/item29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58.xml"/></Relationships>
</file>

<file path=customXml/_rels/item29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59.xml"/></Relationships>
</file>

<file path=customXml/_rels/item2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6.xml"/></Relationships>
</file>

<file path=customXml/_rels/item29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60.xml"/></Relationships>
</file>

<file path=customXml/_rels/item29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61.xml"/></Relationships>
</file>

<file path=customXml/_rels/item29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62.xml"/></Relationships>
</file>

<file path=customXml/_rels/item29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63.xml"/></Relationships>
</file>

<file path=customXml/_rels/item29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64.xml"/></Relationships>
</file>

<file path=customXml/_rels/item29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65.xml"/></Relationships>
</file>

<file path=customXml/_rels/item29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66.xml"/></Relationships>
</file>

<file path=customXml/_rels/item29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67.xml"/></Relationships>
</file>

<file path=customXml/_rels/item29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68.xml"/></Relationships>
</file>

<file path=customXml/_rels/item29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69.xml"/></Relationships>
</file>

<file path=customXml/_rels/item2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7.xml"/></Relationships>
</file>

<file path=customXml/_rels/item29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70.xml"/></Relationships>
</file>

<file path=customXml/_rels/item29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71.xml"/></Relationships>
</file>

<file path=customXml/_rels/item29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72.xml"/></Relationships>
</file>

<file path=customXml/_rels/item29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73.xml"/></Relationships>
</file>

<file path=customXml/_rels/item29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74.xml"/></Relationships>
</file>

<file path=customXml/_rels/item29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75.xml"/></Relationships>
</file>

<file path=customXml/_rels/item29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76.xml"/></Relationships>
</file>

<file path=customXml/_rels/item29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77.xml"/></Relationships>
</file>

<file path=customXml/_rels/item29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78.xml"/></Relationships>
</file>

<file path=customXml/_rels/item29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79.xml"/></Relationships>
</file>

<file path=customXml/_rels/item2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8.xml"/></Relationships>
</file>

<file path=customXml/_rels/item29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80.xml"/></Relationships>
</file>

<file path=customXml/_rels/item29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81.xml"/></Relationships>
</file>

<file path=customXml/_rels/item29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82.xml"/></Relationships>
</file>

<file path=customXml/_rels/item29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83.xml"/></Relationships>
</file>

<file path=customXml/_rels/item29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84.xml"/></Relationships>
</file>

<file path=customXml/_rels/item29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85.xml"/></Relationships>
</file>

<file path=customXml/_rels/item29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86.xml"/></Relationships>
</file>

<file path=customXml/_rels/item29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87.xml"/></Relationships>
</file>

<file path=customXml/_rels/item29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88.xml"/></Relationships>
</file>

<file path=customXml/_rels/item29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89.xml"/></Relationships>
</file>

<file path=customXml/_rels/item2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9.xml"/></Relationships>
</file>

<file path=customXml/_rels/item29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90.xml"/></Relationships>
</file>

<file path=customXml/_rels/item29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91.xml"/></Relationships>
</file>

<file path=customXml/_rels/item29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92.xml"/></Relationships>
</file>

<file path=customXml/_rels/item29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93.xml"/></Relationships>
</file>

<file path=customXml/_rels/item29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94.xml"/></Relationships>
</file>

<file path=customXml/_rels/item29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95.xml"/></Relationships>
</file>

<file path=customXml/_rels/item29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96.xml"/></Relationships>
</file>

<file path=customXml/_rels/item29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97.xml"/></Relationships>
</file>

<file path=customXml/_rels/item29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98.xml"/></Relationships>
</file>

<file path=customXml/_rels/item29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9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0.xml"/></Relationships>
</file>

<file path=customXml/_rels/item30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00.xml"/></Relationships>
</file>

<file path=customXml/_rels/item30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01.xml"/></Relationships>
</file>

<file path=customXml/_rels/item30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02.xml"/></Relationships>
</file>

<file path=customXml/_rels/item30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03.xml"/></Relationships>
</file>

<file path=customXml/_rels/item30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04.xml"/></Relationships>
</file>

<file path=customXml/_rels/item30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05.xml"/></Relationships>
</file>

<file path=customXml/_rels/item30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06.xml"/></Relationships>
</file>

<file path=customXml/_rels/item30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07.xml"/></Relationships>
</file>

<file path=customXml/_rels/item30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08.xml"/></Relationships>
</file>

<file path=customXml/_rels/item30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09.xml"/></Relationships>
</file>

<file path=customXml/_rels/item3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1.xml"/></Relationships>
</file>

<file path=customXml/_rels/item30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10.xml"/></Relationships>
</file>

<file path=customXml/_rels/item30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11.xml"/></Relationships>
</file>

<file path=customXml/_rels/item30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12.xml"/></Relationships>
</file>

<file path=customXml/_rels/item30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13.xml"/></Relationships>
</file>

<file path=customXml/_rels/item30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14.xml"/></Relationships>
</file>

<file path=customXml/_rels/item30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15.xml"/></Relationships>
</file>

<file path=customXml/_rels/item30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16.xml"/></Relationships>
</file>

<file path=customXml/_rels/item30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17.xml"/></Relationships>
</file>

<file path=customXml/_rels/item30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18.xml"/></Relationships>
</file>

<file path=customXml/_rels/item30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19.xml"/></Relationships>
</file>

<file path=customXml/_rels/item3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2.xml"/></Relationships>
</file>

<file path=customXml/_rels/item30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20.xml"/></Relationships>
</file>

<file path=customXml/_rels/item30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21.xml"/></Relationships>
</file>

<file path=customXml/_rels/item30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22.xml"/></Relationships>
</file>

<file path=customXml/_rels/item30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23.xml"/></Relationships>
</file>

<file path=customXml/_rels/item30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24.xml"/></Relationships>
</file>

<file path=customXml/_rels/item30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25.xml"/></Relationships>
</file>

<file path=customXml/_rels/item30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26.xml"/></Relationships>
</file>

<file path=customXml/_rels/item30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27.xml"/></Relationships>
</file>

<file path=customXml/_rels/item30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28.xml"/></Relationships>
</file>

<file path=customXml/_rels/item30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29.xml"/></Relationships>
</file>

<file path=customXml/_rels/item3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3.xml"/></Relationships>
</file>

<file path=customXml/_rels/item30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30.xml"/></Relationships>
</file>

<file path=customXml/_rels/item30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31.xml"/></Relationships>
</file>

<file path=customXml/_rels/item30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32.xml"/></Relationships>
</file>

<file path=customXml/_rels/item30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33.xml"/></Relationships>
</file>

<file path=customXml/_rels/item30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34.xml"/></Relationships>
</file>

<file path=customXml/_rels/item30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35.xml"/></Relationships>
</file>

<file path=customXml/_rels/item30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36.xml"/></Relationships>
</file>

<file path=customXml/_rels/item30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37.xml"/></Relationships>
</file>

<file path=customXml/_rels/item30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38.xml"/></Relationships>
</file>

<file path=customXml/_rels/item30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39.xml"/></Relationships>
</file>

<file path=customXml/_rels/item3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4.xml"/></Relationships>
</file>

<file path=customXml/_rels/item30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40.xml"/></Relationships>
</file>

<file path=customXml/_rels/item30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41.xml"/></Relationships>
</file>

<file path=customXml/_rels/item30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42.xml"/></Relationships>
</file>

<file path=customXml/_rels/item30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43.xml"/></Relationships>
</file>

<file path=customXml/_rels/item30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44.xml"/></Relationships>
</file>

<file path=customXml/_rels/item30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45.xml"/></Relationships>
</file>

<file path=customXml/_rels/item30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46.xml"/></Relationships>
</file>

<file path=customXml/_rels/item30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47.xml"/></Relationships>
</file>

<file path=customXml/_rels/item30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48.xml"/></Relationships>
</file>

<file path=customXml/_rels/item3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5.xml"/></Relationships>
</file>

<file path=customXml/_rels/item3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6.xml"/></Relationships>
</file>

<file path=customXml/_rels/item3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7.xml"/></Relationships>
</file>

<file path=customXml/_rels/item3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8.xml"/></Relationships>
</file>

<file path=customXml/_rels/item3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9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0.xml"/></Relationships>
</file>

<file path=customXml/_rels/item3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1.xml"/></Relationships>
</file>

<file path=customXml/_rels/item3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2.xml"/></Relationships>
</file>

<file path=customXml/_rels/item3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3.xml"/></Relationships>
</file>

<file path=customXml/_rels/item3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4.xml"/></Relationships>
</file>

<file path=customXml/_rels/item3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5.xml"/></Relationships>
</file>

<file path=customXml/_rels/item3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6.xml"/></Relationships>
</file>

<file path=customXml/_rels/item3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7.xml"/></Relationships>
</file>

<file path=customXml/_rels/item3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8.xml"/></Relationships>
</file>

<file path=customXml/_rels/item3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9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0.xml"/></Relationships>
</file>

<file path=customXml/_rels/item3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1.xml"/></Relationships>
</file>

<file path=customXml/_rels/item3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2.xml"/></Relationships>
</file>

<file path=customXml/_rels/item3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3.xml"/></Relationships>
</file>

<file path=customXml/_rels/item3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4.xml"/></Relationships>
</file>

<file path=customXml/_rels/item3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5.xml"/></Relationships>
</file>

<file path=customXml/_rels/item3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6.xml"/></Relationships>
</file>

<file path=customXml/_rels/item3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7.xml"/></Relationships>
</file>

<file path=customXml/_rels/item3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8.xml"/></Relationships>
</file>

<file path=customXml/_rels/item3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9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0.xml"/></Relationships>
</file>

<file path=customXml/_rels/item3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1.xml"/></Relationships>
</file>

<file path=customXml/_rels/item3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2.xml"/></Relationships>
</file>

<file path=customXml/_rels/item3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3.xml"/></Relationships>
</file>

<file path=customXml/_rels/item3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4.xml"/></Relationships>
</file>

<file path=customXml/_rels/item3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5.xml"/></Relationships>
</file>

<file path=customXml/_rels/item3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6.xml"/></Relationships>
</file>

<file path=customXml/_rels/item3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7.xml"/></Relationships>
</file>

<file path=customXml/_rels/item3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8.xml"/></Relationships>
</file>

<file path=customXml/_rels/item3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9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0.xml"/></Relationships>
</file>

<file path=customXml/_rels/item3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1.xml"/></Relationships>
</file>

<file path=customXml/_rels/item3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2.xml"/></Relationships>
</file>

<file path=customXml/_rels/item3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3.xml"/></Relationships>
</file>

<file path=customXml/_rels/item3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4.xml"/></Relationships>
</file>

<file path=customXml/_rels/item3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5.xml"/></Relationships>
</file>

<file path=customXml/_rels/item3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6.xml"/></Relationships>
</file>

<file path=customXml/_rels/item3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7.xml"/></Relationships>
</file>

<file path=customXml/_rels/item3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8.xml"/></Relationships>
</file>

<file path=customXml/_rels/item3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9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0.xml"/></Relationships>
</file>

<file path=customXml/_rels/item3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1.xml"/></Relationships>
</file>

<file path=customXml/_rels/item3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2.xml"/></Relationships>
</file>

<file path=customXml/_rels/item3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3.xml"/></Relationships>
</file>

<file path=customXml/_rels/item3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4.xml"/></Relationships>
</file>

<file path=customXml/_rels/item3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5.xml"/></Relationships>
</file>

<file path=customXml/_rels/item3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6.xml"/></Relationships>
</file>

<file path=customXml/_rels/item3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7.xml"/></Relationships>
</file>

<file path=customXml/_rels/item3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8.xml"/></Relationships>
</file>

<file path=customXml/_rels/item3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9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0.xml"/></Relationships>
</file>

<file path=customXml/_rels/item3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1.xml"/></Relationships>
</file>

<file path=customXml/_rels/item3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2.xml"/></Relationships>
</file>

<file path=customXml/_rels/item3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3.xml"/></Relationships>
</file>

<file path=customXml/_rels/item3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4.xml"/></Relationships>
</file>

<file path=customXml/_rels/item3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5.xml"/></Relationships>
</file>

<file path=customXml/_rels/item3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6.xml"/></Relationships>
</file>

<file path=customXml/_rels/item3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7.xml"/></Relationships>
</file>

<file path=customXml/_rels/item3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8.xml"/></Relationships>
</file>

<file path=customXml/_rels/item3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9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0.xml"/></Relationships>
</file>

<file path=customXml/_rels/item3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1.xml"/></Relationships>
</file>

<file path=customXml/_rels/item3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2.xml"/></Relationships>
</file>

<file path=customXml/_rels/item3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3.xml"/></Relationships>
</file>

<file path=customXml/_rels/item3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4.xml"/></Relationships>
</file>

<file path=customXml/_rels/item3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5.xml"/></Relationships>
</file>

<file path=customXml/_rels/item3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6.xml"/></Relationships>
</file>

<file path=customXml/_rels/item3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7.xml"/></Relationships>
</file>

<file path=customXml/_rels/item3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8.xml"/></Relationships>
</file>

<file path=customXml/_rels/item3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9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0.xml"/></Relationships>
</file>

<file path=customXml/_rels/item3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1.xml"/></Relationships>
</file>

<file path=customXml/_rels/item3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2.xml"/></Relationships>
</file>

<file path=customXml/_rels/item3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3.xml"/></Relationships>
</file>

<file path=customXml/_rels/item3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4.xml"/></Relationships>
</file>

<file path=customXml/_rels/item3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5.xml"/></Relationships>
</file>

<file path=customXml/_rels/item3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6.xml"/></Relationships>
</file>

<file path=customXml/_rels/item3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7.xml"/></Relationships>
</file>

<file path=customXml/_rels/item3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8.xml"/></Relationships>
</file>

<file path=customXml/_rels/item3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9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3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0.xml"/></Relationships>
</file>

<file path=customXml/_rels/item3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1.xml"/></Relationships>
</file>

<file path=customXml/_rels/item3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2.xml"/></Relationships>
</file>

<file path=customXml/_rels/item3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3.xml"/></Relationships>
</file>

<file path=customXml/_rels/item3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4.xml"/></Relationships>
</file>

<file path=customXml/_rels/item3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5.xml"/></Relationships>
</file>

<file path=customXml/_rels/item3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6.xml"/></Relationships>
</file>

<file path=customXml/_rels/item3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7.xml"/></Relationships>
</file>

<file path=customXml/_rels/item3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8.xml"/></Relationships>
</file>

<file path=customXml/_rels/item3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0.xml"/></Relationships>
</file>

<file path=customXml/_rels/item4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1.xml"/></Relationships>
</file>

<file path=customXml/_rels/item4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2.xml"/></Relationships>
</file>

<file path=customXml/_rels/item4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3.xml"/></Relationships>
</file>

<file path=customXml/_rels/item4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4.xml"/></Relationships>
</file>

<file path=customXml/_rels/item4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5.xml"/></Relationships>
</file>

<file path=customXml/_rels/item4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6.xml"/></Relationships>
</file>

<file path=customXml/_rels/item4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7.xml"/></Relationships>
</file>

<file path=customXml/_rels/item4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8.xml"/></Relationships>
</file>

<file path=customXml/_rels/item4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9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0.xml"/></Relationships>
</file>

<file path=customXml/_rels/item4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1.xml"/></Relationships>
</file>

<file path=customXml/_rels/item4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2.xml"/></Relationships>
</file>

<file path=customXml/_rels/item4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3.xml"/></Relationships>
</file>

<file path=customXml/_rels/item4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4.xml"/></Relationships>
</file>

<file path=customXml/_rels/item4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5.xml"/></Relationships>
</file>

<file path=customXml/_rels/item4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6.xml"/></Relationships>
</file>

<file path=customXml/_rels/item4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7.xml"/></Relationships>
</file>

<file path=customXml/_rels/item4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8.xml"/></Relationships>
</file>

<file path=customXml/_rels/item4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9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0.xml"/></Relationships>
</file>

<file path=customXml/_rels/item4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1.xml"/></Relationships>
</file>

<file path=customXml/_rels/item4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2.xml"/></Relationships>
</file>

<file path=customXml/_rels/item4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3.xml"/></Relationships>
</file>

<file path=customXml/_rels/item4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4.xml"/></Relationships>
</file>

<file path=customXml/_rels/item4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5.xml"/></Relationships>
</file>

<file path=customXml/_rels/item4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6.xml"/></Relationships>
</file>

<file path=customXml/_rels/item4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7.xml"/></Relationships>
</file>

<file path=customXml/_rels/item4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8.xml"/></Relationships>
</file>

<file path=customXml/_rels/item4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9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0.xml"/></Relationships>
</file>

<file path=customXml/_rels/item4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1.xml"/></Relationships>
</file>

<file path=customXml/_rels/item4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2.xml"/></Relationships>
</file>

<file path=customXml/_rels/item4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3.xml"/></Relationships>
</file>

<file path=customXml/_rels/item4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4.xml"/></Relationships>
</file>

<file path=customXml/_rels/item4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5.xml"/></Relationships>
</file>

<file path=customXml/_rels/item4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6.xml"/></Relationships>
</file>

<file path=customXml/_rels/item4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7.xml"/></Relationships>
</file>

<file path=customXml/_rels/item4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8.xml"/></Relationships>
</file>

<file path=customXml/_rels/item4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9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0.xml"/></Relationships>
</file>

<file path=customXml/_rels/item4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1.xml"/></Relationships>
</file>

<file path=customXml/_rels/item4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2.xml"/></Relationships>
</file>

<file path=customXml/_rels/item4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3.xml"/></Relationships>
</file>

<file path=customXml/_rels/item4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4.xml"/></Relationships>
</file>

<file path=customXml/_rels/item4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5.xml"/></Relationships>
</file>

<file path=customXml/_rels/item4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6.xml"/></Relationships>
</file>

<file path=customXml/_rels/item4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7.xml"/></Relationships>
</file>

<file path=customXml/_rels/item4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8.xml"/></Relationships>
</file>

<file path=customXml/_rels/item4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9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0.xml"/></Relationships>
</file>

<file path=customXml/_rels/item4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1.xml"/></Relationships>
</file>

<file path=customXml/_rels/item4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2.xml"/></Relationships>
</file>

<file path=customXml/_rels/item4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3.xml"/></Relationships>
</file>

<file path=customXml/_rels/item4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4.xml"/></Relationships>
</file>

<file path=customXml/_rels/item4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5.xml"/></Relationships>
</file>

<file path=customXml/_rels/item4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6.xml"/></Relationships>
</file>

<file path=customXml/_rels/item4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7.xml"/></Relationships>
</file>

<file path=customXml/_rels/item4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8.xml"/></Relationships>
</file>

<file path=customXml/_rels/item4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9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0.xml"/></Relationships>
</file>

<file path=customXml/_rels/item4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1.xml"/></Relationships>
</file>

<file path=customXml/_rels/item4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2.xml"/></Relationships>
</file>

<file path=customXml/_rels/item4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3.xml"/></Relationships>
</file>

<file path=customXml/_rels/item4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4.xml"/></Relationships>
</file>

<file path=customXml/_rels/item4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5.xml"/></Relationships>
</file>

<file path=customXml/_rels/item4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6.xml"/></Relationships>
</file>

<file path=customXml/_rels/item4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7.xml"/></Relationships>
</file>

<file path=customXml/_rels/item4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8.xml"/></Relationships>
</file>

<file path=customXml/_rels/item4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9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0.xml"/></Relationships>
</file>

<file path=customXml/_rels/item4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1.xml"/></Relationships>
</file>

<file path=customXml/_rels/item4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2.xml"/></Relationships>
</file>

<file path=customXml/_rels/item4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3.xml"/></Relationships>
</file>

<file path=customXml/_rels/item4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4.xml"/></Relationships>
</file>

<file path=customXml/_rels/item4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5.xml"/></Relationships>
</file>

<file path=customXml/_rels/item4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6.xml"/></Relationships>
</file>

<file path=customXml/_rels/item4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7.xml"/></Relationships>
</file>

<file path=customXml/_rels/item4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8.xml"/></Relationships>
</file>

<file path=customXml/_rels/item4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9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0.xml"/></Relationships>
</file>

<file path=customXml/_rels/item4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1.xml"/></Relationships>
</file>

<file path=customXml/_rels/item4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2.xml"/></Relationships>
</file>

<file path=customXml/_rels/item4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3.xml"/></Relationships>
</file>

<file path=customXml/_rels/item4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4.xml"/></Relationships>
</file>

<file path=customXml/_rels/item4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5.xml"/></Relationships>
</file>

<file path=customXml/_rels/item4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6.xml"/></Relationships>
</file>

<file path=customXml/_rels/item4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7.xml"/></Relationships>
</file>

<file path=customXml/_rels/item4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8.xml"/></Relationships>
</file>

<file path=customXml/_rels/item4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9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4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0.xml"/></Relationships>
</file>

<file path=customXml/_rels/item4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1.xml"/></Relationships>
</file>

<file path=customXml/_rels/item4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2.xml"/></Relationships>
</file>

<file path=customXml/_rels/item4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3.xml"/></Relationships>
</file>

<file path=customXml/_rels/item4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4.xml"/></Relationships>
</file>

<file path=customXml/_rels/item4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5.xml"/></Relationships>
</file>

<file path=customXml/_rels/item4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6.xml"/></Relationships>
</file>

<file path=customXml/_rels/item4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7.xml"/></Relationships>
</file>

<file path=customXml/_rels/item4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8.xml"/></Relationships>
</file>

<file path=customXml/_rels/item4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0.xml"/></Relationships>
</file>

<file path=customXml/_rels/item5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1.xml"/></Relationships>
</file>

<file path=customXml/_rels/item5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2.xml"/></Relationships>
</file>

<file path=customXml/_rels/item5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3.xml"/></Relationships>
</file>

<file path=customXml/_rels/item5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4.xml"/></Relationships>
</file>

<file path=customXml/_rels/item5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5.xml"/></Relationships>
</file>

<file path=customXml/_rels/item5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6.xml"/></Relationships>
</file>

<file path=customXml/_rels/item5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7.xml"/></Relationships>
</file>

<file path=customXml/_rels/item5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8.xml"/></Relationships>
</file>

<file path=customXml/_rels/item5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9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0.xml"/></Relationships>
</file>

<file path=customXml/_rels/item5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1.xml"/></Relationships>
</file>

<file path=customXml/_rels/item5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2.xml"/></Relationships>
</file>

<file path=customXml/_rels/item5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3.xml"/></Relationships>
</file>

<file path=customXml/_rels/item5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4.xml"/></Relationships>
</file>

<file path=customXml/_rels/item5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5.xml"/></Relationships>
</file>

<file path=customXml/_rels/item5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6.xml"/></Relationships>
</file>

<file path=customXml/_rels/item5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7.xml"/></Relationships>
</file>

<file path=customXml/_rels/item5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8.xml"/></Relationships>
</file>

<file path=customXml/_rels/item5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9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0.xml"/></Relationships>
</file>

<file path=customXml/_rels/item5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1.xml"/></Relationships>
</file>

<file path=customXml/_rels/item5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2.xml"/></Relationships>
</file>

<file path=customXml/_rels/item5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3.xml"/></Relationships>
</file>

<file path=customXml/_rels/item5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4.xml"/></Relationships>
</file>

<file path=customXml/_rels/item5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5.xml"/></Relationships>
</file>

<file path=customXml/_rels/item5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6.xml"/></Relationships>
</file>

<file path=customXml/_rels/item5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7.xml"/></Relationships>
</file>

<file path=customXml/_rels/item5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8.xml"/></Relationships>
</file>

<file path=customXml/_rels/item5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9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0.xml"/></Relationships>
</file>

<file path=customXml/_rels/item5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1.xml"/></Relationships>
</file>

<file path=customXml/_rels/item5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2.xml"/></Relationships>
</file>

<file path=customXml/_rels/item5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3.xml"/></Relationships>
</file>

<file path=customXml/_rels/item5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4.xml"/></Relationships>
</file>

<file path=customXml/_rels/item5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5.xml"/></Relationships>
</file>

<file path=customXml/_rels/item5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6.xml"/></Relationships>
</file>

<file path=customXml/_rels/item5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7.xml"/></Relationships>
</file>

<file path=customXml/_rels/item5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8.xml"/></Relationships>
</file>

<file path=customXml/_rels/item5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9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0.xml"/></Relationships>
</file>

<file path=customXml/_rels/item5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1.xml"/></Relationships>
</file>

<file path=customXml/_rels/item5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2.xml"/></Relationships>
</file>

<file path=customXml/_rels/item5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3.xml"/></Relationships>
</file>

<file path=customXml/_rels/item5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4.xml"/></Relationships>
</file>

<file path=customXml/_rels/item5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5.xml"/></Relationships>
</file>

<file path=customXml/_rels/item5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6.xml"/></Relationships>
</file>

<file path=customXml/_rels/item5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7.xml"/></Relationships>
</file>

<file path=customXml/_rels/item5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8.xml"/></Relationships>
</file>

<file path=customXml/_rels/item5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9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0.xml"/></Relationships>
</file>

<file path=customXml/_rels/item5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1.xml"/></Relationships>
</file>

<file path=customXml/_rels/item5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2.xml"/></Relationships>
</file>

<file path=customXml/_rels/item5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3.xml"/></Relationships>
</file>

<file path=customXml/_rels/item5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4.xml"/></Relationships>
</file>

<file path=customXml/_rels/item5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5.xml"/></Relationships>
</file>

<file path=customXml/_rels/item5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6.xml"/></Relationships>
</file>

<file path=customXml/_rels/item5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7.xml"/></Relationships>
</file>

<file path=customXml/_rels/item5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8.xml"/></Relationships>
</file>

<file path=customXml/_rels/item5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9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0.xml"/></Relationships>
</file>

<file path=customXml/_rels/item5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1.xml"/></Relationships>
</file>

<file path=customXml/_rels/item5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2.xml"/></Relationships>
</file>

<file path=customXml/_rels/item5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3.xml"/></Relationships>
</file>

<file path=customXml/_rels/item5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4.xml"/></Relationships>
</file>

<file path=customXml/_rels/item5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5.xml"/></Relationships>
</file>

<file path=customXml/_rels/item5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6.xml"/></Relationships>
</file>

<file path=customXml/_rels/item5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7.xml"/></Relationships>
</file>

<file path=customXml/_rels/item5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8.xml"/></Relationships>
</file>

<file path=customXml/_rels/item5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9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0.xml"/></Relationships>
</file>

<file path=customXml/_rels/item5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1.xml"/></Relationships>
</file>

<file path=customXml/_rels/item5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2.xml"/></Relationships>
</file>

<file path=customXml/_rels/item5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3.xml"/></Relationships>
</file>

<file path=customXml/_rels/item5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4.xml"/></Relationships>
</file>

<file path=customXml/_rels/item5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5.xml"/></Relationships>
</file>

<file path=customXml/_rels/item5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6.xml"/></Relationships>
</file>

<file path=customXml/_rels/item5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7.xml"/></Relationships>
</file>

<file path=customXml/_rels/item5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8.xml"/></Relationships>
</file>

<file path=customXml/_rels/item5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9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0.xml"/></Relationships>
</file>

<file path=customXml/_rels/item5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1.xml"/></Relationships>
</file>

<file path=customXml/_rels/item5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2.xml"/></Relationships>
</file>

<file path=customXml/_rels/item5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3.xml"/></Relationships>
</file>

<file path=customXml/_rels/item5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4.xml"/></Relationships>
</file>

<file path=customXml/_rels/item5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5.xml"/></Relationships>
</file>

<file path=customXml/_rels/item5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6.xml"/></Relationships>
</file>

<file path=customXml/_rels/item5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7.xml"/></Relationships>
</file>

<file path=customXml/_rels/item5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8.xml"/></Relationships>
</file>

<file path=customXml/_rels/item5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9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5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0.xml"/></Relationships>
</file>

<file path=customXml/_rels/item5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1.xml"/></Relationships>
</file>

<file path=customXml/_rels/item5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2.xml"/></Relationships>
</file>

<file path=customXml/_rels/item5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3.xml"/></Relationships>
</file>

<file path=customXml/_rels/item5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4.xml"/></Relationships>
</file>

<file path=customXml/_rels/item5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5.xml"/></Relationships>
</file>

<file path=customXml/_rels/item5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6.xml"/></Relationships>
</file>

<file path=customXml/_rels/item5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7.xml"/></Relationships>
</file>

<file path=customXml/_rels/item5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8.xml"/></Relationships>
</file>

<file path=customXml/_rels/item5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0.xml"/></Relationships>
</file>

<file path=customXml/_rels/item6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1.xml"/></Relationships>
</file>

<file path=customXml/_rels/item6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2.xml"/></Relationships>
</file>

<file path=customXml/_rels/item6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3.xml"/></Relationships>
</file>

<file path=customXml/_rels/item6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4.xml"/></Relationships>
</file>

<file path=customXml/_rels/item6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5.xml"/></Relationships>
</file>

<file path=customXml/_rels/item6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6.xml"/></Relationships>
</file>

<file path=customXml/_rels/item6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7.xml"/></Relationships>
</file>

<file path=customXml/_rels/item6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8.xml"/></Relationships>
</file>

<file path=customXml/_rels/item6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9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0.xml"/></Relationships>
</file>

<file path=customXml/_rels/item6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1.xml"/></Relationships>
</file>

<file path=customXml/_rels/item6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2.xml"/></Relationships>
</file>

<file path=customXml/_rels/item6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3.xml"/></Relationships>
</file>

<file path=customXml/_rels/item6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4.xml"/></Relationships>
</file>

<file path=customXml/_rels/item6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5.xml"/></Relationships>
</file>

<file path=customXml/_rels/item6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6.xml"/></Relationships>
</file>

<file path=customXml/_rels/item6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7.xml"/></Relationships>
</file>

<file path=customXml/_rels/item6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8.xml"/></Relationships>
</file>

<file path=customXml/_rels/item6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9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0.xml"/></Relationships>
</file>

<file path=customXml/_rels/item6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1.xml"/></Relationships>
</file>

<file path=customXml/_rels/item6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2.xml"/></Relationships>
</file>

<file path=customXml/_rels/item6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3.xml"/></Relationships>
</file>

<file path=customXml/_rels/item6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4.xml"/></Relationships>
</file>

<file path=customXml/_rels/item6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5.xml"/></Relationships>
</file>

<file path=customXml/_rels/item6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6.xml"/></Relationships>
</file>

<file path=customXml/_rels/item6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7.xml"/></Relationships>
</file>

<file path=customXml/_rels/item6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8.xml"/></Relationships>
</file>

<file path=customXml/_rels/item6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9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0.xml"/></Relationships>
</file>

<file path=customXml/_rels/item6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1.xml"/></Relationships>
</file>

<file path=customXml/_rels/item6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2.xml"/></Relationships>
</file>

<file path=customXml/_rels/item6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3.xml"/></Relationships>
</file>

<file path=customXml/_rels/item6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4.xml"/></Relationships>
</file>

<file path=customXml/_rels/item6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5.xml"/></Relationships>
</file>

<file path=customXml/_rels/item6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6.xml"/></Relationships>
</file>

<file path=customXml/_rels/item6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7.xml"/></Relationships>
</file>

<file path=customXml/_rels/item6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8.xml"/></Relationships>
</file>

<file path=customXml/_rels/item6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9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0.xml"/></Relationships>
</file>

<file path=customXml/_rels/item6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1.xml"/></Relationships>
</file>

<file path=customXml/_rels/item6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2.xml"/></Relationships>
</file>

<file path=customXml/_rels/item6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3.xml"/></Relationships>
</file>

<file path=customXml/_rels/item6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4.xml"/></Relationships>
</file>

<file path=customXml/_rels/item6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5.xml"/></Relationships>
</file>

<file path=customXml/_rels/item6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6.xml"/></Relationships>
</file>

<file path=customXml/_rels/item6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7.xml"/></Relationships>
</file>

<file path=customXml/_rels/item6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8.xml"/></Relationships>
</file>

<file path=customXml/_rels/item6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9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0.xml"/></Relationships>
</file>

<file path=customXml/_rels/item6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1.xml"/></Relationships>
</file>

<file path=customXml/_rels/item6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2.xml"/></Relationships>
</file>

<file path=customXml/_rels/item6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3.xml"/></Relationships>
</file>

<file path=customXml/_rels/item6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4.xml"/></Relationships>
</file>

<file path=customXml/_rels/item6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5.xml"/></Relationships>
</file>

<file path=customXml/_rels/item6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6.xml"/></Relationships>
</file>

<file path=customXml/_rels/item6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7.xml"/></Relationships>
</file>

<file path=customXml/_rels/item6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8.xml"/></Relationships>
</file>

<file path=customXml/_rels/item6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9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0.xml"/></Relationships>
</file>

<file path=customXml/_rels/item6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1.xml"/></Relationships>
</file>

<file path=customXml/_rels/item6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2.xml"/></Relationships>
</file>

<file path=customXml/_rels/item6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3.xml"/></Relationships>
</file>

<file path=customXml/_rels/item6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4.xml"/></Relationships>
</file>

<file path=customXml/_rels/item6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5.xml"/></Relationships>
</file>

<file path=customXml/_rels/item6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6.xml"/></Relationships>
</file>

<file path=customXml/_rels/item6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7.xml"/></Relationships>
</file>

<file path=customXml/_rels/item6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8.xml"/></Relationships>
</file>

<file path=customXml/_rels/item6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9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0.xml"/></Relationships>
</file>

<file path=customXml/_rels/item6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1.xml"/></Relationships>
</file>

<file path=customXml/_rels/item6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2.xml"/></Relationships>
</file>

<file path=customXml/_rels/item6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3.xml"/></Relationships>
</file>

<file path=customXml/_rels/item6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4.xml"/></Relationships>
</file>

<file path=customXml/_rels/item6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5.xml"/></Relationships>
</file>

<file path=customXml/_rels/item6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6.xml"/></Relationships>
</file>

<file path=customXml/_rels/item6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7.xml"/></Relationships>
</file>

<file path=customXml/_rels/item6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8.xml"/></Relationships>
</file>

<file path=customXml/_rels/item6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9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0.xml"/></Relationships>
</file>

<file path=customXml/_rels/item6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1.xml"/></Relationships>
</file>

<file path=customXml/_rels/item6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2.xml"/></Relationships>
</file>

<file path=customXml/_rels/item6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3.xml"/></Relationships>
</file>

<file path=customXml/_rels/item6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4.xml"/></Relationships>
</file>

<file path=customXml/_rels/item6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5.xml"/></Relationships>
</file>

<file path=customXml/_rels/item6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6.xml"/></Relationships>
</file>

<file path=customXml/_rels/item6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7.xml"/></Relationships>
</file>

<file path=customXml/_rels/item6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8.xml"/></Relationships>
</file>

<file path=customXml/_rels/item6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9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6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0.xml"/></Relationships>
</file>

<file path=customXml/_rels/item6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1.xml"/></Relationships>
</file>

<file path=customXml/_rels/item6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2.xml"/></Relationships>
</file>

<file path=customXml/_rels/item6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3.xml"/></Relationships>
</file>

<file path=customXml/_rels/item6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4.xml"/></Relationships>
</file>

<file path=customXml/_rels/item6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5.xml"/></Relationships>
</file>

<file path=customXml/_rels/item6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6.xml"/></Relationships>
</file>

<file path=customXml/_rels/item6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7.xml"/></Relationships>
</file>

<file path=customXml/_rels/item6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8.xml"/></Relationships>
</file>

<file path=customXml/_rels/item6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0.xml"/></Relationships>
</file>

<file path=customXml/_rels/item7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1.xml"/></Relationships>
</file>

<file path=customXml/_rels/item7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2.xml"/></Relationships>
</file>

<file path=customXml/_rels/item7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3.xml"/></Relationships>
</file>

<file path=customXml/_rels/item7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4.xml"/></Relationships>
</file>

<file path=customXml/_rels/item7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5.xml"/></Relationships>
</file>

<file path=customXml/_rels/item7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6.xml"/></Relationships>
</file>

<file path=customXml/_rels/item7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7.xml"/></Relationships>
</file>

<file path=customXml/_rels/item7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8.xml"/></Relationships>
</file>

<file path=customXml/_rels/item7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9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0.xml"/></Relationships>
</file>

<file path=customXml/_rels/item7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1.xml"/></Relationships>
</file>

<file path=customXml/_rels/item7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2.xml"/></Relationships>
</file>

<file path=customXml/_rels/item7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3.xml"/></Relationships>
</file>

<file path=customXml/_rels/item7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4.xml"/></Relationships>
</file>

<file path=customXml/_rels/item7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5.xml"/></Relationships>
</file>

<file path=customXml/_rels/item7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6.xml"/></Relationships>
</file>

<file path=customXml/_rels/item7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7.xml"/></Relationships>
</file>

<file path=customXml/_rels/item7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8.xml"/></Relationships>
</file>

<file path=customXml/_rels/item7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9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0.xml"/></Relationships>
</file>

<file path=customXml/_rels/item7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1.xml"/></Relationships>
</file>

<file path=customXml/_rels/item7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2.xml"/></Relationships>
</file>

<file path=customXml/_rels/item7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3.xml"/></Relationships>
</file>

<file path=customXml/_rels/item7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4.xml"/></Relationships>
</file>

<file path=customXml/_rels/item7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5.xml"/></Relationships>
</file>

<file path=customXml/_rels/item7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6.xml"/></Relationships>
</file>

<file path=customXml/_rels/item7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7.xml"/></Relationships>
</file>

<file path=customXml/_rels/item7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8.xml"/></Relationships>
</file>

<file path=customXml/_rels/item7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9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0.xml"/></Relationships>
</file>

<file path=customXml/_rels/item7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1.xml"/></Relationships>
</file>

<file path=customXml/_rels/item7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2.xml"/></Relationships>
</file>

<file path=customXml/_rels/item7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3.xml"/></Relationships>
</file>

<file path=customXml/_rels/item7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4.xml"/></Relationships>
</file>

<file path=customXml/_rels/item7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5.xml"/></Relationships>
</file>

<file path=customXml/_rels/item7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6.xml"/></Relationships>
</file>

<file path=customXml/_rels/item7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7.xml"/></Relationships>
</file>

<file path=customXml/_rels/item7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8.xml"/></Relationships>
</file>

<file path=customXml/_rels/item7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9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0.xml"/></Relationships>
</file>

<file path=customXml/_rels/item7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1.xml"/></Relationships>
</file>

<file path=customXml/_rels/item7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2.xml"/></Relationships>
</file>

<file path=customXml/_rels/item7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3.xml"/></Relationships>
</file>

<file path=customXml/_rels/item7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4.xml"/></Relationships>
</file>

<file path=customXml/_rels/item7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5.xml"/></Relationships>
</file>

<file path=customXml/_rels/item7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6.xml"/></Relationships>
</file>

<file path=customXml/_rels/item7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7.xml"/></Relationships>
</file>

<file path=customXml/_rels/item7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8.xml"/></Relationships>
</file>

<file path=customXml/_rels/item7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9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0.xml"/></Relationships>
</file>

<file path=customXml/_rels/item7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1.xml"/></Relationships>
</file>

<file path=customXml/_rels/item7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2.xml"/></Relationships>
</file>

<file path=customXml/_rels/item7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3.xml"/></Relationships>
</file>

<file path=customXml/_rels/item7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4.xml"/></Relationships>
</file>

<file path=customXml/_rels/item7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5.xml"/></Relationships>
</file>

<file path=customXml/_rels/item7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6.xml"/></Relationships>
</file>

<file path=customXml/_rels/item7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7.xml"/></Relationships>
</file>

<file path=customXml/_rels/item7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8.xml"/></Relationships>
</file>

<file path=customXml/_rels/item7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9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0.xml"/></Relationships>
</file>

<file path=customXml/_rels/item7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1.xml"/></Relationships>
</file>

<file path=customXml/_rels/item7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2.xml"/></Relationships>
</file>

<file path=customXml/_rels/item7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3.xml"/></Relationships>
</file>

<file path=customXml/_rels/item7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4.xml"/></Relationships>
</file>

<file path=customXml/_rels/item7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5.xml"/></Relationships>
</file>

<file path=customXml/_rels/item7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6.xml"/></Relationships>
</file>

<file path=customXml/_rels/item7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7.xml"/></Relationships>
</file>

<file path=customXml/_rels/item7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8.xml"/></Relationships>
</file>

<file path=customXml/_rels/item7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9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0.xml"/></Relationships>
</file>

<file path=customXml/_rels/item7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1.xml"/></Relationships>
</file>

<file path=customXml/_rels/item7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2.xml"/></Relationships>
</file>

<file path=customXml/_rels/item7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3.xml"/></Relationships>
</file>

<file path=customXml/_rels/item7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4.xml"/></Relationships>
</file>

<file path=customXml/_rels/item7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5.xml"/></Relationships>
</file>

<file path=customXml/_rels/item7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6.xml"/></Relationships>
</file>

<file path=customXml/_rels/item7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7.xml"/></Relationships>
</file>

<file path=customXml/_rels/item7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8.xml"/></Relationships>
</file>

<file path=customXml/_rels/item7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9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0.xml"/></Relationships>
</file>

<file path=customXml/_rels/item7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1.xml"/></Relationships>
</file>

<file path=customXml/_rels/item7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2.xml"/></Relationships>
</file>

<file path=customXml/_rels/item7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3.xml"/></Relationships>
</file>

<file path=customXml/_rels/item7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4.xml"/></Relationships>
</file>

<file path=customXml/_rels/item7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5.xml"/></Relationships>
</file>

<file path=customXml/_rels/item7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6.xml"/></Relationships>
</file>

<file path=customXml/_rels/item7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7.xml"/></Relationships>
</file>

<file path=customXml/_rels/item7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8.xml"/></Relationships>
</file>

<file path=customXml/_rels/item7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9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7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0.xml"/></Relationships>
</file>

<file path=customXml/_rels/item7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1.xml"/></Relationships>
</file>

<file path=customXml/_rels/item7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2.xml"/></Relationships>
</file>

<file path=customXml/_rels/item7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3.xml"/></Relationships>
</file>

<file path=customXml/_rels/item7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4.xml"/></Relationships>
</file>

<file path=customXml/_rels/item7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5.xml"/></Relationships>
</file>

<file path=customXml/_rels/item7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6.xml"/></Relationships>
</file>

<file path=customXml/_rels/item7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7.xml"/></Relationships>
</file>

<file path=customXml/_rels/item7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8.xml"/></Relationships>
</file>

<file path=customXml/_rels/item7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0.xml"/></Relationships>
</file>

<file path=customXml/_rels/item8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1.xml"/></Relationships>
</file>

<file path=customXml/_rels/item8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2.xml"/></Relationships>
</file>

<file path=customXml/_rels/item8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3.xml"/></Relationships>
</file>

<file path=customXml/_rels/item8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4.xml"/></Relationships>
</file>

<file path=customXml/_rels/item8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5.xml"/></Relationships>
</file>

<file path=customXml/_rels/item8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6.xml"/></Relationships>
</file>

<file path=customXml/_rels/item8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7.xml"/></Relationships>
</file>

<file path=customXml/_rels/item8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8.xml"/></Relationships>
</file>

<file path=customXml/_rels/item8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9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0.xml"/></Relationships>
</file>

<file path=customXml/_rels/item8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1.xml"/></Relationships>
</file>

<file path=customXml/_rels/item8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2.xml"/></Relationships>
</file>

<file path=customXml/_rels/item8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3.xml"/></Relationships>
</file>

<file path=customXml/_rels/item8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4.xml"/></Relationships>
</file>

<file path=customXml/_rels/item8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5.xml"/></Relationships>
</file>

<file path=customXml/_rels/item8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6.xml"/></Relationships>
</file>

<file path=customXml/_rels/item8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7.xml"/></Relationships>
</file>

<file path=customXml/_rels/item8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8.xml"/></Relationships>
</file>

<file path=customXml/_rels/item8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9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0.xml"/></Relationships>
</file>

<file path=customXml/_rels/item8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1.xml"/></Relationships>
</file>

<file path=customXml/_rels/item8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2.xml"/></Relationships>
</file>

<file path=customXml/_rels/item8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3.xml"/></Relationships>
</file>

<file path=customXml/_rels/item8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4.xml"/></Relationships>
</file>

<file path=customXml/_rels/item8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5.xml"/></Relationships>
</file>

<file path=customXml/_rels/item8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6.xml"/></Relationships>
</file>

<file path=customXml/_rels/item8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7.xml"/></Relationships>
</file>

<file path=customXml/_rels/item8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8.xml"/></Relationships>
</file>

<file path=customXml/_rels/item8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9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0.xml"/></Relationships>
</file>

<file path=customXml/_rels/item8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1.xml"/></Relationships>
</file>

<file path=customXml/_rels/item8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2.xml"/></Relationships>
</file>

<file path=customXml/_rels/item8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3.xml"/></Relationships>
</file>

<file path=customXml/_rels/item8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4.xml"/></Relationships>
</file>

<file path=customXml/_rels/item8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5.xml"/></Relationships>
</file>

<file path=customXml/_rels/item8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6.xml"/></Relationships>
</file>

<file path=customXml/_rels/item8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7.xml"/></Relationships>
</file>

<file path=customXml/_rels/item8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8.xml"/></Relationships>
</file>

<file path=customXml/_rels/item8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9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0.xml"/></Relationships>
</file>

<file path=customXml/_rels/item8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1.xml"/></Relationships>
</file>

<file path=customXml/_rels/item8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2.xml"/></Relationships>
</file>

<file path=customXml/_rels/item8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3.xml"/></Relationships>
</file>

<file path=customXml/_rels/item8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4.xml"/></Relationships>
</file>

<file path=customXml/_rels/item8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5.xml"/></Relationships>
</file>

<file path=customXml/_rels/item8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6.xml"/></Relationships>
</file>

<file path=customXml/_rels/item8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7.xml"/></Relationships>
</file>

<file path=customXml/_rels/item8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8.xml"/></Relationships>
</file>

<file path=customXml/_rels/item8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9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0.xml"/></Relationships>
</file>

<file path=customXml/_rels/item8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1.xml"/></Relationships>
</file>

<file path=customXml/_rels/item8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2.xml"/></Relationships>
</file>

<file path=customXml/_rels/item8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3.xml"/></Relationships>
</file>

<file path=customXml/_rels/item8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4.xml"/></Relationships>
</file>

<file path=customXml/_rels/item8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5.xml"/></Relationships>
</file>

<file path=customXml/_rels/item8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6.xml"/></Relationships>
</file>

<file path=customXml/_rels/item8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7.xml"/></Relationships>
</file>

<file path=customXml/_rels/item8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8.xml"/></Relationships>
</file>

<file path=customXml/_rels/item8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9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0.xml"/></Relationships>
</file>

<file path=customXml/_rels/item8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1.xml"/></Relationships>
</file>

<file path=customXml/_rels/item8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2.xml"/></Relationships>
</file>

<file path=customXml/_rels/item8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3.xml"/></Relationships>
</file>

<file path=customXml/_rels/item8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4.xml"/></Relationships>
</file>

<file path=customXml/_rels/item8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5.xml"/></Relationships>
</file>

<file path=customXml/_rels/item8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6.xml"/></Relationships>
</file>

<file path=customXml/_rels/item8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7.xml"/></Relationships>
</file>

<file path=customXml/_rels/item8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8.xml"/></Relationships>
</file>

<file path=customXml/_rels/item8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9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0.xml"/></Relationships>
</file>

<file path=customXml/_rels/item8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1.xml"/></Relationships>
</file>

<file path=customXml/_rels/item8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2.xml"/></Relationships>
</file>

<file path=customXml/_rels/item8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3.xml"/></Relationships>
</file>

<file path=customXml/_rels/item8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4.xml"/></Relationships>
</file>

<file path=customXml/_rels/item8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5.xml"/></Relationships>
</file>

<file path=customXml/_rels/item8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6.xml"/></Relationships>
</file>

<file path=customXml/_rels/item8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7.xml"/></Relationships>
</file>

<file path=customXml/_rels/item8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8.xml"/></Relationships>
</file>

<file path=customXml/_rels/item8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9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0.xml"/></Relationships>
</file>

<file path=customXml/_rels/item8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1.xml"/></Relationships>
</file>

<file path=customXml/_rels/item8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2.xml"/></Relationships>
</file>

<file path=customXml/_rels/item8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3.xml"/></Relationships>
</file>

<file path=customXml/_rels/item8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4.xml"/></Relationships>
</file>

<file path=customXml/_rels/item8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5.xml"/></Relationships>
</file>

<file path=customXml/_rels/item8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6.xml"/></Relationships>
</file>

<file path=customXml/_rels/item8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7.xml"/></Relationships>
</file>

<file path=customXml/_rels/item8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8.xml"/></Relationships>
</file>

<file path=customXml/_rels/item8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9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8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0.xml"/></Relationships>
</file>

<file path=customXml/_rels/item8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1.xml"/></Relationships>
</file>

<file path=customXml/_rels/item8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2.xml"/></Relationships>
</file>

<file path=customXml/_rels/item8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3.xml"/></Relationships>
</file>

<file path=customXml/_rels/item8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4.xml"/></Relationships>
</file>

<file path=customXml/_rels/item8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5.xml"/></Relationships>
</file>

<file path=customXml/_rels/item8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6.xml"/></Relationships>
</file>

<file path=customXml/_rels/item8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7.xml"/></Relationships>
</file>

<file path=customXml/_rels/item8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8.xml"/></Relationships>
</file>

<file path=customXml/_rels/item8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0.xml"/></Relationships>
</file>

<file path=customXml/_rels/item9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1.xml"/></Relationships>
</file>

<file path=customXml/_rels/item9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2.xml"/></Relationships>
</file>

<file path=customXml/_rels/item9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3.xml"/></Relationships>
</file>

<file path=customXml/_rels/item9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4.xml"/></Relationships>
</file>

<file path=customXml/_rels/item9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5.xml"/></Relationships>
</file>

<file path=customXml/_rels/item90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6.xml"/></Relationships>
</file>

<file path=customXml/_rels/item90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7.xml"/></Relationships>
</file>

<file path=customXml/_rels/item90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8.xml"/></Relationships>
</file>

<file path=customXml/_rels/item90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9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0.xml"/></Relationships>
</file>

<file path=customXml/_rels/item9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1.xml"/></Relationships>
</file>

<file path=customXml/_rels/item9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2.xml"/></Relationships>
</file>

<file path=customXml/_rels/item9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3.xml"/></Relationships>
</file>

<file path=customXml/_rels/item9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4.xml"/></Relationships>
</file>

<file path=customXml/_rels/item9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5.xml"/></Relationships>
</file>

<file path=customXml/_rels/item9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6.xml"/></Relationships>
</file>

<file path=customXml/_rels/item9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7.xml"/></Relationships>
</file>

<file path=customXml/_rels/item9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8.xml"/></Relationships>
</file>

<file path=customXml/_rels/item9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9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0.xml"/></Relationships>
</file>

<file path=customXml/_rels/item9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1.xml"/></Relationships>
</file>

<file path=customXml/_rels/item9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2.xml"/></Relationships>
</file>

<file path=customXml/_rels/item9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3.xml"/></Relationships>
</file>

<file path=customXml/_rels/item9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4.xml"/></Relationships>
</file>

<file path=customXml/_rels/item9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5.xml"/></Relationships>
</file>

<file path=customXml/_rels/item9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6.xml"/></Relationships>
</file>

<file path=customXml/_rels/item9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7.xml"/></Relationships>
</file>

<file path=customXml/_rels/item9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8.xml"/></Relationships>
</file>

<file path=customXml/_rels/item9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9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0.xml"/></Relationships>
</file>

<file path=customXml/_rels/item9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1.xml"/></Relationships>
</file>

<file path=customXml/_rels/item9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2.xml"/></Relationships>
</file>

<file path=customXml/_rels/item9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3.xml"/></Relationships>
</file>

<file path=customXml/_rels/item9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4.xml"/></Relationships>
</file>

<file path=customXml/_rels/item9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5.xml"/></Relationships>
</file>

<file path=customXml/_rels/item9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6.xml"/></Relationships>
</file>

<file path=customXml/_rels/item9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7.xml"/></Relationships>
</file>

<file path=customXml/_rels/item9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8.xml"/></Relationships>
</file>

<file path=customXml/_rels/item9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9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0.xml"/></Relationships>
</file>

<file path=customXml/_rels/item9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1.xml"/></Relationships>
</file>

<file path=customXml/_rels/item9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2.xml"/></Relationships>
</file>

<file path=customXml/_rels/item9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3.xml"/></Relationships>
</file>

<file path=customXml/_rels/item9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4.xml"/></Relationships>
</file>

<file path=customXml/_rels/item9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5.xml"/></Relationships>
</file>

<file path=customXml/_rels/item9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6.xml"/></Relationships>
</file>

<file path=customXml/_rels/item9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7.xml"/></Relationships>
</file>

<file path=customXml/_rels/item9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8.xml"/></Relationships>
</file>

<file path=customXml/_rels/item9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9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0.xml"/></Relationships>
</file>

<file path=customXml/_rels/item9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1.xml"/></Relationships>
</file>

<file path=customXml/_rels/item9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2.xml"/></Relationships>
</file>

<file path=customXml/_rels/item9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3.xml"/></Relationships>
</file>

<file path=customXml/_rels/item9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4.xml"/></Relationships>
</file>

<file path=customXml/_rels/item9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5.xml"/></Relationships>
</file>

<file path=customXml/_rels/item9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6.xml"/></Relationships>
</file>

<file path=customXml/_rels/item9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7.xml"/></Relationships>
</file>

<file path=customXml/_rels/item9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8.xml"/></Relationships>
</file>

<file path=customXml/_rels/item9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9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0.xml"/></Relationships>
</file>

<file path=customXml/_rels/item9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1.xml"/></Relationships>
</file>

<file path=customXml/_rels/item9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2.xml"/></Relationships>
</file>

<file path=customXml/_rels/item9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3.xml"/></Relationships>
</file>

<file path=customXml/_rels/item9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4.xml"/></Relationships>
</file>

<file path=customXml/_rels/item9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5.xml"/></Relationships>
</file>

<file path=customXml/_rels/item9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6.xml"/></Relationships>
</file>

<file path=customXml/_rels/item9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7.xml"/></Relationships>
</file>

<file path=customXml/_rels/item9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8.xml"/></Relationships>
</file>

<file path=customXml/_rels/item9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9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0.xml"/></Relationships>
</file>

<file path=customXml/_rels/item9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1.xml"/></Relationships>
</file>

<file path=customXml/_rels/item9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2.xml"/></Relationships>
</file>

<file path=customXml/_rels/item9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3.xml"/></Relationships>
</file>

<file path=customXml/_rels/item9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4.xml"/></Relationships>
</file>

<file path=customXml/_rels/item9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5.xml"/></Relationships>
</file>

<file path=customXml/_rels/item9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6.xml"/></Relationships>
</file>

<file path=customXml/_rels/item9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7.xml"/></Relationships>
</file>

<file path=customXml/_rels/item9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8.xml"/></Relationships>
</file>

<file path=customXml/_rels/item9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9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0.xml"/></Relationships>
</file>

<file path=customXml/_rels/item9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1.xml"/></Relationships>
</file>

<file path=customXml/_rels/item9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2.xml"/></Relationships>
</file>

<file path=customXml/_rels/item9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3.xml"/></Relationships>
</file>

<file path=customXml/_rels/item9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4.xml"/></Relationships>
</file>

<file path=customXml/_rels/item9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5.xml"/></Relationships>
</file>

<file path=customXml/_rels/item9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6.xml"/></Relationships>
</file>

<file path=customXml/_rels/item9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7.xml"/></Relationships>
</file>

<file path=customXml/_rels/item9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8.xml"/></Relationships>
</file>

<file path=customXml/_rels/item9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9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_rels/item9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0.xml"/></Relationships>
</file>

<file path=customXml/_rels/item9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1.xml"/></Relationships>
</file>

<file path=customXml/_rels/item9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2.xml"/></Relationships>
</file>

<file path=customXml/_rels/item9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3.xml"/></Relationships>
</file>

<file path=customXml/_rels/item9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4.xml"/></Relationships>
</file>

<file path=customXml/_rels/item9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5.xml"/></Relationships>
</file>

<file path=customXml/_rels/item9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6.xml"/></Relationships>
</file>

<file path=customXml/_rels/item9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7.xml"/></Relationships>
</file>

<file path=customXml/_rels/item9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8.xml"/></Relationships>
</file>

<file path=customXml/_rels/item9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9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0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0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0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0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0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0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0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0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0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0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1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1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1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1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1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1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1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1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1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1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2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2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2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2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2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2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2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2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2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2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3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3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3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3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3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3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3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3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3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3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4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4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4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4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4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4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4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4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4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4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5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5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5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5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5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5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5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5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5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5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6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6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6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6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6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6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6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6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6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6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7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7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7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7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7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7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7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7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7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7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8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8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8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8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8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8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8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8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8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8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9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9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9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9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9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9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9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09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9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09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0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0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0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0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0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0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0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0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0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0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1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1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1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1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1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1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1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1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1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1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2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2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2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2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2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2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2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2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2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2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3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3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3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3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3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3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3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3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3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3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4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4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4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4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4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4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4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4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4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4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5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5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5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5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5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5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5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5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5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5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6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6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6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6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6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6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6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6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6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6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7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7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7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7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7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7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7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7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7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7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8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8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8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8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8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8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8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8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8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8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9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9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9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9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9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9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9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9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19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19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0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0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0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0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0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0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0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0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0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09.xml><?xml version="1.0" encoding="utf-8"?>
<TemplafySlideTemplateConfiguration><![CDATA[{"documentContentValidatorConfiguration":{"enableDocumentContentValidator":false,"documentContentValidatorVersion":0},"elementsMetadata":[],"slideId":"638234678518215579","enableDocumentContentUpdater":false,"version":"1.10"}]]></TemplafySlideTemplateConfiguration>
</file>

<file path=customXml/item12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1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1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1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1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1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1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1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1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1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1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2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2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2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2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2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2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2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2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2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2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3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3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3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3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3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3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3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3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3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3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4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4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4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4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4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4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4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4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4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4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5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5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5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5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5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5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5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5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5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5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6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6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6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6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6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6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6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6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6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6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7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7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7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7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7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7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7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7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7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7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8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8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8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8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8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8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8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8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8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8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9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9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9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9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9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9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29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9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9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29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0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0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0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0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0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0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0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0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0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0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1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1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1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1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1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1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1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1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1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1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2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2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2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2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2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2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2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2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2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2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3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3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3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3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3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3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3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3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3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3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4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4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4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4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4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4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4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4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4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4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5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5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5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5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5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5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5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5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5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5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6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6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6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6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6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6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6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6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6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6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70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C9E21D9B0D14D45B78305CDF8A256E1" ma:contentTypeVersion="19" ma:contentTypeDescription="Create a new document." ma:contentTypeScope="" ma:versionID="1d495bab86bf7fa45f4907c16f4d2731">
  <xsd:schema xmlns:xsd="http://www.w3.org/2001/XMLSchema" xmlns:xs="http://www.w3.org/2001/XMLSchema" xmlns:p="http://schemas.microsoft.com/office/2006/metadata/properties" xmlns:ns2="2b856f6a-7a8d-4a06-86ed-36ed4a3daf57" xmlns:ns3="766db70c-2300-4336-b3ce-a7983ed8c6d3" targetNamespace="http://schemas.microsoft.com/office/2006/metadata/properties" ma:root="true" ma:fieldsID="f8adf61f932f5c1b421a823d64a6c21f" ns2:_="" ns3:_="">
    <xsd:import namespace="2b856f6a-7a8d-4a06-86ed-36ed4a3daf57"/>
    <xsd:import namespace="766db70c-2300-4336-b3ce-a7983ed8c6d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856f6a-7a8d-4a06-86ed-36ed4a3daf5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df2b1359-a971-4e80-8da1-b4151f982e0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6db70c-2300-4336-b3ce-a7983ed8c6d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SearchPeopleOnly="false" ma:SharePointGroup="0" ma:internalName="SharedWithUsers" ma:readOnly="true" ma:showField="ImnNam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e5e65b11-6570-42d3-9b5f-3d7605e650ae}" ma:internalName="TaxCatchAll" ma:showField="CatchAllData" ma:web="766db70c-2300-4336-b3ce-a7983ed8c6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9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137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7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7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7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7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7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7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7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7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8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8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8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8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8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8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8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8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8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8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9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9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9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9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9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9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9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39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9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39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0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0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0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0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0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0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0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0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0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0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1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1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1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1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1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1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1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1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1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1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2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2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2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2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2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2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2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2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2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2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3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3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3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3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3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3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3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3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3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3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4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4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4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4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4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4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4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4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4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4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5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5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5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5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5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5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5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5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5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5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6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6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6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6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6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6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6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6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6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6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7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7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7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7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7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7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7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7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78.xml><?xml version="1.0" encoding="utf-8"?>
<TemplafySlideTemplateConfiguration><![CDATA[{"documentContentValidatorConfiguration":{"enableDocumentContentValidator":false,"documentContentValidatorVersion":0},"elementsMetadata":[],"slideId":"638234678512277892","enableDocumentContentUpdater":false,"version":"1.10"}]]></TemplafySlideTemplateConfiguration>
</file>

<file path=customXml/item147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8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8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8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8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8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8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8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8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8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8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9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9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9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9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9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9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9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9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49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49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0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0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0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0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0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0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0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0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0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0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1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1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1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1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1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1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1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1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1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1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2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2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2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2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2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2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2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2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2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2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3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3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3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3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3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3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3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3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3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3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4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4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4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4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4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4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4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4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4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4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5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5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5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5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5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5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5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5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5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5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6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6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6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6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6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6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6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6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6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6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7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7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7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7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7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7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7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7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7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7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8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8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8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8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8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8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8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8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8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8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9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9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9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9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9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9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9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9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59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59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0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0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0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0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0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0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0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0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0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0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1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1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1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1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1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1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1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1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1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1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2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2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2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2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2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2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2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2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2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2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3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3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3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3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3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3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3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3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3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3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4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4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4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4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4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4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4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4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4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4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5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5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5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5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5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5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5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5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5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5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6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6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6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6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6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6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6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6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6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6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7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7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7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7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7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7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7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7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7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7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8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8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8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8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8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8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8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8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8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8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9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9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9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9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9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9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9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9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69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69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0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0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0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0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0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0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0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0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0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0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1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1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1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1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1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1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1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1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1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1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2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2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2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2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2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2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2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2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2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2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3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3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3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3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3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3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3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3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3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3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4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4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4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4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4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4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4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4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4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4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5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5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5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5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5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5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5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5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5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5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6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6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6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6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6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6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6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6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6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6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7.xml><?xml version="1.0" encoding="utf-8"?>
<TemplafySlideTemplateConfiguration><![CDATA[{"documentContentValidatorConfiguration":{"enableDocumentContentValidator":false,"documentContentValidatorVersion":0},"elementsMetadata":[],"slideId":"638234678516965487","enableDocumentContentUpdater":false,"version":"1.10"}]]></TemplafySlideTemplateConfiguration>
</file>

<file path=customXml/item177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7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7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7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7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7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7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7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7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7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8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8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8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8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8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8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8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8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8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8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9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9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9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9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9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9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9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79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9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79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0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0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0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0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0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0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0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0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0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0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1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1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1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1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1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1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1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1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1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1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2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2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2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2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2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2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2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2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2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2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3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3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3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3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3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3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3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3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3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3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4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4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4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4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4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4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4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4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4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4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5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5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5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5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5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5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5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5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5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5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6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6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6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6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6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6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66.xml><?xml version="1.0" encoding="utf-8"?>
<TemplafySlideFormConfiguration><![CDATA[{"formFields":[],"formDataEntries":[]}]]></TemplafySlideFormConfiguration>
</file>

<file path=customXml/item186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6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6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7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7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7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7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7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7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7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7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7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7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8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8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8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8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8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8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8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8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8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8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9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9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9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9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9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9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9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9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89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89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0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0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0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0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0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0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0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0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0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0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1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1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1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1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1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1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1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1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1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1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2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2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2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2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2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2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2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2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2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2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3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3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3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3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3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3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3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3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3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3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4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4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4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4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4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4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4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4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4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4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5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5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5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5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5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5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5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5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5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5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6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6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6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6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6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6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6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6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6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6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7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7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7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7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7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7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7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7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7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7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8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8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8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8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8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8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8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8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8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8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9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9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9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9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9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9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199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9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9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199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0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0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0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0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0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0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0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0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0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0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1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1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1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1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1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1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1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1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1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1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2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2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2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2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2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2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2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2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2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2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3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3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3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3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3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3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3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3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3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3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4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4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4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4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4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4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4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4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4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4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5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5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5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5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5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5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5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5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5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5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6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6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6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6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6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6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6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6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6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6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7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7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7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7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7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7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7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7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7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7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8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8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8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8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8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8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8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8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8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89.xml><?xml version="1.0" encoding="utf-8"?>
<TemplafySlideTemplateConfiguration><![CDATA[{"documentContentValidatorConfiguration":{"enableDocumentContentValidator":false,"documentContentValidatorVersion":0},"elementsMetadata":[],"slideId":"638234678518996846","enableDocumentContentUpdater":false,"version":"1.10"}]]></TemplafySlideTemplateConfiguration>
</file>

<file path=customXml/item20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9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9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9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9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9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9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9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09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9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09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0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0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0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0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0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0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0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0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0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0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1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1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1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1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1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1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1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1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1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1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2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2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2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2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2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2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2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2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2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2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3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3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3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3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3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3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3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3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3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3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4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4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4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4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4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4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4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4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4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4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5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5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5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5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5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5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5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5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5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5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6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6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6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6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6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6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6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6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6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6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7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7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7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7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7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7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7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7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7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7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8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8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8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8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8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8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8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8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8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8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9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9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9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9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9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19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9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9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9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19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0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0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0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0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0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0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0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0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0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0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1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1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1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1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1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1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1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1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1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1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2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2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2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2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2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2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2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2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2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2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3.xml><?xml version="1.0" encoding="utf-8"?>
<TemplafySlideTemplateConfiguration><![CDATA[{"documentContentValidatorConfiguration":{"enableDocumentContentValidator":false,"documentContentValidatorVersion":0},"elementsMetadata":[],"slideId":"638234678521340752","enableDocumentContentUpdater":false,"version":"1.10"}]]></TemplafySlideTemplateConfiguration>
</file>

<file path=customXml/item223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3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3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3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3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3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3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3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3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3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4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4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4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4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4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4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4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4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4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4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5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5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5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5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5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5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5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5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5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5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6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6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6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6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6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6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6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6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6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6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7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7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7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7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7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7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7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7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7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7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8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8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8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8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8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8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8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8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8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8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9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9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9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9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9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9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9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29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9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29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0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0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0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0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0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0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0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0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0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0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1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1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1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1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1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1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1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1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1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1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2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2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2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2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2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2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2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2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2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2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3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3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3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3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3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3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3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3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3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3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4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4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4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4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4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4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4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4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4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4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5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5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5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5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5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5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5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5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5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5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6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6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6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6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6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6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6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6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6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6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7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7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7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7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7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7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7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7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7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7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8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8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8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8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8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8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8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8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8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8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9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9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9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9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9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9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9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39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9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39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0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0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0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0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0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0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0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0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0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0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1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1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1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1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1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1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1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1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1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1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2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2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2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2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2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2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2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2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2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2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3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3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3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3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3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3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3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3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3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3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4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4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4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4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4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4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4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4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4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4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5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5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5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5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5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5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5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5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5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5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6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6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6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6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6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6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6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6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6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6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7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7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7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7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7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7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7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7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7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7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8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8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8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8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8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8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8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8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8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8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9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9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9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9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9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9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9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9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49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49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0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0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0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0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0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0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0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0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0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0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1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1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1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1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1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1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1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1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1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1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2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2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2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2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2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2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2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2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2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2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3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3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3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3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3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3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3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3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3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3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4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4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4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4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4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4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4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4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4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4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5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5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5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5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5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5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5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5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5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5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6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6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6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6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6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6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6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6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6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6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7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7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7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7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7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7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7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7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7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7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8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8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8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8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8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8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8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8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8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8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9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9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9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9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9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9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9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9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59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59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0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0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0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0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0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0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0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0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0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0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1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1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1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1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1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1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1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1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1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1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2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2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2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2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2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2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2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2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2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2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3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3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3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3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3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3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3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3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3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3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4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4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4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4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4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4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4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4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4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4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5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5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5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5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5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5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5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5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5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5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6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6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6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6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6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6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6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6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6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6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7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7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7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7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7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7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7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7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7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7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8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8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8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8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8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8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8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8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8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8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9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9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9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9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9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9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9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9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69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69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0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0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0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0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0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0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0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0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0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0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1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1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1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1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1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1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1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1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1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1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2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2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2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2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2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2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2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2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2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2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3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3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3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3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3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3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3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3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3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3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4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4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4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4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4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4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4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4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4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4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5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5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5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5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5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5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5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5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5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5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6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6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6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6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6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6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6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6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6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6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7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7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7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7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7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7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7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7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7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7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8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8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8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8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8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8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8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8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8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8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9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9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9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9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9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9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9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79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9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79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0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0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0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0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0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0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0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0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0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0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1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1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1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1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1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1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1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1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1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1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2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2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2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2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2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2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2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2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2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2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3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3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3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3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3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3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3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3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3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3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4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4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4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4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4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4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4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4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4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4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5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5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5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5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5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5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5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5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5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5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6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6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6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6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6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6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6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6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6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6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7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7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7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7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7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7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7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7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7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7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8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8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8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8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8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8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8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8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8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8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9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9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9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9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9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89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9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9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9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89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0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0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0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0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0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0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0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0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0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0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1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1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1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1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1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1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1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1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1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1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2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2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2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2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2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2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2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2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2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2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3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3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3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3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3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3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3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3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3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3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4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4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4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4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4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4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4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4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4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4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5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5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5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5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5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5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5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5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5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5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6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6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6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6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6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65.xml><?xml version="1.0" encoding="utf-8"?>
<TemplafySlideTemplateConfiguration><![CDATA[{"documentContentValidatorConfiguration":{"enableDocumentContentValidator":false,"documentContentValidatorVersion":0},"elementsMetadata":[],"slideId":"638234678517903030","enableDocumentContentUpdater":false,"version":"1.10"}]]></TemplafySlideTemplateConfiguration>
</file>

<file path=customXml/item296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6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6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6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7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7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7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7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7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7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7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7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7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7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8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8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8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8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8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8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8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8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8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8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9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9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9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9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9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9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9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9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299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99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0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00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00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00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00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00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00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00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00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00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00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0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01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01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01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01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01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01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01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01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01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01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0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02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02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02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02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02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02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02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02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02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02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0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03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03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03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03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03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03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03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03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03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03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0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04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04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04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04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04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04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04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047.xml><?xml version="1.0" encoding="utf-8"?>
<TemplafySlideTemplateConfiguration><![CDATA[{"documentContentValidatorConfiguration":{"enableDocumentContentValidator":false,"documentContentValidatorVersion":0},"elementsMetadata":[],"slideId":"638234678524153406","enableDocumentContentUpdater":false,"version":"1.10"}]]></TemplafySlideTemplateConfiguration>
</file>

<file path=customXml/item3048.xml><?xml version="1.0" encoding="utf-8"?>
<TemplafySlideTemplateConfiguration><![CDATA[{"documentContentValidatorConfiguration":{"enableDocumentContentValidator":false,"documentContentValidatorVersion":0},"elementsMetadata":[],"slideId":"638234678516652957","enableDocumentContentUpdater":false,"version":"1.10"}]]></TemplafySlideTemplateConfiguration>
</file>

<file path=customXml/item30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0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0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0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0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1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1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1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1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1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1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1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1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1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1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2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2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2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2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2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2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2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2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2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2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3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3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3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3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3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3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3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3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3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3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4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4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4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4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4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4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4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4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4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4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5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5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5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5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5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5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5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5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5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5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6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6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6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6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6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6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6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6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6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6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7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7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7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7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7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7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7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7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7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7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8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8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8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8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8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8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8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8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8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8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9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9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9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9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9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9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39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9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9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9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0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0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0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0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0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0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0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0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0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0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1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1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1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1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1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1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1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1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1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1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2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2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2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2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2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2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2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2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2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2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3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3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3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3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3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3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3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3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3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3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4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4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4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4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4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4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4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4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4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4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5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5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5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5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5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5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5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5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5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5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6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6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6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6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6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6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6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6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6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6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7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7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7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7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7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7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7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7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7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7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8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8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8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8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8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8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8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8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8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8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9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9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9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9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9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9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49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9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9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9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0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0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0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0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0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0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0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0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0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0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1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1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1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1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1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1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1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1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1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1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2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2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2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2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2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2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2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2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2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2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3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3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3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3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3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3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3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3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3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3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4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4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4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4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4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4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4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4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4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4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5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5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5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5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5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5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5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5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5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5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6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6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6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6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6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6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6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6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6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6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7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7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7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7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7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7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7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7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7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7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8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8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8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8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8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8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8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8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8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8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9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9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9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9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9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9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9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9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59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9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0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0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0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0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0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0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0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0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0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0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1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1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1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1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1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1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1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1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1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1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2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2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2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2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2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2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2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2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2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2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3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3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3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3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3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3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3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3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3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3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4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4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4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4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4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4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4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4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4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4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5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5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5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5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5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5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5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5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5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5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6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6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6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6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6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6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6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6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6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6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7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7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7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7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7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7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7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7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7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7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8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8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8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8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8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8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8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8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8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8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9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9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9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9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9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9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9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9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9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69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0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0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0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0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0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0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0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0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0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0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1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1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1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1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1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1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1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1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1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1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2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2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2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2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2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2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2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2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2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2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3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3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3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3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3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3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3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3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3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3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4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4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4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4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4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4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4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4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4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4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5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5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5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5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5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5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5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5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5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5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6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6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6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6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6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6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6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6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6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6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7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7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7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7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7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7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7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7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7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7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8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8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8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8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8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8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8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8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8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8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9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9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9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9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9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9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9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9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9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79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0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0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0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0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0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0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0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0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0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0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1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1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1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1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1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1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1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1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1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1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2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2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2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2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2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2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2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2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2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2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3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3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3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3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3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3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3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3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3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3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4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4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4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4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4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4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4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4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4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4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5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5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5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5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5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5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5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5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5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5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6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6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6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6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6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6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6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6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6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6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7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7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7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7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7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7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7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7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7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7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8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8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8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8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8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8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8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8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8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8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9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9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9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9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9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9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89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9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9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89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0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0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0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0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0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0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0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0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0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0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1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1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1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1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1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1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1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1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1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1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2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2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2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2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2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2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2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2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2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2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3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3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3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3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3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3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3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3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3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3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4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4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4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4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4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4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4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4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4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4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5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5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5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5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5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5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5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5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5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5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6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6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6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6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6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6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6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6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6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6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7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7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7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7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7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7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7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7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7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7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80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8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8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8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8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8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86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8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88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8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9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90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9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9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9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9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9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99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9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98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999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56f6a-7a8d-4a06-86ed-36ed4a3daf57">
      <Terms xmlns="http://schemas.microsoft.com/office/infopath/2007/PartnerControls"/>
    </lcf76f155ced4ddcb4097134ff3c332f>
    <TaxCatchAll xmlns="766db70c-2300-4336-b3ce-a7983ed8c6d3" xsi:nil="true"/>
  </documentManagement>
</p:properties>
</file>

<file path=customXml/itemProps1.xml><?xml version="1.0" encoding="utf-8"?>
<ds:datastoreItem xmlns:ds="http://schemas.openxmlformats.org/officeDocument/2006/customXml" ds:itemID="{F26C69A3-CA82-4549-9979-A0E0D6F715A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.xml><?xml version="1.0" encoding="utf-8"?>
<ds:datastoreItem xmlns:ds="http://schemas.openxmlformats.org/officeDocument/2006/customXml" ds:itemID="{61C849DB-7363-489B-B201-014029987D0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0.xml><?xml version="1.0" encoding="utf-8"?>
<ds:datastoreItem xmlns:ds="http://schemas.openxmlformats.org/officeDocument/2006/customXml" ds:itemID="{BC1D340D-8151-48B3-AF99-9D62359F1C2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00.xml><?xml version="1.0" encoding="utf-8"?>
<ds:datastoreItem xmlns:ds="http://schemas.openxmlformats.org/officeDocument/2006/customXml" ds:itemID="{7CDB6D41-8389-4499-AC47-946B0A044A0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01.xml><?xml version="1.0" encoding="utf-8"?>
<ds:datastoreItem xmlns:ds="http://schemas.openxmlformats.org/officeDocument/2006/customXml" ds:itemID="{676C2C3C-EF0E-4FDE-BF0F-8BBF40EF0B5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02.xml><?xml version="1.0" encoding="utf-8"?>
<ds:datastoreItem xmlns:ds="http://schemas.openxmlformats.org/officeDocument/2006/customXml" ds:itemID="{7AF514DB-7C97-44F1-ABDA-B7F2A1B74587}">
  <ds:schemaRefs>
    <ds:schemaRef ds:uri="http://schemas.microsoft.com/sharepoint/v3/contenttype/forms"/>
  </ds:schemaRefs>
</ds:datastoreItem>
</file>

<file path=customXml/itemProps1003.xml><?xml version="1.0" encoding="utf-8"?>
<ds:datastoreItem xmlns:ds="http://schemas.openxmlformats.org/officeDocument/2006/customXml" ds:itemID="{0CBEB3F1-3D0E-415F-9E3F-2B08CE223B2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04.xml><?xml version="1.0" encoding="utf-8"?>
<ds:datastoreItem xmlns:ds="http://schemas.openxmlformats.org/officeDocument/2006/customXml" ds:itemID="{E0965C96-60C3-4DB1-A82D-76B7345E6BAC}">
  <ds:schemaRefs>
    <ds:schemaRef ds:uri="http://schemas.microsoft.com/sharepoint/v3/contenttype/forms"/>
  </ds:schemaRefs>
</ds:datastoreItem>
</file>

<file path=customXml/itemProps1005.xml><?xml version="1.0" encoding="utf-8"?>
<ds:datastoreItem xmlns:ds="http://schemas.openxmlformats.org/officeDocument/2006/customXml" ds:itemID="{BD6FE00D-AD57-48F5-A4F6-381EE569F17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06.xml><?xml version="1.0" encoding="utf-8"?>
<ds:datastoreItem xmlns:ds="http://schemas.openxmlformats.org/officeDocument/2006/customXml" ds:itemID="{00BD3AC1-B63E-4106-BB72-FDD3DC8F2A8C}">
  <ds:schemaRefs>
    <ds:schemaRef ds:uri="http://schemas.microsoft.com/sharepoint/v3/contenttype/forms"/>
  </ds:schemaRefs>
</ds:datastoreItem>
</file>

<file path=customXml/itemProps1007.xml><?xml version="1.0" encoding="utf-8"?>
<ds:datastoreItem xmlns:ds="http://schemas.openxmlformats.org/officeDocument/2006/customXml" ds:itemID="{29319216-642C-48F5-A852-0F5EA489D79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08.xml><?xml version="1.0" encoding="utf-8"?>
<ds:datastoreItem xmlns:ds="http://schemas.openxmlformats.org/officeDocument/2006/customXml" ds:itemID="{C782F27B-5A04-4DA5-9846-080A9FDE099F}">
  <ds:schemaRefs>
    <ds:schemaRef ds:uri="http://schemas.microsoft.com/sharepoint/v3/contenttype/forms"/>
  </ds:schemaRefs>
</ds:datastoreItem>
</file>

<file path=customXml/itemProps1009.xml><?xml version="1.0" encoding="utf-8"?>
<ds:datastoreItem xmlns:ds="http://schemas.openxmlformats.org/officeDocument/2006/customXml" ds:itemID="{5625E21A-1129-4A03-B26C-3D4991CE8E82}">
  <ds:schemaRefs>
    <ds:schemaRef ds:uri="http://schemas.microsoft.com/sharepoint/v3/contenttype/forms"/>
  </ds:schemaRefs>
</ds:datastoreItem>
</file>

<file path=customXml/itemProps101.xml><?xml version="1.0" encoding="utf-8"?>
<ds:datastoreItem xmlns:ds="http://schemas.openxmlformats.org/officeDocument/2006/customXml" ds:itemID="{9A8FC229-8355-483D-B7C5-070BFB185C3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10.xml><?xml version="1.0" encoding="utf-8"?>
<ds:datastoreItem xmlns:ds="http://schemas.openxmlformats.org/officeDocument/2006/customXml" ds:itemID="{E17A4839-5D99-4229-B04F-60D79BE8A2F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11.xml><?xml version="1.0" encoding="utf-8"?>
<ds:datastoreItem xmlns:ds="http://schemas.openxmlformats.org/officeDocument/2006/customXml" ds:itemID="{5C2D3A2A-2669-4743-9B22-2E595A47677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12.xml><?xml version="1.0" encoding="utf-8"?>
<ds:datastoreItem xmlns:ds="http://schemas.openxmlformats.org/officeDocument/2006/customXml" ds:itemID="{8642A7E6-E68E-4E21-8CF7-A475FB2AAEF5}">
  <ds:schemaRefs>
    <ds:schemaRef ds:uri="http://schemas.microsoft.com/sharepoint/v3/contenttype/forms"/>
  </ds:schemaRefs>
</ds:datastoreItem>
</file>

<file path=customXml/itemProps1013.xml><?xml version="1.0" encoding="utf-8"?>
<ds:datastoreItem xmlns:ds="http://schemas.openxmlformats.org/officeDocument/2006/customXml" ds:itemID="{D18D0F87-2156-4F55-8C6B-E054149C067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14.xml><?xml version="1.0" encoding="utf-8"?>
<ds:datastoreItem xmlns:ds="http://schemas.openxmlformats.org/officeDocument/2006/customXml" ds:itemID="{118DCC08-36F6-49E3-A276-8E897A3C31D9}">
  <ds:schemaRefs>
    <ds:schemaRef ds:uri="http://schemas.microsoft.com/sharepoint/v3/contenttype/forms"/>
  </ds:schemaRefs>
</ds:datastoreItem>
</file>

<file path=customXml/itemProps1015.xml><?xml version="1.0" encoding="utf-8"?>
<ds:datastoreItem xmlns:ds="http://schemas.openxmlformats.org/officeDocument/2006/customXml" ds:itemID="{B0F0CF3D-D6EE-4F78-A165-10D02BB7A7D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16.xml><?xml version="1.0" encoding="utf-8"?>
<ds:datastoreItem xmlns:ds="http://schemas.openxmlformats.org/officeDocument/2006/customXml" ds:itemID="{2EC8AFDE-C8C7-4BF8-90B3-02C5B1F13A38}">
  <ds:schemaRefs>
    <ds:schemaRef ds:uri="http://schemas.microsoft.com/sharepoint/v3/contenttype/forms"/>
  </ds:schemaRefs>
</ds:datastoreItem>
</file>

<file path=customXml/itemProps1017.xml><?xml version="1.0" encoding="utf-8"?>
<ds:datastoreItem xmlns:ds="http://schemas.openxmlformats.org/officeDocument/2006/customXml" ds:itemID="{9AA1932A-EBEA-4F29-967B-95B5B03076C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18.xml><?xml version="1.0" encoding="utf-8"?>
<ds:datastoreItem xmlns:ds="http://schemas.openxmlformats.org/officeDocument/2006/customXml" ds:itemID="{A970F7E0-C478-4D27-BE91-9E55FA61ACA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19.xml><?xml version="1.0" encoding="utf-8"?>
<ds:datastoreItem xmlns:ds="http://schemas.openxmlformats.org/officeDocument/2006/customXml" ds:itemID="{8D8F2FD3-C327-42CD-8BB1-56A4542C752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2.xml><?xml version="1.0" encoding="utf-8"?>
<ds:datastoreItem xmlns:ds="http://schemas.openxmlformats.org/officeDocument/2006/customXml" ds:itemID="{E8394283-FD5D-48CF-9CE3-EE2A448258D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20.xml><?xml version="1.0" encoding="utf-8"?>
<ds:datastoreItem xmlns:ds="http://schemas.openxmlformats.org/officeDocument/2006/customXml" ds:itemID="{563E93A6-B120-4A0A-AAA4-36036CB192D0}">
  <ds:schemaRefs>
    <ds:schemaRef ds:uri="http://schemas.microsoft.com/sharepoint/v3/contenttype/forms"/>
  </ds:schemaRefs>
</ds:datastoreItem>
</file>

<file path=customXml/itemProps1021.xml><?xml version="1.0" encoding="utf-8"?>
<ds:datastoreItem xmlns:ds="http://schemas.openxmlformats.org/officeDocument/2006/customXml" ds:itemID="{5C7AC58F-1E85-4734-ABA0-A22039F6F02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22.xml><?xml version="1.0" encoding="utf-8"?>
<ds:datastoreItem xmlns:ds="http://schemas.openxmlformats.org/officeDocument/2006/customXml" ds:itemID="{E2242821-609D-49FF-A129-0AEB8198342C}">
  <ds:schemaRefs>
    <ds:schemaRef ds:uri="http://schemas.microsoft.com/sharepoint/v3/contenttype/forms"/>
  </ds:schemaRefs>
</ds:datastoreItem>
</file>

<file path=customXml/itemProps1023.xml><?xml version="1.0" encoding="utf-8"?>
<ds:datastoreItem xmlns:ds="http://schemas.openxmlformats.org/officeDocument/2006/customXml" ds:itemID="{2811809B-CD02-4320-BE74-508D63BA91E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24.xml><?xml version="1.0" encoding="utf-8"?>
<ds:datastoreItem xmlns:ds="http://schemas.openxmlformats.org/officeDocument/2006/customXml" ds:itemID="{ABE84D35-97ED-4801-8F34-32B1DC7CDF5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25.xml><?xml version="1.0" encoding="utf-8"?>
<ds:datastoreItem xmlns:ds="http://schemas.openxmlformats.org/officeDocument/2006/customXml" ds:itemID="{B7FEE916-46E6-4D41-AB63-A24AAD9F8A4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26.xml><?xml version="1.0" encoding="utf-8"?>
<ds:datastoreItem xmlns:ds="http://schemas.openxmlformats.org/officeDocument/2006/customXml" ds:itemID="{C13D400F-59BF-4DBC-83C5-4F667AF1CCA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27.xml><?xml version="1.0" encoding="utf-8"?>
<ds:datastoreItem xmlns:ds="http://schemas.openxmlformats.org/officeDocument/2006/customXml" ds:itemID="{262CD2D4-94A5-44F3-8237-B7A268DD40DF}">
  <ds:schemaRefs>
    <ds:schemaRef ds:uri="http://schemas.microsoft.com/sharepoint/v3/contenttype/forms"/>
  </ds:schemaRefs>
</ds:datastoreItem>
</file>

<file path=customXml/itemProps1028.xml><?xml version="1.0" encoding="utf-8"?>
<ds:datastoreItem xmlns:ds="http://schemas.openxmlformats.org/officeDocument/2006/customXml" ds:itemID="{01330C24-928A-43DA-8178-5A074D87A6B0}">
  <ds:schemaRefs>
    <ds:schemaRef ds:uri="http://schemas.microsoft.com/sharepoint/v3/contenttype/forms"/>
  </ds:schemaRefs>
</ds:datastoreItem>
</file>

<file path=customXml/itemProps1029.xml><?xml version="1.0" encoding="utf-8"?>
<ds:datastoreItem xmlns:ds="http://schemas.openxmlformats.org/officeDocument/2006/customXml" ds:itemID="{BDCE0642-8913-4E2C-9736-7298D65B9BE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3.xml><?xml version="1.0" encoding="utf-8"?>
<ds:datastoreItem xmlns:ds="http://schemas.openxmlformats.org/officeDocument/2006/customXml" ds:itemID="{F52799A8-DCD1-43D1-95C7-D107A7E0287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30.xml><?xml version="1.0" encoding="utf-8"?>
<ds:datastoreItem xmlns:ds="http://schemas.openxmlformats.org/officeDocument/2006/customXml" ds:itemID="{C1967346-5B25-4413-8502-8C43FE8A99A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31.xml><?xml version="1.0" encoding="utf-8"?>
<ds:datastoreItem xmlns:ds="http://schemas.openxmlformats.org/officeDocument/2006/customXml" ds:itemID="{FAA587AD-AC5D-4047-AED4-9F1983A749E8}">
  <ds:schemaRefs>
    <ds:schemaRef ds:uri="http://schemas.microsoft.com/sharepoint/v3/contenttype/forms"/>
  </ds:schemaRefs>
</ds:datastoreItem>
</file>

<file path=customXml/itemProps1032.xml><?xml version="1.0" encoding="utf-8"?>
<ds:datastoreItem xmlns:ds="http://schemas.openxmlformats.org/officeDocument/2006/customXml" ds:itemID="{BD86EC37-07B6-419B-A1E9-116E98301981}">
  <ds:schemaRefs>
    <ds:schemaRef ds:uri="http://schemas.microsoft.com/sharepoint/v3/contenttype/forms"/>
  </ds:schemaRefs>
</ds:datastoreItem>
</file>

<file path=customXml/itemProps1033.xml><?xml version="1.0" encoding="utf-8"?>
<ds:datastoreItem xmlns:ds="http://schemas.openxmlformats.org/officeDocument/2006/customXml" ds:itemID="{279B3512-9BD1-44EB-88CA-F4118155E19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34.xml><?xml version="1.0" encoding="utf-8"?>
<ds:datastoreItem xmlns:ds="http://schemas.openxmlformats.org/officeDocument/2006/customXml" ds:itemID="{6283E720-3405-48F5-8BF6-F2DDBF9DF77D}">
  <ds:schemaRefs>
    <ds:schemaRef ds:uri="http://schemas.microsoft.com/sharepoint/v3/contenttype/forms"/>
  </ds:schemaRefs>
</ds:datastoreItem>
</file>

<file path=customXml/itemProps1035.xml><?xml version="1.0" encoding="utf-8"?>
<ds:datastoreItem xmlns:ds="http://schemas.openxmlformats.org/officeDocument/2006/customXml" ds:itemID="{C5D0E94E-4635-4A1A-BE21-DFB740D151C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36.xml><?xml version="1.0" encoding="utf-8"?>
<ds:datastoreItem xmlns:ds="http://schemas.openxmlformats.org/officeDocument/2006/customXml" ds:itemID="{3467BA79-ABEF-4D8B-8B0B-AA4E751961D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37.xml><?xml version="1.0" encoding="utf-8"?>
<ds:datastoreItem xmlns:ds="http://schemas.openxmlformats.org/officeDocument/2006/customXml" ds:itemID="{629D2920-7C5B-47E5-8753-32BDC242119A}">
  <ds:schemaRefs>
    <ds:schemaRef ds:uri="http://schemas.microsoft.com/sharepoint/v3/contenttype/forms"/>
  </ds:schemaRefs>
</ds:datastoreItem>
</file>

<file path=customXml/itemProps1038.xml><?xml version="1.0" encoding="utf-8"?>
<ds:datastoreItem xmlns:ds="http://schemas.openxmlformats.org/officeDocument/2006/customXml" ds:itemID="{9E56348A-ED6E-4E4F-BC3B-FBD71CA0EEAC}">
  <ds:schemaRefs>
    <ds:schemaRef ds:uri="http://schemas.microsoft.com/sharepoint/v3/contenttype/forms"/>
  </ds:schemaRefs>
</ds:datastoreItem>
</file>

<file path=customXml/itemProps1039.xml><?xml version="1.0" encoding="utf-8"?>
<ds:datastoreItem xmlns:ds="http://schemas.openxmlformats.org/officeDocument/2006/customXml" ds:itemID="{71A8C1E1-FD75-438F-9EB0-18BEE2841FAD}">
  <ds:schemaRefs>
    <ds:schemaRef ds:uri="http://schemas.microsoft.com/sharepoint/v3/contenttype/forms"/>
  </ds:schemaRefs>
</ds:datastoreItem>
</file>

<file path=customXml/itemProps104.xml><?xml version="1.0" encoding="utf-8"?>
<ds:datastoreItem xmlns:ds="http://schemas.openxmlformats.org/officeDocument/2006/customXml" ds:itemID="{BEE9B509-2082-4225-8EF2-D800740F48C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40.xml><?xml version="1.0" encoding="utf-8"?>
<ds:datastoreItem xmlns:ds="http://schemas.openxmlformats.org/officeDocument/2006/customXml" ds:itemID="{B6DB429A-5A1C-4AB7-878E-372D4A347E9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41.xml><?xml version="1.0" encoding="utf-8"?>
<ds:datastoreItem xmlns:ds="http://schemas.openxmlformats.org/officeDocument/2006/customXml" ds:itemID="{2C64EDAA-BB7C-45C3-A928-0F29566526D7}">
  <ds:schemaRefs>
    <ds:schemaRef ds:uri="http://schemas.microsoft.com/sharepoint/v3/contenttype/forms"/>
  </ds:schemaRefs>
</ds:datastoreItem>
</file>

<file path=customXml/itemProps1042.xml><?xml version="1.0" encoding="utf-8"?>
<ds:datastoreItem xmlns:ds="http://schemas.openxmlformats.org/officeDocument/2006/customXml" ds:itemID="{CC46F3E6-CEA8-4B37-BDEE-AE7D86D5E62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43.xml><?xml version="1.0" encoding="utf-8"?>
<ds:datastoreItem xmlns:ds="http://schemas.openxmlformats.org/officeDocument/2006/customXml" ds:itemID="{B4C6E235-057E-4805-8CD2-98D114BADD7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44.xml><?xml version="1.0" encoding="utf-8"?>
<ds:datastoreItem xmlns:ds="http://schemas.openxmlformats.org/officeDocument/2006/customXml" ds:itemID="{8B1B80B6-A2FA-48F5-B830-4AED54B1E95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45.xml><?xml version="1.0" encoding="utf-8"?>
<ds:datastoreItem xmlns:ds="http://schemas.openxmlformats.org/officeDocument/2006/customXml" ds:itemID="{4906D0AA-BBB7-447D-A2BE-E96385FD3C71}">
  <ds:schemaRefs>
    <ds:schemaRef ds:uri="http://schemas.microsoft.com/sharepoint/v3/contenttype/forms"/>
  </ds:schemaRefs>
</ds:datastoreItem>
</file>

<file path=customXml/itemProps1046.xml><?xml version="1.0" encoding="utf-8"?>
<ds:datastoreItem xmlns:ds="http://schemas.openxmlformats.org/officeDocument/2006/customXml" ds:itemID="{6461F9BC-502F-4ABE-8E6F-FAC1B432D504}">
  <ds:schemaRefs>
    <ds:schemaRef ds:uri="http://schemas.microsoft.com/sharepoint/v3/contenttype/forms"/>
  </ds:schemaRefs>
</ds:datastoreItem>
</file>

<file path=customXml/itemProps1047.xml><?xml version="1.0" encoding="utf-8"?>
<ds:datastoreItem xmlns:ds="http://schemas.openxmlformats.org/officeDocument/2006/customXml" ds:itemID="{0D46FE72-63B6-4F38-96D9-E5922744389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48.xml><?xml version="1.0" encoding="utf-8"?>
<ds:datastoreItem xmlns:ds="http://schemas.openxmlformats.org/officeDocument/2006/customXml" ds:itemID="{7D738809-6257-4611-B833-0E9AAEE9577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49.xml><?xml version="1.0" encoding="utf-8"?>
<ds:datastoreItem xmlns:ds="http://schemas.openxmlformats.org/officeDocument/2006/customXml" ds:itemID="{D7394B08-5C95-4900-88F0-AE48C1FD9B93}">
  <ds:schemaRefs>
    <ds:schemaRef ds:uri="http://schemas.microsoft.com/sharepoint/v3/contenttype/forms"/>
  </ds:schemaRefs>
</ds:datastoreItem>
</file>

<file path=customXml/itemProps105.xml><?xml version="1.0" encoding="utf-8"?>
<ds:datastoreItem xmlns:ds="http://schemas.openxmlformats.org/officeDocument/2006/customXml" ds:itemID="{7928B283-7810-40DC-9D7E-E369CE9DC6F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50.xml><?xml version="1.0" encoding="utf-8"?>
<ds:datastoreItem xmlns:ds="http://schemas.openxmlformats.org/officeDocument/2006/customXml" ds:itemID="{0CE4B692-CEA6-46E2-A3F2-9D367C81FBF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51.xml><?xml version="1.0" encoding="utf-8"?>
<ds:datastoreItem xmlns:ds="http://schemas.openxmlformats.org/officeDocument/2006/customXml" ds:itemID="{0BF344E9-BA19-42FA-8BA0-75A74EC4BD2C}">
  <ds:schemaRefs>
    <ds:schemaRef ds:uri="http://schemas.microsoft.com/sharepoint/v3/contenttype/forms"/>
  </ds:schemaRefs>
</ds:datastoreItem>
</file>

<file path=customXml/itemProps1052.xml><?xml version="1.0" encoding="utf-8"?>
<ds:datastoreItem xmlns:ds="http://schemas.openxmlformats.org/officeDocument/2006/customXml" ds:itemID="{BE778282-A3D6-4F94-B7AB-309AC81211A1}">
  <ds:schemaRefs>
    <ds:schemaRef ds:uri="http://schemas.microsoft.com/sharepoint/v3/contenttype/forms"/>
  </ds:schemaRefs>
</ds:datastoreItem>
</file>

<file path=customXml/itemProps1053.xml><?xml version="1.0" encoding="utf-8"?>
<ds:datastoreItem xmlns:ds="http://schemas.openxmlformats.org/officeDocument/2006/customXml" ds:itemID="{3377B4CC-6666-431D-8648-665E3A6F66C8}">
  <ds:schemaRefs>
    <ds:schemaRef ds:uri="http://schemas.microsoft.com/sharepoint/v3/contenttype/forms"/>
  </ds:schemaRefs>
</ds:datastoreItem>
</file>

<file path=customXml/itemProps1054.xml><?xml version="1.0" encoding="utf-8"?>
<ds:datastoreItem xmlns:ds="http://schemas.openxmlformats.org/officeDocument/2006/customXml" ds:itemID="{BABCC459-4F9F-4868-B8CE-147D942099C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55.xml><?xml version="1.0" encoding="utf-8"?>
<ds:datastoreItem xmlns:ds="http://schemas.openxmlformats.org/officeDocument/2006/customXml" ds:itemID="{02C75F4B-3DCF-4B20-98F7-597D3C8B8F90}">
  <ds:schemaRefs>
    <ds:schemaRef ds:uri="http://schemas.microsoft.com/sharepoint/v3/contenttype/forms"/>
  </ds:schemaRefs>
</ds:datastoreItem>
</file>

<file path=customXml/itemProps1056.xml><?xml version="1.0" encoding="utf-8"?>
<ds:datastoreItem xmlns:ds="http://schemas.openxmlformats.org/officeDocument/2006/customXml" ds:itemID="{4A8E3F5C-B5B2-474A-8A68-07207344EAE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57.xml><?xml version="1.0" encoding="utf-8"?>
<ds:datastoreItem xmlns:ds="http://schemas.openxmlformats.org/officeDocument/2006/customXml" ds:itemID="{183E5B4E-0D4D-46F6-B2DC-D8116ADC00C3}">
  <ds:schemaRefs>
    <ds:schemaRef ds:uri="http://schemas.microsoft.com/sharepoint/v3/contenttype/forms"/>
  </ds:schemaRefs>
</ds:datastoreItem>
</file>

<file path=customXml/itemProps1058.xml><?xml version="1.0" encoding="utf-8"?>
<ds:datastoreItem xmlns:ds="http://schemas.openxmlformats.org/officeDocument/2006/customXml" ds:itemID="{2F54D411-96F4-460F-824E-D2BD88AFC5A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59.xml><?xml version="1.0" encoding="utf-8"?>
<ds:datastoreItem xmlns:ds="http://schemas.openxmlformats.org/officeDocument/2006/customXml" ds:itemID="{EED95A17-080D-4363-B875-22C462BA9E5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6.xml><?xml version="1.0" encoding="utf-8"?>
<ds:datastoreItem xmlns:ds="http://schemas.openxmlformats.org/officeDocument/2006/customXml" ds:itemID="{A75AFE15-3418-4463-9592-1E25150AAFFC}">
  <ds:schemaRefs>
    <ds:schemaRef ds:uri="http://schemas.microsoft.com/sharepoint/v3/contenttype/forms"/>
  </ds:schemaRefs>
</ds:datastoreItem>
</file>

<file path=customXml/itemProps1060.xml><?xml version="1.0" encoding="utf-8"?>
<ds:datastoreItem xmlns:ds="http://schemas.openxmlformats.org/officeDocument/2006/customXml" ds:itemID="{F08E0969-7C85-4F33-84A6-6B0CEAA22CD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61.xml><?xml version="1.0" encoding="utf-8"?>
<ds:datastoreItem xmlns:ds="http://schemas.openxmlformats.org/officeDocument/2006/customXml" ds:itemID="{E718AA06-224C-4158-ADE5-CD52D36D08F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62.xml><?xml version="1.0" encoding="utf-8"?>
<ds:datastoreItem xmlns:ds="http://schemas.openxmlformats.org/officeDocument/2006/customXml" ds:itemID="{0F070F19-F830-4746-8993-42F7C4A939B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63.xml><?xml version="1.0" encoding="utf-8"?>
<ds:datastoreItem xmlns:ds="http://schemas.openxmlformats.org/officeDocument/2006/customXml" ds:itemID="{343CD841-5F88-4E1E-87C1-3655314B96CD}">
  <ds:schemaRefs>
    <ds:schemaRef ds:uri="http://schemas.microsoft.com/sharepoint/v3/contenttype/forms"/>
  </ds:schemaRefs>
</ds:datastoreItem>
</file>

<file path=customXml/itemProps1064.xml><?xml version="1.0" encoding="utf-8"?>
<ds:datastoreItem xmlns:ds="http://schemas.openxmlformats.org/officeDocument/2006/customXml" ds:itemID="{C0780E73-F750-4D0C-A2C2-65C43D061239}">
  <ds:schemaRefs>
    <ds:schemaRef ds:uri="http://schemas.microsoft.com/sharepoint/v3/contenttype/forms"/>
  </ds:schemaRefs>
</ds:datastoreItem>
</file>

<file path=customXml/itemProps1065.xml><?xml version="1.0" encoding="utf-8"?>
<ds:datastoreItem xmlns:ds="http://schemas.openxmlformats.org/officeDocument/2006/customXml" ds:itemID="{283A9454-1015-4EEC-8965-15F9AA6E15BB}">
  <ds:schemaRefs>
    <ds:schemaRef ds:uri="http://schemas.microsoft.com/sharepoint/v3/contenttype/forms"/>
  </ds:schemaRefs>
</ds:datastoreItem>
</file>

<file path=customXml/itemProps1066.xml><?xml version="1.0" encoding="utf-8"?>
<ds:datastoreItem xmlns:ds="http://schemas.openxmlformats.org/officeDocument/2006/customXml" ds:itemID="{DE916637-404C-430C-B8BF-CD13264EA3F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67.xml><?xml version="1.0" encoding="utf-8"?>
<ds:datastoreItem xmlns:ds="http://schemas.openxmlformats.org/officeDocument/2006/customXml" ds:itemID="{1EBEDA42-2FF5-408C-BB1A-338628A3F1D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68.xml><?xml version="1.0" encoding="utf-8"?>
<ds:datastoreItem xmlns:ds="http://schemas.openxmlformats.org/officeDocument/2006/customXml" ds:itemID="{C8CC4974-C37C-4C19-83F4-E5E604373DDD}">
  <ds:schemaRefs>
    <ds:schemaRef ds:uri="http://schemas.microsoft.com/sharepoint/v3/contenttype/forms"/>
  </ds:schemaRefs>
</ds:datastoreItem>
</file>

<file path=customXml/itemProps1069.xml><?xml version="1.0" encoding="utf-8"?>
<ds:datastoreItem xmlns:ds="http://schemas.openxmlformats.org/officeDocument/2006/customXml" ds:itemID="{7F974834-534B-491E-8B48-B0CEDE13127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7.xml><?xml version="1.0" encoding="utf-8"?>
<ds:datastoreItem xmlns:ds="http://schemas.openxmlformats.org/officeDocument/2006/customXml" ds:itemID="{346F6538-74C6-4366-9A87-E47B3F49CC38}">
  <ds:schemaRefs>
    <ds:schemaRef ds:uri="http://schemas.microsoft.com/sharepoint/v3/contenttype/forms"/>
  </ds:schemaRefs>
</ds:datastoreItem>
</file>

<file path=customXml/itemProps1070.xml><?xml version="1.0" encoding="utf-8"?>
<ds:datastoreItem xmlns:ds="http://schemas.openxmlformats.org/officeDocument/2006/customXml" ds:itemID="{46CD341C-4E92-439F-BB0E-DE3FC1CB7D9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71.xml><?xml version="1.0" encoding="utf-8"?>
<ds:datastoreItem xmlns:ds="http://schemas.openxmlformats.org/officeDocument/2006/customXml" ds:itemID="{9B4F669F-C059-4807-8A73-CB075BADED6E}">
  <ds:schemaRefs>
    <ds:schemaRef ds:uri="http://schemas.microsoft.com/sharepoint/v3/contenttype/forms"/>
  </ds:schemaRefs>
</ds:datastoreItem>
</file>

<file path=customXml/itemProps1072.xml><?xml version="1.0" encoding="utf-8"?>
<ds:datastoreItem xmlns:ds="http://schemas.openxmlformats.org/officeDocument/2006/customXml" ds:itemID="{5AB6B6BF-9ECB-4B0A-BD33-6FFE5E87CA6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73.xml><?xml version="1.0" encoding="utf-8"?>
<ds:datastoreItem xmlns:ds="http://schemas.openxmlformats.org/officeDocument/2006/customXml" ds:itemID="{2D557095-239C-4261-914D-8E84A5AD778C}">
  <ds:schemaRefs>
    <ds:schemaRef ds:uri="http://schemas.microsoft.com/sharepoint/v3/contenttype/forms"/>
  </ds:schemaRefs>
</ds:datastoreItem>
</file>

<file path=customXml/itemProps1074.xml><?xml version="1.0" encoding="utf-8"?>
<ds:datastoreItem xmlns:ds="http://schemas.openxmlformats.org/officeDocument/2006/customXml" ds:itemID="{61EB404B-641E-4042-978A-1A5976EE948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75.xml><?xml version="1.0" encoding="utf-8"?>
<ds:datastoreItem xmlns:ds="http://schemas.openxmlformats.org/officeDocument/2006/customXml" ds:itemID="{49A8FEBB-B513-4BF0-971B-D0CBEFCEFB1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76.xml><?xml version="1.0" encoding="utf-8"?>
<ds:datastoreItem xmlns:ds="http://schemas.openxmlformats.org/officeDocument/2006/customXml" ds:itemID="{34861CE6-E731-47BF-B1CF-897A4F56F07B}">
  <ds:schemaRefs>
    <ds:schemaRef ds:uri="http://schemas.microsoft.com/sharepoint/v3/contenttype/forms"/>
  </ds:schemaRefs>
</ds:datastoreItem>
</file>

<file path=customXml/itemProps1077.xml><?xml version="1.0" encoding="utf-8"?>
<ds:datastoreItem xmlns:ds="http://schemas.openxmlformats.org/officeDocument/2006/customXml" ds:itemID="{083C0144-441F-44A6-A492-A68A9AC3DFE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78.xml><?xml version="1.0" encoding="utf-8"?>
<ds:datastoreItem xmlns:ds="http://schemas.openxmlformats.org/officeDocument/2006/customXml" ds:itemID="{EA8A7E35-1BA1-4763-A540-0D6BF530851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79.xml><?xml version="1.0" encoding="utf-8"?>
<ds:datastoreItem xmlns:ds="http://schemas.openxmlformats.org/officeDocument/2006/customXml" ds:itemID="{BB92AE3B-209F-4A47-A49F-93EC0A957D39}">
  <ds:schemaRefs>
    <ds:schemaRef ds:uri="http://schemas.microsoft.com/sharepoint/v3/contenttype/forms"/>
  </ds:schemaRefs>
</ds:datastoreItem>
</file>

<file path=customXml/itemProps108.xml><?xml version="1.0" encoding="utf-8"?>
<ds:datastoreItem xmlns:ds="http://schemas.openxmlformats.org/officeDocument/2006/customXml" ds:itemID="{60686EA2-58E2-4402-9E4C-82DDBCF6757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80.xml><?xml version="1.0" encoding="utf-8"?>
<ds:datastoreItem xmlns:ds="http://schemas.openxmlformats.org/officeDocument/2006/customXml" ds:itemID="{0371B987-43C4-4417-9D34-0B7F85FF8E1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81.xml><?xml version="1.0" encoding="utf-8"?>
<ds:datastoreItem xmlns:ds="http://schemas.openxmlformats.org/officeDocument/2006/customXml" ds:itemID="{4D050627-11C3-4DC6-B48F-E49BC0B04074}">
  <ds:schemaRefs>
    <ds:schemaRef ds:uri="http://schemas.microsoft.com/sharepoint/v3/contenttype/forms"/>
  </ds:schemaRefs>
</ds:datastoreItem>
</file>

<file path=customXml/itemProps1082.xml><?xml version="1.0" encoding="utf-8"?>
<ds:datastoreItem xmlns:ds="http://schemas.openxmlformats.org/officeDocument/2006/customXml" ds:itemID="{75B228D0-2BF3-4447-BAA2-B1A401BEFAC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83.xml><?xml version="1.0" encoding="utf-8"?>
<ds:datastoreItem xmlns:ds="http://schemas.openxmlformats.org/officeDocument/2006/customXml" ds:itemID="{370C7A2D-F6E7-4585-AF97-68AB9E5030CF}">
  <ds:schemaRefs>
    <ds:schemaRef ds:uri="http://schemas.microsoft.com/sharepoint/v3/contenttype/forms"/>
  </ds:schemaRefs>
</ds:datastoreItem>
</file>

<file path=customXml/itemProps1084.xml><?xml version="1.0" encoding="utf-8"?>
<ds:datastoreItem xmlns:ds="http://schemas.openxmlformats.org/officeDocument/2006/customXml" ds:itemID="{B90F1906-EAF7-4164-9A9C-67CDBF397BA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85.xml><?xml version="1.0" encoding="utf-8"?>
<ds:datastoreItem xmlns:ds="http://schemas.openxmlformats.org/officeDocument/2006/customXml" ds:itemID="{5F131940-AEFD-426E-A575-0BA581E29E80}">
  <ds:schemaRefs>
    <ds:schemaRef ds:uri="http://schemas.microsoft.com/sharepoint/v3/contenttype/forms"/>
  </ds:schemaRefs>
</ds:datastoreItem>
</file>

<file path=customXml/itemProps1086.xml><?xml version="1.0" encoding="utf-8"?>
<ds:datastoreItem xmlns:ds="http://schemas.openxmlformats.org/officeDocument/2006/customXml" ds:itemID="{353A169A-9029-4D23-AA6E-1EBA0142BEA5}">
  <ds:schemaRefs>
    <ds:schemaRef ds:uri="http://schemas.microsoft.com/sharepoint/v3/contenttype/forms"/>
  </ds:schemaRefs>
</ds:datastoreItem>
</file>

<file path=customXml/itemProps1087.xml><?xml version="1.0" encoding="utf-8"?>
<ds:datastoreItem xmlns:ds="http://schemas.openxmlformats.org/officeDocument/2006/customXml" ds:itemID="{327F79BE-F87F-4224-8A22-4F838B8F6604}">
  <ds:schemaRefs>
    <ds:schemaRef ds:uri="http://schemas.microsoft.com/sharepoint/v3/contenttype/forms"/>
  </ds:schemaRefs>
</ds:datastoreItem>
</file>

<file path=customXml/itemProps1088.xml><?xml version="1.0" encoding="utf-8"?>
<ds:datastoreItem xmlns:ds="http://schemas.openxmlformats.org/officeDocument/2006/customXml" ds:itemID="{015CA555-1987-4D81-8C00-1F1BA8FA9146}">
  <ds:schemaRefs>
    <ds:schemaRef ds:uri="http://schemas.microsoft.com/sharepoint/v3/contenttype/forms"/>
  </ds:schemaRefs>
</ds:datastoreItem>
</file>

<file path=customXml/itemProps1089.xml><?xml version="1.0" encoding="utf-8"?>
<ds:datastoreItem xmlns:ds="http://schemas.openxmlformats.org/officeDocument/2006/customXml" ds:itemID="{E6001B95-2693-42CA-A276-6D00F51788FE}">
  <ds:schemaRefs>
    <ds:schemaRef ds:uri="http://schemas.microsoft.com/sharepoint/v3/contenttype/forms"/>
  </ds:schemaRefs>
</ds:datastoreItem>
</file>

<file path=customXml/itemProps109.xml><?xml version="1.0" encoding="utf-8"?>
<ds:datastoreItem xmlns:ds="http://schemas.openxmlformats.org/officeDocument/2006/customXml" ds:itemID="{3D7FAA7D-8E3F-4152-8C61-E8B6F3F1C279}">
  <ds:schemaRefs>
    <ds:schemaRef ds:uri="http://schemas.microsoft.com/sharepoint/v3/contenttype/forms"/>
  </ds:schemaRefs>
</ds:datastoreItem>
</file>

<file path=customXml/itemProps1090.xml><?xml version="1.0" encoding="utf-8"?>
<ds:datastoreItem xmlns:ds="http://schemas.openxmlformats.org/officeDocument/2006/customXml" ds:itemID="{F7D6B290-6C97-46A4-8F4A-B226ACB3714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91.xml><?xml version="1.0" encoding="utf-8"?>
<ds:datastoreItem xmlns:ds="http://schemas.openxmlformats.org/officeDocument/2006/customXml" ds:itemID="{B71118CE-B25A-4AC5-9A18-312466B9176F}">
  <ds:schemaRefs>
    <ds:schemaRef ds:uri="http://schemas.microsoft.com/sharepoint/v3/contenttype/forms"/>
  </ds:schemaRefs>
</ds:datastoreItem>
</file>

<file path=customXml/itemProps1092.xml><?xml version="1.0" encoding="utf-8"?>
<ds:datastoreItem xmlns:ds="http://schemas.openxmlformats.org/officeDocument/2006/customXml" ds:itemID="{6C99671A-7653-4C21-9341-A3316AE3F357}">
  <ds:schemaRefs>
    <ds:schemaRef ds:uri="http://schemas.microsoft.com/sharepoint/v3/contenttype/forms"/>
  </ds:schemaRefs>
</ds:datastoreItem>
</file>

<file path=customXml/itemProps1093.xml><?xml version="1.0" encoding="utf-8"?>
<ds:datastoreItem xmlns:ds="http://schemas.openxmlformats.org/officeDocument/2006/customXml" ds:itemID="{2C2C5A69-7A29-4ECE-BDFD-B430E50F8DA8}">
  <ds:schemaRefs>
    <ds:schemaRef ds:uri="http://schemas.microsoft.com/sharepoint/v3/contenttype/forms"/>
  </ds:schemaRefs>
</ds:datastoreItem>
</file>

<file path=customXml/itemProps1094.xml><?xml version="1.0" encoding="utf-8"?>
<ds:datastoreItem xmlns:ds="http://schemas.openxmlformats.org/officeDocument/2006/customXml" ds:itemID="{4B804537-495B-4E2E-B5A9-103C232B9904}">
  <ds:schemaRefs>
    <ds:schemaRef ds:uri="http://schemas.microsoft.com/sharepoint/v3/contenttype/forms"/>
  </ds:schemaRefs>
</ds:datastoreItem>
</file>

<file path=customXml/itemProps1095.xml><?xml version="1.0" encoding="utf-8"?>
<ds:datastoreItem xmlns:ds="http://schemas.openxmlformats.org/officeDocument/2006/customXml" ds:itemID="{8C891EFC-30E6-489B-8F64-0473444BEC2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96.xml><?xml version="1.0" encoding="utf-8"?>
<ds:datastoreItem xmlns:ds="http://schemas.openxmlformats.org/officeDocument/2006/customXml" ds:itemID="{1D402AF2-CCF0-4E04-9566-890CF3E9360F}">
  <ds:schemaRefs>
    <ds:schemaRef ds:uri="http://schemas.microsoft.com/sharepoint/v3/contenttype/forms"/>
  </ds:schemaRefs>
</ds:datastoreItem>
</file>

<file path=customXml/itemProps1097.xml><?xml version="1.0" encoding="utf-8"?>
<ds:datastoreItem xmlns:ds="http://schemas.openxmlformats.org/officeDocument/2006/customXml" ds:itemID="{1B97C3E7-2E85-4ECB-A7D5-BC66BC5464D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98.xml><?xml version="1.0" encoding="utf-8"?>
<ds:datastoreItem xmlns:ds="http://schemas.openxmlformats.org/officeDocument/2006/customXml" ds:itemID="{12C89D8E-8FDA-423A-A66B-BB533FDD86B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099.xml><?xml version="1.0" encoding="utf-8"?>
<ds:datastoreItem xmlns:ds="http://schemas.openxmlformats.org/officeDocument/2006/customXml" ds:itemID="{A986808B-F43C-479A-B83F-4E47ED7FF79C}">
  <ds:schemaRefs>
    <ds:schemaRef ds:uri="http://schemas.microsoft.com/sharepoint/v3/contenttype/forms"/>
  </ds:schemaRefs>
</ds:datastoreItem>
</file>

<file path=customXml/itemProps11.xml><?xml version="1.0" encoding="utf-8"?>
<ds:datastoreItem xmlns:ds="http://schemas.openxmlformats.org/officeDocument/2006/customXml" ds:itemID="{54CCE02D-7C38-4370-BADA-9922079F3BD7}">
  <ds:schemaRefs>
    <ds:schemaRef ds:uri="http://schemas.microsoft.com/sharepoint/v3/contenttype/forms"/>
  </ds:schemaRefs>
</ds:datastoreItem>
</file>

<file path=customXml/itemProps110.xml><?xml version="1.0" encoding="utf-8"?>
<ds:datastoreItem xmlns:ds="http://schemas.openxmlformats.org/officeDocument/2006/customXml" ds:itemID="{B6917AFA-BFAD-4319-982C-0983C20D31B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00.xml><?xml version="1.0" encoding="utf-8"?>
<ds:datastoreItem xmlns:ds="http://schemas.openxmlformats.org/officeDocument/2006/customXml" ds:itemID="{64D07249-3AD3-4A2D-97C6-5E56771DBCE5}">
  <ds:schemaRefs>
    <ds:schemaRef ds:uri="http://schemas.microsoft.com/sharepoint/v3/contenttype/forms"/>
  </ds:schemaRefs>
</ds:datastoreItem>
</file>

<file path=customXml/itemProps1101.xml><?xml version="1.0" encoding="utf-8"?>
<ds:datastoreItem xmlns:ds="http://schemas.openxmlformats.org/officeDocument/2006/customXml" ds:itemID="{B75A2C37-6630-4E81-B673-D14C2D82371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02.xml><?xml version="1.0" encoding="utf-8"?>
<ds:datastoreItem xmlns:ds="http://schemas.openxmlformats.org/officeDocument/2006/customXml" ds:itemID="{4F2D81C9-314C-421C-87FD-BAF098E63FB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03.xml><?xml version="1.0" encoding="utf-8"?>
<ds:datastoreItem xmlns:ds="http://schemas.openxmlformats.org/officeDocument/2006/customXml" ds:itemID="{9628146B-A36D-4157-A1B0-A12A0C706DD0}">
  <ds:schemaRefs>
    <ds:schemaRef ds:uri="http://schemas.microsoft.com/sharepoint/v3/contenttype/forms"/>
  </ds:schemaRefs>
</ds:datastoreItem>
</file>

<file path=customXml/itemProps1104.xml><?xml version="1.0" encoding="utf-8"?>
<ds:datastoreItem xmlns:ds="http://schemas.openxmlformats.org/officeDocument/2006/customXml" ds:itemID="{6085E2B5-5624-4BD1-974C-137537E4A52B}">
  <ds:schemaRefs>
    <ds:schemaRef ds:uri="http://schemas.microsoft.com/sharepoint/v3/contenttype/forms"/>
  </ds:schemaRefs>
</ds:datastoreItem>
</file>

<file path=customXml/itemProps1105.xml><?xml version="1.0" encoding="utf-8"?>
<ds:datastoreItem xmlns:ds="http://schemas.openxmlformats.org/officeDocument/2006/customXml" ds:itemID="{1E4D6AB2-792D-4526-BD25-F840F7EAEA6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06.xml><?xml version="1.0" encoding="utf-8"?>
<ds:datastoreItem xmlns:ds="http://schemas.openxmlformats.org/officeDocument/2006/customXml" ds:itemID="{84D05F51-71EB-43E7-A0A1-4EF74233208B}">
  <ds:schemaRefs>
    <ds:schemaRef ds:uri="http://schemas.microsoft.com/sharepoint/v3/contenttype/forms"/>
  </ds:schemaRefs>
</ds:datastoreItem>
</file>

<file path=customXml/itemProps1107.xml><?xml version="1.0" encoding="utf-8"?>
<ds:datastoreItem xmlns:ds="http://schemas.openxmlformats.org/officeDocument/2006/customXml" ds:itemID="{F7797A09-F832-4674-BC59-AF41B47AA602}">
  <ds:schemaRefs>
    <ds:schemaRef ds:uri="http://schemas.microsoft.com/sharepoint/v3/contenttype/forms"/>
  </ds:schemaRefs>
</ds:datastoreItem>
</file>

<file path=customXml/itemProps1108.xml><?xml version="1.0" encoding="utf-8"?>
<ds:datastoreItem xmlns:ds="http://schemas.openxmlformats.org/officeDocument/2006/customXml" ds:itemID="{DC71CF37-81E7-4424-9507-2B3DED9D2C27}">
  <ds:schemaRefs>
    <ds:schemaRef ds:uri="http://schemas.microsoft.com/sharepoint/v3/contenttype/forms"/>
  </ds:schemaRefs>
</ds:datastoreItem>
</file>

<file path=customXml/itemProps1109.xml><?xml version="1.0" encoding="utf-8"?>
<ds:datastoreItem xmlns:ds="http://schemas.openxmlformats.org/officeDocument/2006/customXml" ds:itemID="{C32C96E3-20A7-400C-9D8E-45D6F294C266}">
  <ds:schemaRefs>
    <ds:schemaRef ds:uri="http://schemas.microsoft.com/sharepoint/v3/contenttype/forms"/>
  </ds:schemaRefs>
</ds:datastoreItem>
</file>

<file path=customXml/itemProps111.xml><?xml version="1.0" encoding="utf-8"?>
<ds:datastoreItem xmlns:ds="http://schemas.openxmlformats.org/officeDocument/2006/customXml" ds:itemID="{386716DB-09D2-48FD-8545-0F46C5128EDD}">
  <ds:schemaRefs>
    <ds:schemaRef ds:uri="http://schemas.microsoft.com/sharepoint/v3/contenttype/forms"/>
  </ds:schemaRefs>
</ds:datastoreItem>
</file>

<file path=customXml/itemProps1110.xml><?xml version="1.0" encoding="utf-8"?>
<ds:datastoreItem xmlns:ds="http://schemas.openxmlformats.org/officeDocument/2006/customXml" ds:itemID="{E843F689-E6A4-48A5-BABE-B76ADFC329BB}">
  <ds:schemaRefs>
    <ds:schemaRef ds:uri="http://schemas.microsoft.com/sharepoint/v3/contenttype/forms"/>
  </ds:schemaRefs>
</ds:datastoreItem>
</file>

<file path=customXml/itemProps1111.xml><?xml version="1.0" encoding="utf-8"?>
<ds:datastoreItem xmlns:ds="http://schemas.openxmlformats.org/officeDocument/2006/customXml" ds:itemID="{6E897123-CFA7-4479-864F-FA2C13520E6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12.xml><?xml version="1.0" encoding="utf-8"?>
<ds:datastoreItem xmlns:ds="http://schemas.openxmlformats.org/officeDocument/2006/customXml" ds:itemID="{2F8423C3-C147-4288-BA09-5F834DD4740E}">
  <ds:schemaRefs>
    <ds:schemaRef ds:uri="http://schemas.microsoft.com/sharepoint/v3/contenttype/forms"/>
  </ds:schemaRefs>
</ds:datastoreItem>
</file>

<file path=customXml/itemProps1113.xml><?xml version="1.0" encoding="utf-8"?>
<ds:datastoreItem xmlns:ds="http://schemas.openxmlformats.org/officeDocument/2006/customXml" ds:itemID="{4FC32AAF-536F-4C5F-9028-DAEE4AFD2A5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14.xml><?xml version="1.0" encoding="utf-8"?>
<ds:datastoreItem xmlns:ds="http://schemas.openxmlformats.org/officeDocument/2006/customXml" ds:itemID="{DE0D03B1-47C1-404D-86C7-DE2E127BFE3E}">
  <ds:schemaRefs>
    <ds:schemaRef ds:uri="http://schemas.microsoft.com/sharepoint/v3/contenttype/forms"/>
  </ds:schemaRefs>
</ds:datastoreItem>
</file>

<file path=customXml/itemProps1115.xml><?xml version="1.0" encoding="utf-8"?>
<ds:datastoreItem xmlns:ds="http://schemas.openxmlformats.org/officeDocument/2006/customXml" ds:itemID="{0D26A86F-FBD7-4730-BEC5-95E1DCBAC2B0}">
  <ds:schemaRefs>
    <ds:schemaRef ds:uri="http://schemas.microsoft.com/sharepoint/v3/contenttype/forms"/>
  </ds:schemaRefs>
</ds:datastoreItem>
</file>

<file path=customXml/itemProps1116.xml><?xml version="1.0" encoding="utf-8"?>
<ds:datastoreItem xmlns:ds="http://schemas.openxmlformats.org/officeDocument/2006/customXml" ds:itemID="{0501239B-7C0A-479C-8B2D-3FA087A511CD}">
  <ds:schemaRefs>
    <ds:schemaRef ds:uri="http://schemas.microsoft.com/sharepoint/v3/contenttype/forms"/>
  </ds:schemaRefs>
</ds:datastoreItem>
</file>

<file path=customXml/itemProps1117.xml><?xml version="1.0" encoding="utf-8"?>
<ds:datastoreItem xmlns:ds="http://schemas.openxmlformats.org/officeDocument/2006/customXml" ds:itemID="{7451EBBE-BD3E-4344-9FF8-E195907B771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18.xml><?xml version="1.0" encoding="utf-8"?>
<ds:datastoreItem xmlns:ds="http://schemas.openxmlformats.org/officeDocument/2006/customXml" ds:itemID="{0BF22FEA-5963-4635-83B7-B182B1A442F3}">
  <ds:schemaRefs>
    <ds:schemaRef ds:uri="http://schemas.microsoft.com/sharepoint/v3/contenttype/forms"/>
  </ds:schemaRefs>
</ds:datastoreItem>
</file>

<file path=customXml/itemProps1119.xml><?xml version="1.0" encoding="utf-8"?>
<ds:datastoreItem xmlns:ds="http://schemas.openxmlformats.org/officeDocument/2006/customXml" ds:itemID="{20D5A3A6-F92B-4DDE-8547-98E067672A2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2.xml><?xml version="1.0" encoding="utf-8"?>
<ds:datastoreItem xmlns:ds="http://schemas.openxmlformats.org/officeDocument/2006/customXml" ds:itemID="{9E3FBFAD-0638-4550-A495-9FC9BCE81DF9}">
  <ds:schemaRefs>
    <ds:schemaRef ds:uri="http://schemas.microsoft.com/sharepoint/v3/contenttype/forms"/>
  </ds:schemaRefs>
</ds:datastoreItem>
</file>

<file path=customXml/itemProps1120.xml><?xml version="1.0" encoding="utf-8"?>
<ds:datastoreItem xmlns:ds="http://schemas.openxmlformats.org/officeDocument/2006/customXml" ds:itemID="{11128C3C-4AE6-4AFD-9C5A-6072896F7DD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21.xml><?xml version="1.0" encoding="utf-8"?>
<ds:datastoreItem xmlns:ds="http://schemas.openxmlformats.org/officeDocument/2006/customXml" ds:itemID="{CE77EE5F-242A-498C-9BAE-734D2C6A6FC3}">
  <ds:schemaRefs>
    <ds:schemaRef ds:uri="http://schemas.microsoft.com/sharepoint/v3/contenttype/forms"/>
  </ds:schemaRefs>
</ds:datastoreItem>
</file>

<file path=customXml/itemProps1122.xml><?xml version="1.0" encoding="utf-8"?>
<ds:datastoreItem xmlns:ds="http://schemas.openxmlformats.org/officeDocument/2006/customXml" ds:itemID="{5AAAE3E5-057D-4A58-8E3B-E35661C4405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23.xml><?xml version="1.0" encoding="utf-8"?>
<ds:datastoreItem xmlns:ds="http://schemas.openxmlformats.org/officeDocument/2006/customXml" ds:itemID="{F184168A-3EE4-4D66-B157-F0BB47DF028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24.xml><?xml version="1.0" encoding="utf-8"?>
<ds:datastoreItem xmlns:ds="http://schemas.openxmlformats.org/officeDocument/2006/customXml" ds:itemID="{B63888AB-CAD8-41E8-9B23-08E632B86CE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25.xml><?xml version="1.0" encoding="utf-8"?>
<ds:datastoreItem xmlns:ds="http://schemas.openxmlformats.org/officeDocument/2006/customXml" ds:itemID="{608EE479-FC17-4329-8616-2CDFA9A68FD6}">
  <ds:schemaRefs>
    <ds:schemaRef ds:uri="http://schemas.microsoft.com/sharepoint/v3/contenttype/forms"/>
  </ds:schemaRefs>
</ds:datastoreItem>
</file>

<file path=customXml/itemProps1126.xml><?xml version="1.0" encoding="utf-8"?>
<ds:datastoreItem xmlns:ds="http://schemas.openxmlformats.org/officeDocument/2006/customXml" ds:itemID="{C4BFB730-BD75-429A-ACAD-6A64331DC0D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27.xml><?xml version="1.0" encoding="utf-8"?>
<ds:datastoreItem xmlns:ds="http://schemas.openxmlformats.org/officeDocument/2006/customXml" ds:itemID="{5D148012-6115-4BE8-BD30-3F013261BE2F}">
  <ds:schemaRefs>
    <ds:schemaRef ds:uri="http://schemas.microsoft.com/sharepoint/v3/contenttype/forms"/>
  </ds:schemaRefs>
</ds:datastoreItem>
</file>

<file path=customXml/itemProps1128.xml><?xml version="1.0" encoding="utf-8"?>
<ds:datastoreItem xmlns:ds="http://schemas.openxmlformats.org/officeDocument/2006/customXml" ds:itemID="{75698198-1614-4173-8C0C-C026A3DF33F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29.xml><?xml version="1.0" encoding="utf-8"?>
<ds:datastoreItem xmlns:ds="http://schemas.openxmlformats.org/officeDocument/2006/customXml" ds:itemID="{387828AE-4DCB-421D-BED6-F84FC3AA3F3C}">
  <ds:schemaRefs>
    <ds:schemaRef ds:uri="http://schemas.microsoft.com/sharepoint/v3/contenttype/forms"/>
  </ds:schemaRefs>
</ds:datastoreItem>
</file>

<file path=customXml/itemProps113.xml><?xml version="1.0" encoding="utf-8"?>
<ds:datastoreItem xmlns:ds="http://schemas.openxmlformats.org/officeDocument/2006/customXml" ds:itemID="{3DBC3D25-D534-432A-AC46-B8C04ED3D57F}">
  <ds:schemaRefs>
    <ds:schemaRef ds:uri="http://schemas.microsoft.com/sharepoint/v3/contenttype/forms"/>
  </ds:schemaRefs>
</ds:datastoreItem>
</file>

<file path=customXml/itemProps1130.xml><?xml version="1.0" encoding="utf-8"?>
<ds:datastoreItem xmlns:ds="http://schemas.openxmlformats.org/officeDocument/2006/customXml" ds:itemID="{8B678BE9-8B2B-4AD7-84BB-623B76C46A3C}">
  <ds:schemaRefs>
    <ds:schemaRef ds:uri="http://schemas.microsoft.com/sharepoint/v3/contenttype/forms"/>
  </ds:schemaRefs>
</ds:datastoreItem>
</file>

<file path=customXml/itemProps1131.xml><?xml version="1.0" encoding="utf-8"?>
<ds:datastoreItem xmlns:ds="http://schemas.openxmlformats.org/officeDocument/2006/customXml" ds:itemID="{1BEF9DE8-613F-4FE5-974D-D631164F18D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32.xml><?xml version="1.0" encoding="utf-8"?>
<ds:datastoreItem xmlns:ds="http://schemas.openxmlformats.org/officeDocument/2006/customXml" ds:itemID="{57B0E76E-CC84-4453-A9A2-55B34C79D2AA}">
  <ds:schemaRefs>
    <ds:schemaRef ds:uri="http://schemas.microsoft.com/sharepoint/v3/contenttype/forms"/>
  </ds:schemaRefs>
</ds:datastoreItem>
</file>

<file path=customXml/itemProps1133.xml><?xml version="1.0" encoding="utf-8"?>
<ds:datastoreItem xmlns:ds="http://schemas.openxmlformats.org/officeDocument/2006/customXml" ds:itemID="{716A458B-2DDF-4B52-A27C-43C99DB57FA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34.xml><?xml version="1.0" encoding="utf-8"?>
<ds:datastoreItem xmlns:ds="http://schemas.openxmlformats.org/officeDocument/2006/customXml" ds:itemID="{EF07A53D-4566-477B-A604-29C4125D58B1}">
  <ds:schemaRefs>
    <ds:schemaRef ds:uri="http://schemas.microsoft.com/sharepoint/v3/contenttype/forms"/>
  </ds:schemaRefs>
</ds:datastoreItem>
</file>

<file path=customXml/itemProps1135.xml><?xml version="1.0" encoding="utf-8"?>
<ds:datastoreItem xmlns:ds="http://schemas.openxmlformats.org/officeDocument/2006/customXml" ds:itemID="{4FE49985-2BAE-44BD-9A16-5BE8C016CEC8}">
  <ds:schemaRefs>
    <ds:schemaRef ds:uri="http://schemas.microsoft.com/sharepoint/v3/contenttype/forms"/>
  </ds:schemaRefs>
</ds:datastoreItem>
</file>

<file path=customXml/itemProps1136.xml><?xml version="1.0" encoding="utf-8"?>
<ds:datastoreItem xmlns:ds="http://schemas.openxmlformats.org/officeDocument/2006/customXml" ds:itemID="{843860C5-DC86-4728-93AE-FC8D9CA60C5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37.xml><?xml version="1.0" encoding="utf-8"?>
<ds:datastoreItem xmlns:ds="http://schemas.openxmlformats.org/officeDocument/2006/customXml" ds:itemID="{43590E75-DC76-49D8-BEED-73BC1816359A}">
  <ds:schemaRefs>
    <ds:schemaRef ds:uri="http://schemas.microsoft.com/sharepoint/v3/contenttype/forms"/>
  </ds:schemaRefs>
</ds:datastoreItem>
</file>

<file path=customXml/itemProps1138.xml><?xml version="1.0" encoding="utf-8"?>
<ds:datastoreItem xmlns:ds="http://schemas.openxmlformats.org/officeDocument/2006/customXml" ds:itemID="{23348C69-B751-4C71-9FC6-2BCFF1B294E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39.xml><?xml version="1.0" encoding="utf-8"?>
<ds:datastoreItem xmlns:ds="http://schemas.openxmlformats.org/officeDocument/2006/customXml" ds:itemID="{3D1C3429-7252-47F5-8D9F-004131DD8A59}">
  <ds:schemaRefs>
    <ds:schemaRef ds:uri="http://schemas.microsoft.com/sharepoint/v3/contenttype/forms"/>
  </ds:schemaRefs>
</ds:datastoreItem>
</file>

<file path=customXml/itemProps114.xml><?xml version="1.0" encoding="utf-8"?>
<ds:datastoreItem xmlns:ds="http://schemas.openxmlformats.org/officeDocument/2006/customXml" ds:itemID="{2E5723F9-9844-4A46-AA0C-CCB91B11FB0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40.xml><?xml version="1.0" encoding="utf-8"?>
<ds:datastoreItem xmlns:ds="http://schemas.openxmlformats.org/officeDocument/2006/customXml" ds:itemID="{55501B82-8B6A-4DFC-899A-FBECC116F9B9}">
  <ds:schemaRefs>
    <ds:schemaRef ds:uri="http://schemas.microsoft.com/sharepoint/v3/contenttype/forms"/>
  </ds:schemaRefs>
</ds:datastoreItem>
</file>

<file path=customXml/itemProps1141.xml><?xml version="1.0" encoding="utf-8"?>
<ds:datastoreItem xmlns:ds="http://schemas.openxmlformats.org/officeDocument/2006/customXml" ds:itemID="{34111018-01FE-4383-ABD5-85E12443EEEE}">
  <ds:schemaRefs>
    <ds:schemaRef ds:uri="http://schemas.microsoft.com/sharepoint/v3/contenttype/forms"/>
  </ds:schemaRefs>
</ds:datastoreItem>
</file>

<file path=customXml/itemProps1142.xml><?xml version="1.0" encoding="utf-8"?>
<ds:datastoreItem xmlns:ds="http://schemas.openxmlformats.org/officeDocument/2006/customXml" ds:itemID="{3D9E9C37-30FE-4EA4-8FE8-F10570C648EB}">
  <ds:schemaRefs>
    <ds:schemaRef ds:uri="http://schemas.microsoft.com/sharepoint/v3/contenttype/forms"/>
  </ds:schemaRefs>
</ds:datastoreItem>
</file>

<file path=customXml/itemProps1143.xml><?xml version="1.0" encoding="utf-8"?>
<ds:datastoreItem xmlns:ds="http://schemas.openxmlformats.org/officeDocument/2006/customXml" ds:itemID="{6EFF5F4E-5380-4757-AD3C-25E00768C0DF}">
  <ds:schemaRefs>
    <ds:schemaRef ds:uri="http://schemas.microsoft.com/sharepoint/v3/contenttype/forms"/>
  </ds:schemaRefs>
</ds:datastoreItem>
</file>

<file path=customXml/itemProps1144.xml><?xml version="1.0" encoding="utf-8"?>
<ds:datastoreItem xmlns:ds="http://schemas.openxmlformats.org/officeDocument/2006/customXml" ds:itemID="{6C7A4F02-CAA6-4724-875C-0EE971AA0E21}">
  <ds:schemaRefs>
    <ds:schemaRef ds:uri="http://schemas.microsoft.com/sharepoint/v3/contenttype/forms"/>
  </ds:schemaRefs>
</ds:datastoreItem>
</file>

<file path=customXml/itemProps1145.xml><?xml version="1.0" encoding="utf-8"?>
<ds:datastoreItem xmlns:ds="http://schemas.openxmlformats.org/officeDocument/2006/customXml" ds:itemID="{54D7B2B3-2AC7-4848-871A-DD38982FF13B}">
  <ds:schemaRefs>
    <ds:schemaRef ds:uri="http://schemas.microsoft.com/sharepoint/v3/contenttype/forms"/>
  </ds:schemaRefs>
</ds:datastoreItem>
</file>

<file path=customXml/itemProps1146.xml><?xml version="1.0" encoding="utf-8"?>
<ds:datastoreItem xmlns:ds="http://schemas.openxmlformats.org/officeDocument/2006/customXml" ds:itemID="{56859689-D0D9-43DD-BAF4-56280B7F1C1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47.xml><?xml version="1.0" encoding="utf-8"?>
<ds:datastoreItem xmlns:ds="http://schemas.openxmlformats.org/officeDocument/2006/customXml" ds:itemID="{28A9B69F-84A7-42D9-9EC1-E834D6B987B3}">
  <ds:schemaRefs>
    <ds:schemaRef ds:uri="http://schemas.microsoft.com/sharepoint/v3/contenttype/forms"/>
  </ds:schemaRefs>
</ds:datastoreItem>
</file>

<file path=customXml/itemProps1148.xml><?xml version="1.0" encoding="utf-8"?>
<ds:datastoreItem xmlns:ds="http://schemas.openxmlformats.org/officeDocument/2006/customXml" ds:itemID="{97012667-56CD-4C16-851B-5210B11B56C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49.xml><?xml version="1.0" encoding="utf-8"?>
<ds:datastoreItem xmlns:ds="http://schemas.openxmlformats.org/officeDocument/2006/customXml" ds:itemID="{A0F8BC92-D7BF-4767-8BD7-EB35B8774DF3}">
  <ds:schemaRefs>
    <ds:schemaRef ds:uri="http://schemas.microsoft.com/sharepoint/v3/contenttype/forms"/>
  </ds:schemaRefs>
</ds:datastoreItem>
</file>

<file path=customXml/itemProps115.xml><?xml version="1.0" encoding="utf-8"?>
<ds:datastoreItem xmlns:ds="http://schemas.openxmlformats.org/officeDocument/2006/customXml" ds:itemID="{5D008473-DB98-4EAB-B5AC-A85506CD8C5B}">
  <ds:schemaRefs>
    <ds:schemaRef ds:uri="http://schemas.microsoft.com/sharepoint/v3/contenttype/forms"/>
  </ds:schemaRefs>
</ds:datastoreItem>
</file>

<file path=customXml/itemProps1150.xml><?xml version="1.0" encoding="utf-8"?>
<ds:datastoreItem xmlns:ds="http://schemas.openxmlformats.org/officeDocument/2006/customXml" ds:itemID="{DDAD2377-8D7F-4CF6-8E73-30C4FD349838}">
  <ds:schemaRefs>
    <ds:schemaRef ds:uri="http://schemas.microsoft.com/sharepoint/v3/contenttype/forms"/>
  </ds:schemaRefs>
</ds:datastoreItem>
</file>

<file path=customXml/itemProps1151.xml><?xml version="1.0" encoding="utf-8"?>
<ds:datastoreItem xmlns:ds="http://schemas.openxmlformats.org/officeDocument/2006/customXml" ds:itemID="{F82CBEED-8C8C-427E-81A2-D5F4DE77B41B}">
  <ds:schemaRefs>
    <ds:schemaRef ds:uri="http://schemas.microsoft.com/sharepoint/v3/contenttype/forms"/>
  </ds:schemaRefs>
</ds:datastoreItem>
</file>

<file path=customXml/itemProps1152.xml><?xml version="1.0" encoding="utf-8"?>
<ds:datastoreItem xmlns:ds="http://schemas.openxmlformats.org/officeDocument/2006/customXml" ds:itemID="{E56FA0B8-52AA-47B1-85C0-C7675E65EF9E}">
  <ds:schemaRefs>
    <ds:schemaRef ds:uri="http://schemas.microsoft.com/sharepoint/v3/contenttype/forms"/>
  </ds:schemaRefs>
</ds:datastoreItem>
</file>

<file path=customXml/itemProps1153.xml><?xml version="1.0" encoding="utf-8"?>
<ds:datastoreItem xmlns:ds="http://schemas.openxmlformats.org/officeDocument/2006/customXml" ds:itemID="{D5E2506E-DD5F-4E6D-B4CC-BE3D9FB07343}">
  <ds:schemaRefs>
    <ds:schemaRef ds:uri="http://schemas.microsoft.com/sharepoint/v3/contenttype/forms"/>
  </ds:schemaRefs>
</ds:datastoreItem>
</file>

<file path=customXml/itemProps1154.xml><?xml version="1.0" encoding="utf-8"?>
<ds:datastoreItem xmlns:ds="http://schemas.openxmlformats.org/officeDocument/2006/customXml" ds:itemID="{D61C129C-D1BB-497D-9BE9-FB52D49EFDEA}">
  <ds:schemaRefs>
    <ds:schemaRef ds:uri="http://schemas.microsoft.com/sharepoint/v3/contenttype/forms"/>
  </ds:schemaRefs>
</ds:datastoreItem>
</file>

<file path=customXml/itemProps1155.xml><?xml version="1.0" encoding="utf-8"?>
<ds:datastoreItem xmlns:ds="http://schemas.openxmlformats.org/officeDocument/2006/customXml" ds:itemID="{06C6A94F-AA81-45C0-988C-0E4FDE8FF99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56.xml><?xml version="1.0" encoding="utf-8"?>
<ds:datastoreItem xmlns:ds="http://schemas.openxmlformats.org/officeDocument/2006/customXml" ds:itemID="{EA79AFEA-1A35-4303-A856-4CDC1BADA9A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57.xml><?xml version="1.0" encoding="utf-8"?>
<ds:datastoreItem xmlns:ds="http://schemas.openxmlformats.org/officeDocument/2006/customXml" ds:itemID="{D5EDA6A7-4E0F-4DDF-B628-280744C44EE4}">
  <ds:schemaRefs>
    <ds:schemaRef ds:uri="http://schemas.microsoft.com/sharepoint/v3/contenttype/forms"/>
  </ds:schemaRefs>
</ds:datastoreItem>
</file>

<file path=customXml/itemProps1158.xml><?xml version="1.0" encoding="utf-8"?>
<ds:datastoreItem xmlns:ds="http://schemas.openxmlformats.org/officeDocument/2006/customXml" ds:itemID="{64DF621E-F176-4FEB-9368-A99FEFBD397A}">
  <ds:schemaRefs>
    <ds:schemaRef ds:uri="http://schemas.microsoft.com/sharepoint/v3/contenttype/forms"/>
  </ds:schemaRefs>
</ds:datastoreItem>
</file>

<file path=customXml/itemProps1159.xml><?xml version="1.0" encoding="utf-8"?>
<ds:datastoreItem xmlns:ds="http://schemas.openxmlformats.org/officeDocument/2006/customXml" ds:itemID="{115F841A-9A5A-474C-BEB4-5BCDB69C8BF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6.xml><?xml version="1.0" encoding="utf-8"?>
<ds:datastoreItem xmlns:ds="http://schemas.openxmlformats.org/officeDocument/2006/customXml" ds:itemID="{633AB2F8-A335-4701-857B-C134F512943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60.xml><?xml version="1.0" encoding="utf-8"?>
<ds:datastoreItem xmlns:ds="http://schemas.openxmlformats.org/officeDocument/2006/customXml" ds:itemID="{26008B67-4334-45E3-8A28-18E129C8E49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61.xml><?xml version="1.0" encoding="utf-8"?>
<ds:datastoreItem xmlns:ds="http://schemas.openxmlformats.org/officeDocument/2006/customXml" ds:itemID="{795BECD1-B31F-40A8-AD99-FA0073E6033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62.xml><?xml version="1.0" encoding="utf-8"?>
<ds:datastoreItem xmlns:ds="http://schemas.openxmlformats.org/officeDocument/2006/customXml" ds:itemID="{7668317C-DA4D-4A2C-9A28-3FA6B7653F5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63.xml><?xml version="1.0" encoding="utf-8"?>
<ds:datastoreItem xmlns:ds="http://schemas.openxmlformats.org/officeDocument/2006/customXml" ds:itemID="{7785CC01-FAB5-4D1B-8493-1E11B79B4F2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64.xml><?xml version="1.0" encoding="utf-8"?>
<ds:datastoreItem xmlns:ds="http://schemas.openxmlformats.org/officeDocument/2006/customXml" ds:itemID="{950764AB-1B6F-47C9-8C18-251249A52B7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65.xml><?xml version="1.0" encoding="utf-8"?>
<ds:datastoreItem xmlns:ds="http://schemas.openxmlformats.org/officeDocument/2006/customXml" ds:itemID="{A0C598EB-01BB-4DB8-802A-C47212130409}">
  <ds:schemaRefs>
    <ds:schemaRef ds:uri="http://schemas.microsoft.com/sharepoint/v3/contenttype/forms"/>
  </ds:schemaRefs>
</ds:datastoreItem>
</file>

<file path=customXml/itemProps1166.xml><?xml version="1.0" encoding="utf-8"?>
<ds:datastoreItem xmlns:ds="http://schemas.openxmlformats.org/officeDocument/2006/customXml" ds:itemID="{C0596414-0428-4548-A2D2-2F10A89047D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67.xml><?xml version="1.0" encoding="utf-8"?>
<ds:datastoreItem xmlns:ds="http://schemas.openxmlformats.org/officeDocument/2006/customXml" ds:itemID="{06619F67-D965-4983-B7FA-FACF38054394}">
  <ds:schemaRefs>
    <ds:schemaRef ds:uri="http://schemas.microsoft.com/sharepoint/v3/contenttype/forms"/>
  </ds:schemaRefs>
</ds:datastoreItem>
</file>

<file path=customXml/itemProps1168.xml><?xml version="1.0" encoding="utf-8"?>
<ds:datastoreItem xmlns:ds="http://schemas.openxmlformats.org/officeDocument/2006/customXml" ds:itemID="{CC7DC770-C10B-4D02-BC1D-C383DE85B571}">
  <ds:schemaRefs>
    <ds:schemaRef ds:uri="http://schemas.microsoft.com/sharepoint/v3/contenttype/forms"/>
  </ds:schemaRefs>
</ds:datastoreItem>
</file>

<file path=customXml/itemProps1169.xml><?xml version="1.0" encoding="utf-8"?>
<ds:datastoreItem xmlns:ds="http://schemas.openxmlformats.org/officeDocument/2006/customXml" ds:itemID="{09F5751B-5271-4A6F-8DF7-7832DC28925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7.xml><?xml version="1.0" encoding="utf-8"?>
<ds:datastoreItem xmlns:ds="http://schemas.openxmlformats.org/officeDocument/2006/customXml" ds:itemID="{E7513646-8FF7-4E90-9F2C-AA546367DA70}">
  <ds:schemaRefs>
    <ds:schemaRef ds:uri="http://schemas.microsoft.com/sharepoint/v3/contenttype/forms"/>
  </ds:schemaRefs>
</ds:datastoreItem>
</file>

<file path=customXml/itemProps1170.xml><?xml version="1.0" encoding="utf-8"?>
<ds:datastoreItem xmlns:ds="http://schemas.openxmlformats.org/officeDocument/2006/customXml" ds:itemID="{1153761D-55C2-4189-B375-4429B0E90DA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71.xml><?xml version="1.0" encoding="utf-8"?>
<ds:datastoreItem xmlns:ds="http://schemas.openxmlformats.org/officeDocument/2006/customXml" ds:itemID="{5B0C7B8D-5C9D-4075-86EC-2A226E749195}">
  <ds:schemaRefs>
    <ds:schemaRef ds:uri="http://schemas.microsoft.com/sharepoint/v3/contenttype/forms"/>
  </ds:schemaRefs>
</ds:datastoreItem>
</file>

<file path=customXml/itemProps1172.xml><?xml version="1.0" encoding="utf-8"?>
<ds:datastoreItem xmlns:ds="http://schemas.openxmlformats.org/officeDocument/2006/customXml" ds:itemID="{F0CF03DD-AB55-4BA1-A938-8487ED777E64}">
  <ds:schemaRefs>
    <ds:schemaRef ds:uri="http://schemas.microsoft.com/sharepoint/v3/contenttype/forms"/>
  </ds:schemaRefs>
</ds:datastoreItem>
</file>

<file path=customXml/itemProps1173.xml><?xml version="1.0" encoding="utf-8"?>
<ds:datastoreItem xmlns:ds="http://schemas.openxmlformats.org/officeDocument/2006/customXml" ds:itemID="{00A192B2-0EA8-4F0E-BD24-68ECD331384A}">
  <ds:schemaRefs>
    <ds:schemaRef ds:uri="http://schemas.microsoft.com/sharepoint/v3/contenttype/forms"/>
  </ds:schemaRefs>
</ds:datastoreItem>
</file>

<file path=customXml/itemProps1174.xml><?xml version="1.0" encoding="utf-8"?>
<ds:datastoreItem xmlns:ds="http://schemas.openxmlformats.org/officeDocument/2006/customXml" ds:itemID="{D12E1735-C581-4FEA-B916-4954F02C7CFA}">
  <ds:schemaRefs>
    <ds:schemaRef ds:uri="http://schemas.microsoft.com/sharepoint/v3/contenttype/forms"/>
  </ds:schemaRefs>
</ds:datastoreItem>
</file>

<file path=customXml/itemProps1175.xml><?xml version="1.0" encoding="utf-8"?>
<ds:datastoreItem xmlns:ds="http://schemas.openxmlformats.org/officeDocument/2006/customXml" ds:itemID="{B8D262EA-27F5-413D-ABD6-24848584F8CB}">
  <ds:schemaRefs>
    <ds:schemaRef ds:uri="http://schemas.microsoft.com/sharepoint/v3/contenttype/forms"/>
  </ds:schemaRefs>
</ds:datastoreItem>
</file>

<file path=customXml/itemProps1176.xml><?xml version="1.0" encoding="utf-8"?>
<ds:datastoreItem xmlns:ds="http://schemas.openxmlformats.org/officeDocument/2006/customXml" ds:itemID="{D2F00B1D-671B-417C-92A8-CA1D16966311}">
  <ds:schemaRefs>
    <ds:schemaRef ds:uri="http://schemas.microsoft.com/sharepoint/v3/contenttype/forms"/>
  </ds:schemaRefs>
</ds:datastoreItem>
</file>

<file path=customXml/itemProps1177.xml><?xml version="1.0" encoding="utf-8"?>
<ds:datastoreItem xmlns:ds="http://schemas.openxmlformats.org/officeDocument/2006/customXml" ds:itemID="{A618642D-2675-479D-8BC2-1B3889BA7CF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78.xml><?xml version="1.0" encoding="utf-8"?>
<ds:datastoreItem xmlns:ds="http://schemas.openxmlformats.org/officeDocument/2006/customXml" ds:itemID="{0D2D0BA6-3C2D-4BBA-9194-2E9895D85868}">
  <ds:schemaRefs>
    <ds:schemaRef ds:uri="http://schemas.microsoft.com/sharepoint/v3/contenttype/forms"/>
  </ds:schemaRefs>
</ds:datastoreItem>
</file>

<file path=customXml/itemProps1179.xml><?xml version="1.0" encoding="utf-8"?>
<ds:datastoreItem xmlns:ds="http://schemas.openxmlformats.org/officeDocument/2006/customXml" ds:itemID="{070D2FFB-44FE-442B-BD6A-231BE8866B6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8.xml><?xml version="1.0" encoding="utf-8"?>
<ds:datastoreItem xmlns:ds="http://schemas.openxmlformats.org/officeDocument/2006/customXml" ds:itemID="{44D8D235-16C5-42D6-AFF9-D4ADA248B4D0}">
  <ds:schemaRefs>
    <ds:schemaRef ds:uri="http://schemas.microsoft.com/sharepoint/v3/contenttype/forms"/>
  </ds:schemaRefs>
</ds:datastoreItem>
</file>

<file path=customXml/itemProps1180.xml><?xml version="1.0" encoding="utf-8"?>
<ds:datastoreItem xmlns:ds="http://schemas.openxmlformats.org/officeDocument/2006/customXml" ds:itemID="{481B578E-F827-491D-8135-6D7193DFB13B}">
  <ds:schemaRefs>
    <ds:schemaRef ds:uri="http://schemas.microsoft.com/sharepoint/v3/contenttype/forms"/>
  </ds:schemaRefs>
</ds:datastoreItem>
</file>

<file path=customXml/itemProps1181.xml><?xml version="1.0" encoding="utf-8"?>
<ds:datastoreItem xmlns:ds="http://schemas.openxmlformats.org/officeDocument/2006/customXml" ds:itemID="{E2EB2222-B794-4184-8773-28A54544B00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82.xml><?xml version="1.0" encoding="utf-8"?>
<ds:datastoreItem xmlns:ds="http://schemas.openxmlformats.org/officeDocument/2006/customXml" ds:itemID="{6B354E52-8E6F-45D0-A4B1-987AEFA7D86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83.xml><?xml version="1.0" encoding="utf-8"?>
<ds:datastoreItem xmlns:ds="http://schemas.openxmlformats.org/officeDocument/2006/customXml" ds:itemID="{BAB8C5F4-8043-4AA0-B294-4E067819855D}">
  <ds:schemaRefs>
    <ds:schemaRef ds:uri="http://schemas.microsoft.com/sharepoint/v3/contenttype/forms"/>
  </ds:schemaRefs>
</ds:datastoreItem>
</file>

<file path=customXml/itemProps1184.xml><?xml version="1.0" encoding="utf-8"?>
<ds:datastoreItem xmlns:ds="http://schemas.openxmlformats.org/officeDocument/2006/customXml" ds:itemID="{C71455C6-5529-4F25-8FEF-E641930B88BB}">
  <ds:schemaRefs>
    <ds:schemaRef ds:uri="http://schemas.microsoft.com/sharepoint/v3/contenttype/forms"/>
  </ds:schemaRefs>
</ds:datastoreItem>
</file>

<file path=customXml/itemProps1185.xml><?xml version="1.0" encoding="utf-8"?>
<ds:datastoreItem xmlns:ds="http://schemas.openxmlformats.org/officeDocument/2006/customXml" ds:itemID="{6F68D2EA-9079-413A-8A9C-8F3CFF1314B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86.xml><?xml version="1.0" encoding="utf-8"?>
<ds:datastoreItem xmlns:ds="http://schemas.openxmlformats.org/officeDocument/2006/customXml" ds:itemID="{915C0DF2-87EB-41CD-B3C3-46AE1BFE4FE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87.xml><?xml version="1.0" encoding="utf-8"?>
<ds:datastoreItem xmlns:ds="http://schemas.openxmlformats.org/officeDocument/2006/customXml" ds:itemID="{DB8014BE-71E1-4077-80FA-A9DDC46ACB2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88.xml><?xml version="1.0" encoding="utf-8"?>
<ds:datastoreItem xmlns:ds="http://schemas.openxmlformats.org/officeDocument/2006/customXml" ds:itemID="{E513F301-1966-43BA-B122-01136386298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89.xml><?xml version="1.0" encoding="utf-8"?>
<ds:datastoreItem xmlns:ds="http://schemas.openxmlformats.org/officeDocument/2006/customXml" ds:itemID="{83731CD1-9955-478D-A176-26E3D4AD5BD7}">
  <ds:schemaRefs>
    <ds:schemaRef ds:uri="http://schemas.microsoft.com/sharepoint/v3/contenttype/forms"/>
  </ds:schemaRefs>
</ds:datastoreItem>
</file>

<file path=customXml/itemProps119.xml><?xml version="1.0" encoding="utf-8"?>
<ds:datastoreItem xmlns:ds="http://schemas.openxmlformats.org/officeDocument/2006/customXml" ds:itemID="{20A71267-54CB-41D7-856D-39EC78EAF078}">
  <ds:schemaRefs>
    <ds:schemaRef ds:uri="http://schemas.microsoft.com/sharepoint/v3/contenttype/forms"/>
  </ds:schemaRefs>
</ds:datastoreItem>
</file>

<file path=customXml/itemProps1190.xml><?xml version="1.0" encoding="utf-8"?>
<ds:datastoreItem xmlns:ds="http://schemas.openxmlformats.org/officeDocument/2006/customXml" ds:itemID="{D21AF72B-1611-4E1D-809D-2881033A67D2}">
  <ds:schemaRefs>
    <ds:schemaRef ds:uri="http://schemas.microsoft.com/sharepoint/v3/contenttype/forms"/>
  </ds:schemaRefs>
</ds:datastoreItem>
</file>

<file path=customXml/itemProps1191.xml><?xml version="1.0" encoding="utf-8"?>
<ds:datastoreItem xmlns:ds="http://schemas.openxmlformats.org/officeDocument/2006/customXml" ds:itemID="{858C9045-3BF1-430E-84F3-0944085460BF}">
  <ds:schemaRefs>
    <ds:schemaRef ds:uri="http://schemas.microsoft.com/sharepoint/v3/contenttype/forms"/>
  </ds:schemaRefs>
</ds:datastoreItem>
</file>

<file path=customXml/itemProps1192.xml><?xml version="1.0" encoding="utf-8"?>
<ds:datastoreItem xmlns:ds="http://schemas.openxmlformats.org/officeDocument/2006/customXml" ds:itemID="{0523EF1E-9E32-45B1-849E-F76BD4486A6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93.xml><?xml version="1.0" encoding="utf-8"?>
<ds:datastoreItem xmlns:ds="http://schemas.openxmlformats.org/officeDocument/2006/customXml" ds:itemID="{AFF2DDA6-C633-46C4-9775-A3B16AD19F96}">
  <ds:schemaRefs>
    <ds:schemaRef ds:uri="http://schemas.microsoft.com/sharepoint/v3/contenttype/forms"/>
  </ds:schemaRefs>
</ds:datastoreItem>
</file>

<file path=customXml/itemProps1194.xml><?xml version="1.0" encoding="utf-8"?>
<ds:datastoreItem xmlns:ds="http://schemas.openxmlformats.org/officeDocument/2006/customXml" ds:itemID="{2E885EF4-8501-4B30-8418-16979FBFC8B3}">
  <ds:schemaRefs>
    <ds:schemaRef ds:uri="http://schemas.microsoft.com/sharepoint/v3/contenttype/forms"/>
  </ds:schemaRefs>
</ds:datastoreItem>
</file>

<file path=customXml/itemProps1195.xml><?xml version="1.0" encoding="utf-8"?>
<ds:datastoreItem xmlns:ds="http://schemas.openxmlformats.org/officeDocument/2006/customXml" ds:itemID="{404E60EA-A3C4-46C7-97C1-9ED056B42234}">
  <ds:schemaRefs>
    <ds:schemaRef ds:uri="http://schemas.microsoft.com/sharepoint/v3/contenttype/forms"/>
  </ds:schemaRefs>
</ds:datastoreItem>
</file>

<file path=customXml/itemProps1196.xml><?xml version="1.0" encoding="utf-8"?>
<ds:datastoreItem xmlns:ds="http://schemas.openxmlformats.org/officeDocument/2006/customXml" ds:itemID="{06F34455-F7C5-45C2-843E-E6E4C247193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97.xml><?xml version="1.0" encoding="utf-8"?>
<ds:datastoreItem xmlns:ds="http://schemas.openxmlformats.org/officeDocument/2006/customXml" ds:itemID="{D5791382-7D16-417C-B533-D3C5B5BE86E1}">
  <ds:schemaRefs>
    <ds:schemaRef ds:uri="http://schemas.microsoft.com/sharepoint/v3/contenttype/forms"/>
  </ds:schemaRefs>
</ds:datastoreItem>
</file>

<file path=customXml/itemProps1198.xml><?xml version="1.0" encoding="utf-8"?>
<ds:datastoreItem xmlns:ds="http://schemas.openxmlformats.org/officeDocument/2006/customXml" ds:itemID="{41B6FE50-3007-44F8-B92C-5EA73302587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199.xml><?xml version="1.0" encoding="utf-8"?>
<ds:datastoreItem xmlns:ds="http://schemas.openxmlformats.org/officeDocument/2006/customXml" ds:itemID="{133FC858-94D8-4A11-91F7-2A081CD483E6}">
  <ds:schemaRefs>
    <ds:schemaRef ds:uri="http://schemas.microsoft.com/sharepoint/v3/contenttype/forms"/>
  </ds:schemaRefs>
</ds:datastoreItem>
</file>

<file path=customXml/itemProps12.xml><?xml version="1.0" encoding="utf-8"?>
<ds:datastoreItem xmlns:ds="http://schemas.openxmlformats.org/officeDocument/2006/customXml" ds:itemID="{9168FC64-54B2-407A-9A74-24931E5AF1D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0.xml><?xml version="1.0" encoding="utf-8"?>
<ds:datastoreItem xmlns:ds="http://schemas.openxmlformats.org/officeDocument/2006/customXml" ds:itemID="{62F43A94-E289-406B-A33C-1999DB55888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00.xml><?xml version="1.0" encoding="utf-8"?>
<ds:datastoreItem xmlns:ds="http://schemas.openxmlformats.org/officeDocument/2006/customXml" ds:itemID="{88D26651-4874-4692-9285-C562DF9D50C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01.xml><?xml version="1.0" encoding="utf-8"?>
<ds:datastoreItem xmlns:ds="http://schemas.openxmlformats.org/officeDocument/2006/customXml" ds:itemID="{84ABAF64-5472-4373-866B-922E6DC2013C}">
  <ds:schemaRefs>
    <ds:schemaRef ds:uri="http://schemas.microsoft.com/sharepoint/v3/contenttype/forms"/>
  </ds:schemaRefs>
</ds:datastoreItem>
</file>

<file path=customXml/itemProps1202.xml><?xml version="1.0" encoding="utf-8"?>
<ds:datastoreItem xmlns:ds="http://schemas.openxmlformats.org/officeDocument/2006/customXml" ds:itemID="{36F8A606-3C1E-4A12-AD1B-14431F0E7A10}">
  <ds:schemaRefs>
    <ds:schemaRef ds:uri="http://schemas.microsoft.com/sharepoint/v3/contenttype/forms"/>
  </ds:schemaRefs>
</ds:datastoreItem>
</file>

<file path=customXml/itemProps1203.xml><?xml version="1.0" encoding="utf-8"?>
<ds:datastoreItem xmlns:ds="http://schemas.openxmlformats.org/officeDocument/2006/customXml" ds:itemID="{1CF96D05-D071-4727-87DA-8ACDDF43B3E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04.xml><?xml version="1.0" encoding="utf-8"?>
<ds:datastoreItem xmlns:ds="http://schemas.openxmlformats.org/officeDocument/2006/customXml" ds:itemID="{38348254-82A5-4E5B-9575-B721634B68B3}">
  <ds:schemaRefs>
    <ds:schemaRef ds:uri="http://schemas.microsoft.com/sharepoint/v3/contenttype/forms"/>
  </ds:schemaRefs>
</ds:datastoreItem>
</file>

<file path=customXml/itemProps1205.xml><?xml version="1.0" encoding="utf-8"?>
<ds:datastoreItem xmlns:ds="http://schemas.openxmlformats.org/officeDocument/2006/customXml" ds:itemID="{A86DD0CB-EE13-4716-B2CF-0336B317EB2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06.xml><?xml version="1.0" encoding="utf-8"?>
<ds:datastoreItem xmlns:ds="http://schemas.openxmlformats.org/officeDocument/2006/customXml" ds:itemID="{56E62CC3-142B-4FA3-A894-19F022A038C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07.xml><?xml version="1.0" encoding="utf-8"?>
<ds:datastoreItem xmlns:ds="http://schemas.openxmlformats.org/officeDocument/2006/customXml" ds:itemID="{DF3D27BF-1506-4CDE-B695-BA23D441C89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08.xml><?xml version="1.0" encoding="utf-8"?>
<ds:datastoreItem xmlns:ds="http://schemas.openxmlformats.org/officeDocument/2006/customXml" ds:itemID="{FF3093E6-3231-4220-A588-409AAC2804C1}">
  <ds:schemaRefs>
    <ds:schemaRef ds:uri="http://schemas.microsoft.com/sharepoint/v3/contenttype/forms"/>
  </ds:schemaRefs>
</ds:datastoreItem>
</file>

<file path=customXml/itemProps1209.xml><?xml version="1.0" encoding="utf-8"?>
<ds:datastoreItem xmlns:ds="http://schemas.openxmlformats.org/officeDocument/2006/customXml" ds:itemID="{8AF89C11-7FAC-4118-A4D5-C73FF57046E6}">
  <ds:schemaRefs/>
</ds:datastoreItem>
</file>

<file path=customXml/itemProps121.xml><?xml version="1.0" encoding="utf-8"?>
<ds:datastoreItem xmlns:ds="http://schemas.openxmlformats.org/officeDocument/2006/customXml" ds:itemID="{95C72AAD-7C29-42B4-A25C-6E66EED25896}">
  <ds:schemaRefs>
    <ds:schemaRef ds:uri="http://schemas.microsoft.com/sharepoint/v3/contenttype/forms"/>
  </ds:schemaRefs>
</ds:datastoreItem>
</file>

<file path=customXml/itemProps1210.xml><?xml version="1.0" encoding="utf-8"?>
<ds:datastoreItem xmlns:ds="http://schemas.openxmlformats.org/officeDocument/2006/customXml" ds:itemID="{1C7DED15-2EEE-4674-9D72-E394A6EFE06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11.xml><?xml version="1.0" encoding="utf-8"?>
<ds:datastoreItem xmlns:ds="http://schemas.openxmlformats.org/officeDocument/2006/customXml" ds:itemID="{E7958DB8-BFA2-4D08-8D81-6066124C55D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12.xml><?xml version="1.0" encoding="utf-8"?>
<ds:datastoreItem xmlns:ds="http://schemas.openxmlformats.org/officeDocument/2006/customXml" ds:itemID="{FFE4138A-C64A-4307-984B-EA14D3F3BD63}">
  <ds:schemaRefs>
    <ds:schemaRef ds:uri="http://schemas.microsoft.com/sharepoint/v3/contenttype/forms"/>
  </ds:schemaRefs>
</ds:datastoreItem>
</file>

<file path=customXml/itemProps1213.xml><?xml version="1.0" encoding="utf-8"?>
<ds:datastoreItem xmlns:ds="http://schemas.openxmlformats.org/officeDocument/2006/customXml" ds:itemID="{A6754286-F846-43BA-BBCB-9C1FE8FE414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14.xml><?xml version="1.0" encoding="utf-8"?>
<ds:datastoreItem xmlns:ds="http://schemas.openxmlformats.org/officeDocument/2006/customXml" ds:itemID="{A74375A7-9F8E-4BF5-A7F9-49178C6082A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15.xml><?xml version="1.0" encoding="utf-8"?>
<ds:datastoreItem xmlns:ds="http://schemas.openxmlformats.org/officeDocument/2006/customXml" ds:itemID="{8AC41105-143C-46DD-8CC9-82AA8E7A7EDA}">
  <ds:schemaRefs>
    <ds:schemaRef ds:uri="http://schemas.microsoft.com/sharepoint/v3/contenttype/forms"/>
  </ds:schemaRefs>
</ds:datastoreItem>
</file>

<file path=customXml/itemProps1216.xml><?xml version="1.0" encoding="utf-8"?>
<ds:datastoreItem xmlns:ds="http://schemas.openxmlformats.org/officeDocument/2006/customXml" ds:itemID="{4C7E244B-A70B-44E4-A6EC-2D3959BE6B26}">
  <ds:schemaRefs>
    <ds:schemaRef ds:uri="http://schemas.microsoft.com/sharepoint/v3/contenttype/forms"/>
  </ds:schemaRefs>
</ds:datastoreItem>
</file>

<file path=customXml/itemProps1217.xml><?xml version="1.0" encoding="utf-8"?>
<ds:datastoreItem xmlns:ds="http://schemas.openxmlformats.org/officeDocument/2006/customXml" ds:itemID="{3C9453C6-F39A-4987-BBA4-114F3271520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18.xml><?xml version="1.0" encoding="utf-8"?>
<ds:datastoreItem xmlns:ds="http://schemas.openxmlformats.org/officeDocument/2006/customXml" ds:itemID="{87C4DEB0-D876-44FB-818C-B39A504CE88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19.xml><?xml version="1.0" encoding="utf-8"?>
<ds:datastoreItem xmlns:ds="http://schemas.openxmlformats.org/officeDocument/2006/customXml" ds:itemID="{91A077C6-68E1-489B-A12F-FD624E97C7C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2.xml><?xml version="1.0" encoding="utf-8"?>
<ds:datastoreItem xmlns:ds="http://schemas.openxmlformats.org/officeDocument/2006/customXml" ds:itemID="{A652DD77-6E06-4C97-BAD3-B89D5D84B97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20.xml><?xml version="1.0" encoding="utf-8"?>
<ds:datastoreItem xmlns:ds="http://schemas.openxmlformats.org/officeDocument/2006/customXml" ds:itemID="{18206C9E-E326-44EF-83AE-E76C395225F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21.xml><?xml version="1.0" encoding="utf-8"?>
<ds:datastoreItem xmlns:ds="http://schemas.openxmlformats.org/officeDocument/2006/customXml" ds:itemID="{7DE95E60-169E-4ECA-9FCD-32D0313B9B6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22.xml><?xml version="1.0" encoding="utf-8"?>
<ds:datastoreItem xmlns:ds="http://schemas.openxmlformats.org/officeDocument/2006/customXml" ds:itemID="{AC6FE282-8ED9-4734-9BA3-868F20680AF5}">
  <ds:schemaRefs>
    <ds:schemaRef ds:uri="http://schemas.microsoft.com/sharepoint/v3/contenttype/forms"/>
  </ds:schemaRefs>
</ds:datastoreItem>
</file>

<file path=customXml/itemProps1223.xml><?xml version="1.0" encoding="utf-8"?>
<ds:datastoreItem xmlns:ds="http://schemas.openxmlformats.org/officeDocument/2006/customXml" ds:itemID="{5738DDC2-31F7-45CE-A1BC-67A0A53246AC}">
  <ds:schemaRefs>
    <ds:schemaRef ds:uri="http://schemas.microsoft.com/sharepoint/v3/contenttype/forms"/>
  </ds:schemaRefs>
</ds:datastoreItem>
</file>

<file path=customXml/itemProps1224.xml><?xml version="1.0" encoding="utf-8"?>
<ds:datastoreItem xmlns:ds="http://schemas.openxmlformats.org/officeDocument/2006/customXml" ds:itemID="{710AE4E8-447B-44CD-8797-2CE3D6A69542}">
  <ds:schemaRefs>
    <ds:schemaRef ds:uri="http://schemas.microsoft.com/sharepoint/v3/contenttype/forms"/>
  </ds:schemaRefs>
</ds:datastoreItem>
</file>

<file path=customXml/itemProps1225.xml><?xml version="1.0" encoding="utf-8"?>
<ds:datastoreItem xmlns:ds="http://schemas.openxmlformats.org/officeDocument/2006/customXml" ds:itemID="{BAB8370C-7EA5-4661-B245-90AEC4CFC0AE}">
  <ds:schemaRefs>
    <ds:schemaRef ds:uri="http://schemas.microsoft.com/sharepoint/v3/contenttype/forms"/>
  </ds:schemaRefs>
</ds:datastoreItem>
</file>

<file path=customXml/itemProps1226.xml><?xml version="1.0" encoding="utf-8"?>
<ds:datastoreItem xmlns:ds="http://schemas.openxmlformats.org/officeDocument/2006/customXml" ds:itemID="{6554306A-4DA5-4037-8E86-32AC3A7EE542}">
  <ds:schemaRefs>
    <ds:schemaRef ds:uri="http://schemas.microsoft.com/sharepoint/v3/contenttype/forms"/>
  </ds:schemaRefs>
</ds:datastoreItem>
</file>

<file path=customXml/itemProps1227.xml><?xml version="1.0" encoding="utf-8"?>
<ds:datastoreItem xmlns:ds="http://schemas.openxmlformats.org/officeDocument/2006/customXml" ds:itemID="{2FE49F82-877D-4378-A112-3BA2EE4B3776}">
  <ds:schemaRefs>
    <ds:schemaRef ds:uri="http://schemas.microsoft.com/sharepoint/v3/contenttype/forms"/>
  </ds:schemaRefs>
</ds:datastoreItem>
</file>

<file path=customXml/itemProps1228.xml><?xml version="1.0" encoding="utf-8"?>
<ds:datastoreItem xmlns:ds="http://schemas.openxmlformats.org/officeDocument/2006/customXml" ds:itemID="{2D26014E-7F20-4B1D-AA36-C42960000757}">
  <ds:schemaRefs>
    <ds:schemaRef ds:uri="http://schemas.microsoft.com/sharepoint/v3/contenttype/forms"/>
  </ds:schemaRefs>
</ds:datastoreItem>
</file>

<file path=customXml/itemProps1229.xml><?xml version="1.0" encoding="utf-8"?>
<ds:datastoreItem xmlns:ds="http://schemas.openxmlformats.org/officeDocument/2006/customXml" ds:itemID="{56392925-31DB-4729-95E3-90222F30AA3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3.xml><?xml version="1.0" encoding="utf-8"?>
<ds:datastoreItem xmlns:ds="http://schemas.openxmlformats.org/officeDocument/2006/customXml" ds:itemID="{9F27A5A6-5C5A-483F-BB24-86634BC0FC4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30.xml><?xml version="1.0" encoding="utf-8"?>
<ds:datastoreItem xmlns:ds="http://schemas.openxmlformats.org/officeDocument/2006/customXml" ds:itemID="{12947F54-28E3-4A36-BDC5-D77146B899E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31.xml><?xml version="1.0" encoding="utf-8"?>
<ds:datastoreItem xmlns:ds="http://schemas.openxmlformats.org/officeDocument/2006/customXml" ds:itemID="{851734E2-EF49-4221-9A52-6A3167E7143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32.xml><?xml version="1.0" encoding="utf-8"?>
<ds:datastoreItem xmlns:ds="http://schemas.openxmlformats.org/officeDocument/2006/customXml" ds:itemID="{B1DF1221-0DA0-4FAC-9CA5-D84CB83AE822}">
  <ds:schemaRefs>
    <ds:schemaRef ds:uri="http://schemas.microsoft.com/sharepoint/v3/contenttype/forms"/>
  </ds:schemaRefs>
</ds:datastoreItem>
</file>

<file path=customXml/itemProps1233.xml><?xml version="1.0" encoding="utf-8"?>
<ds:datastoreItem xmlns:ds="http://schemas.openxmlformats.org/officeDocument/2006/customXml" ds:itemID="{9FCD07F8-F326-4AC6-9E66-210672DE769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34.xml><?xml version="1.0" encoding="utf-8"?>
<ds:datastoreItem xmlns:ds="http://schemas.openxmlformats.org/officeDocument/2006/customXml" ds:itemID="{CD8795AC-6F57-4FFD-A16A-44C273150928}">
  <ds:schemaRefs>
    <ds:schemaRef ds:uri="http://schemas.microsoft.com/sharepoint/v3/contenttype/forms"/>
  </ds:schemaRefs>
</ds:datastoreItem>
</file>

<file path=customXml/itemProps1235.xml><?xml version="1.0" encoding="utf-8"?>
<ds:datastoreItem xmlns:ds="http://schemas.openxmlformats.org/officeDocument/2006/customXml" ds:itemID="{6BFA945F-71C0-47C1-AE95-CB58795E3D2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36.xml><?xml version="1.0" encoding="utf-8"?>
<ds:datastoreItem xmlns:ds="http://schemas.openxmlformats.org/officeDocument/2006/customXml" ds:itemID="{85F7E9D3-537C-4C29-B8F2-DA303A7676D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37.xml><?xml version="1.0" encoding="utf-8"?>
<ds:datastoreItem xmlns:ds="http://schemas.openxmlformats.org/officeDocument/2006/customXml" ds:itemID="{0D185033-9EBD-4C37-B5D1-B199900D16E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38.xml><?xml version="1.0" encoding="utf-8"?>
<ds:datastoreItem xmlns:ds="http://schemas.openxmlformats.org/officeDocument/2006/customXml" ds:itemID="{B225851D-115B-4F2D-8E17-8E5318EA372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39.xml><?xml version="1.0" encoding="utf-8"?>
<ds:datastoreItem xmlns:ds="http://schemas.openxmlformats.org/officeDocument/2006/customXml" ds:itemID="{025599C1-78B6-436A-AABD-5869E445A57C}">
  <ds:schemaRefs>
    <ds:schemaRef ds:uri="http://schemas.microsoft.com/sharepoint/v3/contenttype/forms"/>
  </ds:schemaRefs>
</ds:datastoreItem>
</file>

<file path=customXml/itemProps124.xml><?xml version="1.0" encoding="utf-8"?>
<ds:datastoreItem xmlns:ds="http://schemas.openxmlformats.org/officeDocument/2006/customXml" ds:itemID="{1B871E76-5B63-4428-80C5-F541D271BB2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40.xml><?xml version="1.0" encoding="utf-8"?>
<ds:datastoreItem xmlns:ds="http://schemas.openxmlformats.org/officeDocument/2006/customXml" ds:itemID="{18114E65-4A62-42F2-90D6-266785DEC0E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41.xml><?xml version="1.0" encoding="utf-8"?>
<ds:datastoreItem xmlns:ds="http://schemas.openxmlformats.org/officeDocument/2006/customXml" ds:itemID="{E9B4283E-36BD-43C9-B274-119FCB011056}">
  <ds:schemaRefs>
    <ds:schemaRef ds:uri="http://schemas.microsoft.com/sharepoint/v3/contenttype/forms"/>
  </ds:schemaRefs>
</ds:datastoreItem>
</file>

<file path=customXml/itemProps1242.xml><?xml version="1.0" encoding="utf-8"?>
<ds:datastoreItem xmlns:ds="http://schemas.openxmlformats.org/officeDocument/2006/customXml" ds:itemID="{2B353B9E-5CBC-414D-A027-2F748DA9BED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43.xml><?xml version="1.0" encoding="utf-8"?>
<ds:datastoreItem xmlns:ds="http://schemas.openxmlformats.org/officeDocument/2006/customXml" ds:itemID="{7043C351-BA56-4C67-8191-0F76F267540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44.xml><?xml version="1.0" encoding="utf-8"?>
<ds:datastoreItem xmlns:ds="http://schemas.openxmlformats.org/officeDocument/2006/customXml" ds:itemID="{3C7F9C7B-F6E5-4C8E-8BD9-080D5C995417}">
  <ds:schemaRefs>
    <ds:schemaRef ds:uri="http://schemas.microsoft.com/sharepoint/v3/contenttype/forms"/>
  </ds:schemaRefs>
</ds:datastoreItem>
</file>

<file path=customXml/itemProps1245.xml><?xml version="1.0" encoding="utf-8"?>
<ds:datastoreItem xmlns:ds="http://schemas.openxmlformats.org/officeDocument/2006/customXml" ds:itemID="{E0BA51DF-134E-4CE5-A4E6-DA63AF1713E9}">
  <ds:schemaRefs>
    <ds:schemaRef ds:uri="http://schemas.microsoft.com/sharepoint/v3/contenttype/forms"/>
  </ds:schemaRefs>
</ds:datastoreItem>
</file>

<file path=customXml/itemProps1246.xml><?xml version="1.0" encoding="utf-8"?>
<ds:datastoreItem xmlns:ds="http://schemas.openxmlformats.org/officeDocument/2006/customXml" ds:itemID="{75E12B81-EF5C-406D-AE51-18A1603F4C5C}">
  <ds:schemaRefs>
    <ds:schemaRef ds:uri="http://schemas.microsoft.com/sharepoint/v3/contenttype/forms"/>
  </ds:schemaRefs>
</ds:datastoreItem>
</file>

<file path=customXml/itemProps1247.xml><?xml version="1.0" encoding="utf-8"?>
<ds:datastoreItem xmlns:ds="http://schemas.openxmlformats.org/officeDocument/2006/customXml" ds:itemID="{C0FD70BF-1344-4250-942B-28BAC7AB5CA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48.xml><?xml version="1.0" encoding="utf-8"?>
<ds:datastoreItem xmlns:ds="http://schemas.openxmlformats.org/officeDocument/2006/customXml" ds:itemID="{E4A9E2EF-3E80-4DBC-9B40-B0C7077E6120}">
  <ds:schemaRefs>
    <ds:schemaRef ds:uri="http://schemas.microsoft.com/sharepoint/v3/contenttype/forms"/>
  </ds:schemaRefs>
</ds:datastoreItem>
</file>

<file path=customXml/itemProps1249.xml><?xml version="1.0" encoding="utf-8"?>
<ds:datastoreItem xmlns:ds="http://schemas.openxmlformats.org/officeDocument/2006/customXml" ds:itemID="{8B283520-73EC-434C-A540-5A7F2997A195}">
  <ds:schemaRefs>
    <ds:schemaRef ds:uri="http://schemas.microsoft.com/sharepoint/v3/contenttype/forms"/>
  </ds:schemaRefs>
</ds:datastoreItem>
</file>

<file path=customXml/itemProps125.xml><?xml version="1.0" encoding="utf-8"?>
<ds:datastoreItem xmlns:ds="http://schemas.openxmlformats.org/officeDocument/2006/customXml" ds:itemID="{6DA94BA5-613E-4694-A37A-2A01F3AEC25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50.xml><?xml version="1.0" encoding="utf-8"?>
<ds:datastoreItem xmlns:ds="http://schemas.openxmlformats.org/officeDocument/2006/customXml" ds:itemID="{0CDACCB5-90A1-4E37-9B59-09D73C564AEC}">
  <ds:schemaRefs>
    <ds:schemaRef ds:uri="http://schemas.microsoft.com/sharepoint/v3/contenttype/forms"/>
  </ds:schemaRefs>
</ds:datastoreItem>
</file>

<file path=customXml/itemProps1251.xml><?xml version="1.0" encoding="utf-8"?>
<ds:datastoreItem xmlns:ds="http://schemas.openxmlformats.org/officeDocument/2006/customXml" ds:itemID="{728C64A0-F8B9-4E6E-8DD5-F64D3BB84E24}">
  <ds:schemaRefs>
    <ds:schemaRef ds:uri="http://schemas.microsoft.com/sharepoint/v3/contenttype/forms"/>
  </ds:schemaRefs>
</ds:datastoreItem>
</file>

<file path=customXml/itemProps1252.xml><?xml version="1.0" encoding="utf-8"?>
<ds:datastoreItem xmlns:ds="http://schemas.openxmlformats.org/officeDocument/2006/customXml" ds:itemID="{24526E77-DEF8-4315-8783-6FE8E77F0F39}">
  <ds:schemaRefs>
    <ds:schemaRef ds:uri="http://schemas.microsoft.com/sharepoint/v3/contenttype/forms"/>
  </ds:schemaRefs>
</ds:datastoreItem>
</file>

<file path=customXml/itemProps1253.xml><?xml version="1.0" encoding="utf-8"?>
<ds:datastoreItem xmlns:ds="http://schemas.openxmlformats.org/officeDocument/2006/customXml" ds:itemID="{54AE5A90-0C39-4200-ADDB-AF53B58E303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54.xml><?xml version="1.0" encoding="utf-8"?>
<ds:datastoreItem xmlns:ds="http://schemas.openxmlformats.org/officeDocument/2006/customXml" ds:itemID="{ECD7EFB8-258F-4DEF-A472-06211BADECA1}">
  <ds:schemaRefs>
    <ds:schemaRef ds:uri="http://schemas.microsoft.com/sharepoint/v3/contenttype/forms"/>
  </ds:schemaRefs>
</ds:datastoreItem>
</file>

<file path=customXml/itemProps1255.xml><?xml version="1.0" encoding="utf-8"?>
<ds:datastoreItem xmlns:ds="http://schemas.openxmlformats.org/officeDocument/2006/customXml" ds:itemID="{91A9BFAB-D3EC-4FBE-B75B-ABF5F8F6F0F3}">
  <ds:schemaRefs>
    <ds:schemaRef ds:uri="http://schemas.microsoft.com/sharepoint/v3/contenttype/forms"/>
  </ds:schemaRefs>
</ds:datastoreItem>
</file>

<file path=customXml/itemProps1256.xml><?xml version="1.0" encoding="utf-8"?>
<ds:datastoreItem xmlns:ds="http://schemas.openxmlformats.org/officeDocument/2006/customXml" ds:itemID="{064648B5-3AB7-49F7-832B-539FF1597699}">
  <ds:schemaRefs>
    <ds:schemaRef ds:uri="http://schemas.microsoft.com/sharepoint/v3/contenttype/forms"/>
  </ds:schemaRefs>
</ds:datastoreItem>
</file>

<file path=customXml/itemProps1257.xml><?xml version="1.0" encoding="utf-8"?>
<ds:datastoreItem xmlns:ds="http://schemas.openxmlformats.org/officeDocument/2006/customXml" ds:itemID="{E9194E20-0CE4-4119-8834-2F79BF09CBA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58.xml><?xml version="1.0" encoding="utf-8"?>
<ds:datastoreItem xmlns:ds="http://schemas.openxmlformats.org/officeDocument/2006/customXml" ds:itemID="{78FE0905-C3FE-4F79-B70E-9A24FBC488AA}">
  <ds:schemaRefs>
    <ds:schemaRef ds:uri="http://schemas.microsoft.com/sharepoint/v3/contenttype/forms"/>
  </ds:schemaRefs>
</ds:datastoreItem>
</file>

<file path=customXml/itemProps1259.xml><?xml version="1.0" encoding="utf-8"?>
<ds:datastoreItem xmlns:ds="http://schemas.openxmlformats.org/officeDocument/2006/customXml" ds:itemID="{E9AAA34E-9A86-4E99-8A3A-3F6A01F9BF80}">
  <ds:schemaRefs>
    <ds:schemaRef ds:uri="http://schemas.microsoft.com/sharepoint/v3/contenttype/forms"/>
  </ds:schemaRefs>
</ds:datastoreItem>
</file>

<file path=customXml/itemProps126.xml><?xml version="1.0" encoding="utf-8"?>
<ds:datastoreItem xmlns:ds="http://schemas.openxmlformats.org/officeDocument/2006/customXml" ds:itemID="{3C766BE5-D8AD-44D5-8BDB-84B48F919AB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60.xml><?xml version="1.0" encoding="utf-8"?>
<ds:datastoreItem xmlns:ds="http://schemas.openxmlformats.org/officeDocument/2006/customXml" ds:itemID="{081339EE-4E9E-4487-A9F9-7572C6B82BC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61.xml><?xml version="1.0" encoding="utf-8"?>
<ds:datastoreItem xmlns:ds="http://schemas.openxmlformats.org/officeDocument/2006/customXml" ds:itemID="{C4922C62-8193-418E-AF22-22404599A9E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62.xml><?xml version="1.0" encoding="utf-8"?>
<ds:datastoreItem xmlns:ds="http://schemas.openxmlformats.org/officeDocument/2006/customXml" ds:itemID="{3924DE1E-6EE8-40A8-A512-48A7F1CF927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63.xml><?xml version="1.0" encoding="utf-8"?>
<ds:datastoreItem xmlns:ds="http://schemas.openxmlformats.org/officeDocument/2006/customXml" ds:itemID="{92D31B90-FF60-463C-89C4-59C34AC57DF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64.xml><?xml version="1.0" encoding="utf-8"?>
<ds:datastoreItem xmlns:ds="http://schemas.openxmlformats.org/officeDocument/2006/customXml" ds:itemID="{19DBE6C8-BD16-4D77-8864-E4DCE1E5DEE0}">
  <ds:schemaRefs>
    <ds:schemaRef ds:uri="http://schemas.microsoft.com/sharepoint/v3/contenttype/forms"/>
  </ds:schemaRefs>
</ds:datastoreItem>
</file>

<file path=customXml/itemProps1265.xml><?xml version="1.0" encoding="utf-8"?>
<ds:datastoreItem xmlns:ds="http://schemas.openxmlformats.org/officeDocument/2006/customXml" ds:itemID="{B049E58F-0BC2-47E0-AE1D-3AA9BA178CD3}">
  <ds:schemaRefs>
    <ds:schemaRef ds:uri="http://schemas.microsoft.com/sharepoint/v3/contenttype/forms"/>
  </ds:schemaRefs>
</ds:datastoreItem>
</file>

<file path=customXml/itemProps1266.xml><?xml version="1.0" encoding="utf-8"?>
<ds:datastoreItem xmlns:ds="http://schemas.openxmlformats.org/officeDocument/2006/customXml" ds:itemID="{5095F02A-3141-4F9E-B867-6FC5528C729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67.xml><?xml version="1.0" encoding="utf-8"?>
<ds:datastoreItem xmlns:ds="http://schemas.openxmlformats.org/officeDocument/2006/customXml" ds:itemID="{6C4B5FA6-5AAC-462B-BF9F-2CF1F401A3AE}">
  <ds:schemaRefs>
    <ds:schemaRef ds:uri="http://schemas.microsoft.com/sharepoint/v3/contenttype/forms"/>
  </ds:schemaRefs>
</ds:datastoreItem>
</file>

<file path=customXml/itemProps1268.xml><?xml version="1.0" encoding="utf-8"?>
<ds:datastoreItem xmlns:ds="http://schemas.openxmlformats.org/officeDocument/2006/customXml" ds:itemID="{EB4AE139-17D8-40E8-BBD0-A9774A85EDD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69.xml><?xml version="1.0" encoding="utf-8"?>
<ds:datastoreItem xmlns:ds="http://schemas.openxmlformats.org/officeDocument/2006/customXml" ds:itemID="{F422A8EC-D937-42C8-A7B2-B95C5EBB417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7.xml><?xml version="1.0" encoding="utf-8"?>
<ds:datastoreItem xmlns:ds="http://schemas.openxmlformats.org/officeDocument/2006/customXml" ds:itemID="{FC22C064-6E69-43E1-8922-2A2320039765}">
  <ds:schemaRefs>
    <ds:schemaRef ds:uri="http://schemas.microsoft.com/sharepoint/v3/contenttype/forms"/>
  </ds:schemaRefs>
</ds:datastoreItem>
</file>

<file path=customXml/itemProps1270.xml><?xml version="1.0" encoding="utf-8"?>
<ds:datastoreItem xmlns:ds="http://schemas.openxmlformats.org/officeDocument/2006/customXml" ds:itemID="{CF6B5C54-C28A-4638-897D-028757FBFB90}">
  <ds:schemaRefs>
    <ds:schemaRef ds:uri="http://schemas.microsoft.com/sharepoint/v3/contenttype/forms"/>
  </ds:schemaRefs>
</ds:datastoreItem>
</file>

<file path=customXml/itemProps1271.xml><?xml version="1.0" encoding="utf-8"?>
<ds:datastoreItem xmlns:ds="http://schemas.openxmlformats.org/officeDocument/2006/customXml" ds:itemID="{618BD86B-2563-45F8-83C2-9B02960136D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72.xml><?xml version="1.0" encoding="utf-8"?>
<ds:datastoreItem xmlns:ds="http://schemas.openxmlformats.org/officeDocument/2006/customXml" ds:itemID="{5C22ACF9-5A34-40EA-A68C-CA3E74CF77C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73.xml><?xml version="1.0" encoding="utf-8"?>
<ds:datastoreItem xmlns:ds="http://schemas.openxmlformats.org/officeDocument/2006/customXml" ds:itemID="{FAF5CB68-3B45-45E1-B66E-512ED537A11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74.xml><?xml version="1.0" encoding="utf-8"?>
<ds:datastoreItem xmlns:ds="http://schemas.openxmlformats.org/officeDocument/2006/customXml" ds:itemID="{DFFF3E7F-BFA8-466A-9A90-DB3083458C5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75.xml><?xml version="1.0" encoding="utf-8"?>
<ds:datastoreItem xmlns:ds="http://schemas.openxmlformats.org/officeDocument/2006/customXml" ds:itemID="{50A42997-9ED3-4F20-A8EC-64E940A3B983}">
  <ds:schemaRefs>
    <ds:schemaRef ds:uri="http://schemas.microsoft.com/sharepoint/v3/contenttype/forms"/>
  </ds:schemaRefs>
</ds:datastoreItem>
</file>

<file path=customXml/itemProps1276.xml><?xml version="1.0" encoding="utf-8"?>
<ds:datastoreItem xmlns:ds="http://schemas.openxmlformats.org/officeDocument/2006/customXml" ds:itemID="{39BD8496-5D6D-4647-9EFB-FB7D508A0A7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77.xml><?xml version="1.0" encoding="utf-8"?>
<ds:datastoreItem xmlns:ds="http://schemas.openxmlformats.org/officeDocument/2006/customXml" ds:itemID="{CE222F02-AB93-4A2F-9AD2-9761BDB8141A}">
  <ds:schemaRefs>
    <ds:schemaRef ds:uri="http://schemas.microsoft.com/sharepoint/v3/contenttype/forms"/>
  </ds:schemaRefs>
</ds:datastoreItem>
</file>

<file path=customXml/itemProps1278.xml><?xml version="1.0" encoding="utf-8"?>
<ds:datastoreItem xmlns:ds="http://schemas.openxmlformats.org/officeDocument/2006/customXml" ds:itemID="{D9AD7724-E271-447C-9F49-6538084D7B29}">
  <ds:schemaRefs>
    <ds:schemaRef ds:uri="http://schemas.microsoft.com/sharepoint/v3/contenttype/forms"/>
  </ds:schemaRefs>
</ds:datastoreItem>
</file>

<file path=customXml/itemProps1279.xml><?xml version="1.0" encoding="utf-8"?>
<ds:datastoreItem xmlns:ds="http://schemas.openxmlformats.org/officeDocument/2006/customXml" ds:itemID="{6FDB23D4-8813-49B7-BFFF-CE900F33EFD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8.xml><?xml version="1.0" encoding="utf-8"?>
<ds:datastoreItem xmlns:ds="http://schemas.openxmlformats.org/officeDocument/2006/customXml" ds:itemID="{9405AB64-9772-41DB-BFCA-0D89F3E75337}">
  <ds:schemaRefs>
    <ds:schemaRef ds:uri="http://schemas.microsoft.com/sharepoint/v3/contenttype/forms"/>
  </ds:schemaRefs>
</ds:datastoreItem>
</file>

<file path=customXml/itemProps1280.xml><?xml version="1.0" encoding="utf-8"?>
<ds:datastoreItem xmlns:ds="http://schemas.openxmlformats.org/officeDocument/2006/customXml" ds:itemID="{6AE1954B-327B-4794-9275-D949D48F62F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81.xml><?xml version="1.0" encoding="utf-8"?>
<ds:datastoreItem xmlns:ds="http://schemas.openxmlformats.org/officeDocument/2006/customXml" ds:itemID="{E2356C51-0F9F-4FA1-85B2-2EDB06D0B1AE}">
  <ds:schemaRefs>
    <ds:schemaRef ds:uri="http://schemas.microsoft.com/sharepoint/v3/contenttype/forms"/>
  </ds:schemaRefs>
</ds:datastoreItem>
</file>

<file path=customXml/itemProps1282.xml><?xml version="1.0" encoding="utf-8"?>
<ds:datastoreItem xmlns:ds="http://schemas.openxmlformats.org/officeDocument/2006/customXml" ds:itemID="{24D0A7CE-AD3B-44BC-898A-2CD33C4781F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83.xml><?xml version="1.0" encoding="utf-8"?>
<ds:datastoreItem xmlns:ds="http://schemas.openxmlformats.org/officeDocument/2006/customXml" ds:itemID="{29159F2E-EBBB-42A9-AD30-A9799A5EBAC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84.xml><?xml version="1.0" encoding="utf-8"?>
<ds:datastoreItem xmlns:ds="http://schemas.openxmlformats.org/officeDocument/2006/customXml" ds:itemID="{18A6A558-F7CA-4696-9A22-0EC53106105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85.xml><?xml version="1.0" encoding="utf-8"?>
<ds:datastoreItem xmlns:ds="http://schemas.openxmlformats.org/officeDocument/2006/customXml" ds:itemID="{CD45B54D-BCA1-48A4-8CB8-6F78CD39E644}">
  <ds:schemaRefs>
    <ds:schemaRef ds:uri="http://schemas.microsoft.com/sharepoint/v3/contenttype/forms"/>
  </ds:schemaRefs>
</ds:datastoreItem>
</file>

<file path=customXml/itemProps1286.xml><?xml version="1.0" encoding="utf-8"?>
<ds:datastoreItem xmlns:ds="http://schemas.openxmlformats.org/officeDocument/2006/customXml" ds:itemID="{B8D835B4-BF70-475D-A298-279E87E49C2E}">
  <ds:schemaRefs>
    <ds:schemaRef ds:uri="http://schemas.microsoft.com/sharepoint/v3/contenttype/forms"/>
  </ds:schemaRefs>
</ds:datastoreItem>
</file>

<file path=customXml/itemProps1287.xml><?xml version="1.0" encoding="utf-8"?>
<ds:datastoreItem xmlns:ds="http://schemas.openxmlformats.org/officeDocument/2006/customXml" ds:itemID="{5CE246CD-7B62-489A-9FFB-67156476D40F}">
  <ds:schemaRefs>
    <ds:schemaRef ds:uri="http://schemas.microsoft.com/sharepoint/v3/contenttype/forms"/>
  </ds:schemaRefs>
</ds:datastoreItem>
</file>

<file path=customXml/itemProps1288.xml><?xml version="1.0" encoding="utf-8"?>
<ds:datastoreItem xmlns:ds="http://schemas.openxmlformats.org/officeDocument/2006/customXml" ds:itemID="{CEFB9368-B7DD-4607-B5EF-E0F7B0077AA8}">
  <ds:schemaRefs>
    <ds:schemaRef ds:uri="http://schemas.microsoft.com/sharepoint/v3/contenttype/forms"/>
  </ds:schemaRefs>
</ds:datastoreItem>
</file>

<file path=customXml/itemProps1289.xml><?xml version="1.0" encoding="utf-8"?>
<ds:datastoreItem xmlns:ds="http://schemas.openxmlformats.org/officeDocument/2006/customXml" ds:itemID="{9ED5A722-D6ED-45A7-836F-E8BABD4F658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9.xml><?xml version="1.0" encoding="utf-8"?>
<ds:datastoreItem xmlns:ds="http://schemas.openxmlformats.org/officeDocument/2006/customXml" ds:itemID="{6603B092-3AFC-4163-8ECD-AA249AD80157}">
  <ds:schemaRefs>
    <ds:schemaRef ds:uri="http://schemas.microsoft.com/sharepoint/v3/contenttype/forms"/>
  </ds:schemaRefs>
</ds:datastoreItem>
</file>

<file path=customXml/itemProps1290.xml><?xml version="1.0" encoding="utf-8"?>
<ds:datastoreItem xmlns:ds="http://schemas.openxmlformats.org/officeDocument/2006/customXml" ds:itemID="{50982D22-7135-4CEC-9DAF-AF12A2DC8782}">
  <ds:schemaRefs>
    <ds:schemaRef ds:uri="http://schemas.microsoft.com/sharepoint/v3/contenttype/forms"/>
  </ds:schemaRefs>
</ds:datastoreItem>
</file>

<file path=customXml/itemProps1291.xml><?xml version="1.0" encoding="utf-8"?>
<ds:datastoreItem xmlns:ds="http://schemas.openxmlformats.org/officeDocument/2006/customXml" ds:itemID="{5A075771-8BE0-4934-BB6E-A3DE88A50254}">
  <ds:schemaRefs>
    <ds:schemaRef ds:uri="http://schemas.microsoft.com/sharepoint/v3/contenttype/forms"/>
  </ds:schemaRefs>
</ds:datastoreItem>
</file>

<file path=customXml/itemProps1292.xml><?xml version="1.0" encoding="utf-8"?>
<ds:datastoreItem xmlns:ds="http://schemas.openxmlformats.org/officeDocument/2006/customXml" ds:itemID="{4FC465C2-D6B2-461E-B51F-3D817F30C84A}">
  <ds:schemaRefs>
    <ds:schemaRef ds:uri="http://schemas.microsoft.com/sharepoint/v3/contenttype/forms"/>
  </ds:schemaRefs>
</ds:datastoreItem>
</file>

<file path=customXml/itemProps1293.xml><?xml version="1.0" encoding="utf-8"?>
<ds:datastoreItem xmlns:ds="http://schemas.openxmlformats.org/officeDocument/2006/customXml" ds:itemID="{39DF45C7-19F3-40D3-947C-4108635677CA}">
  <ds:schemaRefs>
    <ds:schemaRef ds:uri="http://schemas.microsoft.com/sharepoint/v3/contenttype/forms"/>
  </ds:schemaRefs>
</ds:datastoreItem>
</file>

<file path=customXml/itemProps1294.xml><?xml version="1.0" encoding="utf-8"?>
<ds:datastoreItem xmlns:ds="http://schemas.openxmlformats.org/officeDocument/2006/customXml" ds:itemID="{A99DD5DB-69D4-4059-8D7A-B51A562A1428}">
  <ds:schemaRefs>
    <ds:schemaRef ds:uri="http://schemas.microsoft.com/sharepoint/v3/contenttype/forms"/>
  </ds:schemaRefs>
</ds:datastoreItem>
</file>

<file path=customXml/itemProps1295.xml><?xml version="1.0" encoding="utf-8"?>
<ds:datastoreItem xmlns:ds="http://schemas.openxmlformats.org/officeDocument/2006/customXml" ds:itemID="{9476E979-CA14-4D0E-9257-9D052469CF13}">
  <ds:schemaRefs>
    <ds:schemaRef ds:uri="http://schemas.microsoft.com/sharepoint/v3/contenttype/forms"/>
  </ds:schemaRefs>
</ds:datastoreItem>
</file>

<file path=customXml/itemProps1296.xml><?xml version="1.0" encoding="utf-8"?>
<ds:datastoreItem xmlns:ds="http://schemas.openxmlformats.org/officeDocument/2006/customXml" ds:itemID="{5E7A20D7-59CF-43D7-B234-859FB78DF49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97.xml><?xml version="1.0" encoding="utf-8"?>
<ds:datastoreItem xmlns:ds="http://schemas.openxmlformats.org/officeDocument/2006/customXml" ds:itemID="{B5DFA225-CA7C-49F4-B0EC-F65DEF10B1B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98.xml><?xml version="1.0" encoding="utf-8"?>
<ds:datastoreItem xmlns:ds="http://schemas.openxmlformats.org/officeDocument/2006/customXml" ds:itemID="{555EC18C-FF40-4C25-8C1F-0BFA2F2E786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299.xml><?xml version="1.0" encoding="utf-8"?>
<ds:datastoreItem xmlns:ds="http://schemas.openxmlformats.org/officeDocument/2006/customXml" ds:itemID="{BE96DB4E-147C-4545-8BBD-4781A9029CF9}">
  <ds:schemaRefs>
    <ds:schemaRef ds:uri="http://schemas.microsoft.com/sharepoint/v3/contenttype/forms"/>
  </ds:schemaRefs>
</ds:datastoreItem>
</file>

<file path=customXml/itemProps13.xml><?xml version="1.0" encoding="utf-8"?>
<ds:datastoreItem xmlns:ds="http://schemas.openxmlformats.org/officeDocument/2006/customXml" ds:itemID="{FFA099D2-7D07-426F-B4EB-6B48E85B0D03}">
  <ds:schemaRefs>
    <ds:schemaRef ds:uri="http://schemas.microsoft.com/sharepoint/v3/contenttype/forms"/>
  </ds:schemaRefs>
</ds:datastoreItem>
</file>

<file path=customXml/itemProps130.xml><?xml version="1.0" encoding="utf-8"?>
<ds:datastoreItem xmlns:ds="http://schemas.openxmlformats.org/officeDocument/2006/customXml" ds:itemID="{EEC6ADE2-226D-46E0-BF88-D53FC4412B9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00.xml><?xml version="1.0" encoding="utf-8"?>
<ds:datastoreItem xmlns:ds="http://schemas.openxmlformats.org/officeDocument/2006/customXml" ds:itemID="{1517AC28-1840-408B-BCB8-538587989A38}">
  <ds:schemaRefs>
    <ds:schemaRef ds:uri="http://schemas.microsoft.com/sharepoint/v3/contenttype/forms"/>
  </ds:schemaRefs>
</ds:datastoreItem>
</file>

<file path=customXml/itemProps1301.xml><?xml version="1.0" encoding="utf-8"?>
<ds:datastoreItem xmlns:ds="http://schemas.openxmlformats.org/officeDocument/2006/customXml" ds:itemID="{A0A442FA-3F08-4580-88F2-1C7EDC41FC0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02.xml><?xml version="1.0" encoding="utf-8"?>
<ds:datastoreItem xmlns:ds="http://schemas.openxmlformats.org/officeDocument/2006/customXml" ds:itemID="{0C48956E-4AAA-4A26-A84F-451E27F85BA3}">
  <ds:schemaRefs>
    <ds:schemaRef ds:uri="http://schemas.microsoft.com/sharepoint/v3/contenttype/forms"/>
  </ds:schemaRefs>
</ds:datastoreItem>
</file>

<file path=customXml/itemProps1303.xml><?xml version="1.0" encoding="utf-8"?>
<ds:datastoreItem xmlns:ds="http://schemas.openxmlformats.org/officeDocument/2006/customXml" ds:itemID="{9DF8B0CF-FAB6-4B34-8054-D2CA1E0FC62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04.xml><?xml version="1.0" encoding="utf-8"?>
<ds:datastoreItem xmlns:ds="http://schemas.openxmlformats.org/officeDocument/2006/customXml" ds:itemID="{558764C5-0D2D-4B00-92EE-25A10B53E103}">
  <ds:schemaRefs>
    <ds:schemaRef ds:uri="http://schemas.microsoft.com/sharepoint/v3/contenttype/forms"/>
  </ds:schemaRefs>
</ds:datastoreItem>
</file>

<file path=customXml/itemProps1305.xml><?xml version="1.0" encoding="utf-8"?>
<ds:datastoreItem xmlns:ds="http://schemas.openxmlformats.org/officeDocument/2006/customXml" ds:itemID="{E675B655-186A-4BE2-92EA-EF5CB9A9F727}">
  <ds:schemaRefs>
    <ds:schemaRef ds:uri="http://schemas.microsoft.com/sharepoint/v3/contenttype/forms"/>
  </ds:schemaRefs>
</ds:datastoreItem>
</file>

<file path=customXml/itemProps1306.xml><?xml version="1.0" encoding="utf-8"?>
<ds:datastoreItem xmlns:ds="http://schemas.openxmlformats.org/officeDocument/2006/customXml" ds:itemID="{86AB3BE1-133B-46C9-AF90-8C345BB26FB2}">
  <ds:schemaRefs>
    <ds:schemaRef ds:uri="http://schemas.microsoft.com/sharepoint/v3/contenttype/forms"/>
  </ds:schemaRefs>
</ds:datastoreItem>
</file>

<file path=customXml/itemProps1307.xml><?xml version="1.0" encoding="utf-8"?>
<ds:datastoreItem xmlns:ds="http://schemas.openxmlformats.org/officeDocument/2006/customXml" ds:itemID="{7B1A155A-68CE-4958-BAD5-1384A2EC3BFC}">
  <ds:schemaRefs>
    <ds:schemaRef ds:uri="http://schemas.microsoft.com/sharepoint/v3/contenttype/forms"/>
  </ds:schemaRefs>
</ds:datastoreItem>
</file>

<file path=customXml/itemProps1308.xml><?xml version="1.0" encoding="utf-8"?>
<ds:datastoreItem xmlns:ds="http://schemas.openxmlformats.org/officeDocument/2006/customXml" ds:itemID="{C4F58E22-3EB8-4C7E-946C-183E813EBF6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09.xml><?xml version="1.0" encoding="utf-8"?>
<ds:datastoreItem xmlns:ds="http://schemas.openxmlformats.org/officeDocument/2006/customXml" ds:itemID="{07278CA4-53FE-4C81-A6F3-EAB33A8E8FFC}">
  <ds:schemaRefs>
    <ds:schemaRef ds:uri="http://schemas.microsoft.com/sharepoint/v3/contenttype/forms"/>
  </ds:schemaRefs>
</ds:datastoreItem>
</file>

<file path=customXml/itemProps131.xml><?xml version="1.0" encoding="utf-8"?>
<ds:datastoreItem xmlns:ds="http://schemas.openxmlformats.org/officeDocument/2006/customXml" ds:itemID="{7F029D52-B032-4EA4-BF95-1F829C9A5DC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10.xml><?xml version="1.0" encoding="utf-8"?>
<ds:datastoreItem xmlns:ds="http://schemas.openxmlformats.org/officeDocument/2006/customXml" ds:itemID="{A122E006-2B69-4A81-B37E-4401D9FBD9A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11.xml><?xml version="1.0" encoding="utf-8"?>
<ds:datastoreItem xmlns:ds="http://schemas.openxmlformats.org/officeDocument/2006/customXml" ds:itemID="{C0FABC74-E02E-462D-A56D-45A2224910FC}">
  <ds:schemaRefs>
    <ds:schemaRef ds:uri="http://schemas.microsoft.com/sharepoint/v3/contenttype/forms"/>
  </ds:schemaRefs>
</ds:datastoreItem>
</file>

<file path=customXml/itemProps1312.xml><?xml version="1.0" encoding="utf-8"?>
<ds:datastoreItem xmlns:ds="http://schemas.openxmlformats.org/officeDocument/2006/customXml" ds:itemID="{A0858FA9-09EF-42E0-BBF7-A85EF2FE9E5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13.xml><?xml version="1.0" encoding="utf-8"?>
<ds:datastoreItem xmlns:ds="http://schemas.openxmlformats.org/officeDocument/2006/customXml" ds:itemID="{CBFBAF2B-DCFC-44E3-9354-1BCDEFC29DCB}">
  <ds:schemaRefs>
    <ds:schemaRef ds:uri="http://schemas.microsoft.com/sharepoint/v3/contenttype/forms"/>
  </ds:schemaRefs>
</ds:datastoreItem>
</file>

<file path=customXml/itemProps1314.xml><?xml version="1.0" encoding="utf-8"?>
<ds:datastoreItem xmlns:ds="http://schemas.openxmlformats.org/officeDocument/2006/customXml" ds:itemID="{798DFF3F-7AAD-474F-BC45-C59F610F0E4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15.xml><?xml version="1.0" encoding="utf-8"?>
<ds:datastoreItem xmlns:ds="http://schemas.openxmlformats.org/officeDocument/2006/customXml" ds:itemID="{FF4F8BE5-B44F-4E13-ADD2-8CB44D7E8B5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16.xml><?xml version="1.0" encoding="utf-8"?>
<ds:datastoreItem xmlns:ds="http://schemas.openxmlformats.org/officeDocument/2006/customXml" ds:itemID="{4F57E4DB-C8DF-4D26-982B-C3D6AC973767}">
  <ds:schemaRefs>
    <ds:schemaRef ds:uri="http://schemas.microsoft.com/sharepoint/v3/contenttype/forms"/>
  </ds:schemaRefs>
</ds:datastoreItem>
</file>

<file path=customXml/itemProps1317.xml><?xml version="1.0" encoding="utf-8"?>
<ds:datastoreItem xmlns:ds="http://schemas.openxmlformats.org/officeDocument/2006/customXml" ds:itemID="{9EC251A1-CD93-4EC6-86A6-95D8D90C25B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18.xml><?xml version="1.0" encoding="utf-8"?>
<ds:datastoreItem xmlns:ds="http://schemas.openxmlformats.org/officeDocument/2006/customXml" ds:itemID="{67E741AF-FC3A-4083-86DD-E622BAAA3083}">
  <ds:schemaRefs>
    <ds:schemaRef ds:uri="http://schemas.microsoft.com/sharepoint/v3/contenttype/forms"/>
  </ds:schemaRefs>
</ds:datastoreItem>
</file>

<file path=customXml/itemProps1319.xml><?xml version="1.0" encoding="utf-8"?>
<ds:datastoreItem xmlns:ds="http://schemas.openxmlformats.org/officeDocument/2006/customXml" ds:itemID="{A1118103-0532-4EF3-A84F-D374EF1E85B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2.xml><?xml version="1.0" encoding="utf-8"?>
<ds:datastoreItem xmlns:ds="http://schemas.openxmlformats.org/officeDocument/2006/customXml" ds:itemID="{620A2599-46C8-4A9A-AC69-B0D1837BC41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20.xml><?xml version="1.0" encoding="utf-8"?>
<ds:datastoreItem xmlns:ds="http://schemas.openxmlformats.org/officeDocument/2006/customXml" ds:itemID="{8E3C3911-7031-44AC-830A-1BB59BCB36B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21.xml><?xml version="1.0" encoding="utf-8"?>
<ds:datastoreItem xmlns:ds="http://schemas.openxmlformats.org/officeDocument/2006/customXml" ds:itemID="{AF24E6C3-A89F-46A1-8ED4-295F03E02A7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22.xml><?xml version="1.0" encoding="utf-8"?>
<ds:datastoreItem xmlns:ds="http://schemas.openxmlformats.org/officeDocument/2006/customXml" ds:itemID="{96933F05-A01E-457B-BB53-0B7B75D2E3E3}">
  <ds:schemaRefs>
    <ds:schemaRef ds:uri="http://schemas.microsoft.com/sharepoint/v3/contenttype/forms"/>
  </ds:schemaRefs>
</ds:datastoreItem>
</file>

<file path=customXml/itemProps1323.xml><?xml version="1.0" encoding="utf-8"?>
<ds:datastoreItem xmlns:ds="http://schemas.openxmlformats.org/officeDocument/2006/customXml" ds:itemID="{3BF43518-D8F5-4D63-8318-67B197BB9CE2}">
  <ds:schemaRefs>
    <ds:schemaRef ds:uri="http://schemas.microsoft.com/sharepoint/v3/contenttype/forms"/>
  </ds:schemaRefs>
</ds:datastoreItem>
</file>

<file path=customXml/itemProps1324.xml><?xml version="1.0" encoding="utf-8"?>
<ds:datastoreItem xmlns:ds="http://schemas.openxmlformats.org/officeDocument/2006/customXml" ds:itemID="{716EEFF1-660B-43DD-AA58-72F9E8DD7C5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25.xml><?xml version="1.0" encoding="utf-8"?>
<ds:datastoreItem xmlns:ds="http://schemas.openxmlformats.org/officeDocument/2006/customXml" ds:itemID="{10BE5AA6-1662-45EE-8CA6-5D23F003870A}">
  <ds:schemaRefs>
    <ds:schemaRef ds:uri="http://schemas.microsoft.com/sharepoint/v3/contenttype/forms"/>
  </ds:schemaRefs>
</ds:datastoreItem>
</file>

<file path=customXml/itemProps1326.xml><?xml version="1.0" encoding="utf-8"?>
<ds:datastoreItem xmlns:ds="http://schemas.openxmlformats.org/officeDocument/2006/customXml" ds:itemID="{F1101421-97E7-48A4-AABA-BAA567CE4B92}">
  <ds:schemaRefs>
    <ds:schemaRef ds:uri="http://schemas.microsoft.com/sharepoint/v3/contenttype/forms"/>
  </ds:schemaRefs>
</ds:datastoreItem>
</file>

<file path=customXml/itemProps1327.xml><?xml version="1.0" encoding="utf-8"?>
<ds:datastoreItem xmlns:ds="http://schemas.openxmlformats.org/officeDocument/2006/customXml" ds:itemID="{30CE8148-2E97-408B-9D70-B14D4332DBD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28.xml><?xml version="1.0" encoding="utf-8"?>
<ds:datastoreItem xmlns:ds="http://schemas.openxmlformats.org/officeDocument/2006/customXml" ds:itemID="{FED12969-3881-49E8-A0C5-255B78794A69}">
  <ds:schemaRefs>
    <ds:schemaRef ds:uri="http://schemas.microsoft.com/sharepoint/v3/contenttype/forms"/>
  </ds:schemaRefs>
</ds:datastoreItem>
</file>

<file path=customXml/itemProps1329.xml><?xml version="1.0" encoding="utf-8"?>
<ds:datastoreItem xmlns:ds="http://schemas.openxmlformats.org/officeDocument/2006/customXml" ds:itemID="{CDF0EE31-B777-46C5-9CA1-8F6FC695027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3.xml><?xml version="1.0" encoding="utf-8"?>
<ds:datastoreItem xmlns:ds="http://schemas.openxmlformats.org/officeDocument/2006/customXml" ds:itemID="{F0928661-532F-4678-A6ED-0DF7AE943FFA}">
  <ds:schemaRefs>
    <ds:schemaRef ds:uri="http://schemas.microsoft.com/sharepoint/v3/contenttype/forms"/>
  </ds:schemaRefs>
</ds:datastoreItem>
</file>

<file path=customXml/itemProps1330.xml><?xml version="1.0" encoding="utf-8"?>
<ds:datastoreItem xmlns:ds="http://schemas.openxmlformats.org/officeDocument/2006/customXml" ds:itemID="{14225052-B27C-462D-AB62-4711384616A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31.xml><?xml version="1.0" encoding="utf-8"?>
<ds:datastoreItem xmlns:ds="http://schemas.openxmlformats.org/officeDocument/2006/customXml" ds:itemID="{21405462-419B-4799-B94E-19317618BF0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32.xml><?xml version="1.0" encoding="utf-8"?>
<ds:datastoreItem xmlns:ds="http://schemas.openxmlformats.org/officeDocument/2006/customXml" ds:itemID="{7D377BBC-02CF-4E0C-80FF-B61404D541F9}">
  <ds:schemaRefs>
    <ds:schemaRef ds:uri="http://schemas.microsoft.com/sharepoint/v3/contenttype/forms"/>
  </ds:schemaRefs>
</ds:datastoreItem>
</file>

<file path=customXml/itemProps1333.xml><?xml version="1.0" encoding="utf-8"?>
<ds:datastoreItem xmlns:ds="http://schemas.openxmlformats.org/officeDocument/2006/customXml" ds:itemID="{E9CBB3DB-9D88-47F2-BBF6-EEE7E2A0466A}">
  <ds:schemaRefs>
    <ds:schemaRef ds:uri="http://schemas.microsoft.com/sharepoint/v3/contenttype/forms"/>
  </ds:schemaRefs>
</ds:datastoreItem>
</file>

<file path=customXml/itemProps1334.xml><?xml version="1.0" encoding="utf-8"?>
<ds:datastoreItem xmlns:ds="http://schemas.openxmlformats.org/officeDocument/2006/customXml" ds:itemID="{4AFDBDED-08DE-4620-BAC7-52D429A2E0B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35.xml><?xml version="1.0" encoding="utf-8"?>
<ds:datastoreItem xmlns:ds="http://schemas.openxmlformats.org/officeDocument/2006/customXml" ds:itemID="{E4EA4AE1-7E46-4E64-8E6E-AFFF74AB7C10}">
  <ds:schemaRefs>
    <ds:schemaRef ds:uri="http://schemas.microsoft.com/sharepoint/v3/contenttype/forms"/>
  </ds:schemaRefs>
</ds:datastoreItem>
</file>

<file path=customXml/itemProps1336.xml><?xml version="1.0" encoding="utf-8"?>
<ds:datastoreItem xmlns:ds="http://schemas.openxmlformats.org/officeDocument/2006/customXml" ds:itemID="{DA3163D4-CB31-40E3-84B5-0EF0A67455C8}">
  <ds:schemaRefs>
    <ds:schemaRef ds:uri="http://schemas.microsoft.com/sharepoint/v3/contenttype/forms"/>
  </ds:schemaRefs>
</ds:datastoreItem>
</file>

<file path=customXml/itemProps1337.xml><?xml version="1.0" encoding="utf-8"?>
<ds:datastoreItem xmlns:ds="http://schemas.openxmlformats.org/officeDocument/2006/customXml" ds:itemID="{46BD9C23-6C95-43C6-93C8-80CF5F1C7ED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38.xml><?xml version="1.0" encoding="utf-8"?>
<ds:datastoreItem xmlns:ds="http://schemas.openxmlformats.org/officeDocument/2006/customXml" ds:itemID="{A22998A3-67DA-4011-AD95-7DE4E77E6160}">
  <ds:schemaRefs>
    <ds:schemaRef ds:uri="http://schemas.microsoft.com/sharepoint/v3/contenttype/forms"/>
  </ds:schemaRefs>
</ds:datastoreItem>
</file>

<file path=customXml/itemProps1339.xml><?xml version="1.0" encoding="utf-8"?>
<ds:datastoreItem xmlns:ds="http://schemas.openxmlformats.org/officeDocument/2006/customXml" ds:itemID="{75950E55-5060-4004-9DF8-F68D6616BDBB}">
  <ds:schemaRefs>
    <ds:schemaRef ds:uri="http://schemas.microsoft.com/sharepoint/v3/contenttype/forms"/>
  </ds:schemaRefs>
</ds:datastoreItem>
</file>

<file path=customXml/itemProps134.xml><?xml version="1.0" encoding="utf-8"?>
<ds:datastoreItem xmlns:ds="http://schemas.openxmlformats.org/officeDocument/2006/customXml" ds:itemID="{AD0E4202-8A93-4364-A5FF-E0E54C24007C}">
  <ds:schemaRefs>
    <ds:schemaRef ds:uri="http://schemas.microsoft.com/sharepoint/v3/contenttype/forms"/>
  </ds:schemaRefs>
</ds:datastoreItem>
</file>

<file path=customXml/itemProps1340.xml><?xml version="1.0" encoding="utf-8"?>
<ds:datastoreItem xmlns:ds="http://schemas.openxmlformats.org/officeDocument/2006/customXml" ds:itemID="{65533AF1-A9E6-49E6-811B-5793091D690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41.xml><?xml version="1.0" encoding="utf-8"?>
<ds:datastoreItem xmlns:ds="http://schemas.openxmlformats.org/officeDocument/2006/customXml" ds:itemID="{FDDEE8F8-F480-4CB3-987A-FC081097309F}">
  <ds:schemaRefs>
    <ds:schemaRef ds:uri="http://schemas.microsoft.com/sharepoint/v3/contenttype/forms"/>
  </ds:schemaRefs>
</ds:datastoreItem>
</file>

<file path=customXml/itemProps1342.xml><?xml version="1.0" encoding="utf-8"?>
<ds:datastoreItem xmlns:ds="http://schemas.openxmlformats.org/officeDocument/2006/customXml" ds:itemID="{562BC6C9-10C4-4AFB-B9F7-8D9FD566484C}">
  <ds:schemaRefs>
    <ds:schemaRef ds:uri="http://schemas.microsoft.com/sharepoint/v3/contenttype/forms"/>
  </ds:schemaRefs>
</ds:datastoreItem>
</file>

<file path=customXml/itemProps1343.xml><?xml version="1.0" encoding="utf-8"?>
<ds:datastoreItem xmlns:ds="http://schemas.openxmlformats.org/officeDocument/2006/customXml" ds:itemID="{BB881600-FED1-41B6-A201-FF6569E3DE0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44.xml><?xml version="1.0" encoding="utf-8"?>
<ds:datastoreItem xmlns:ds="http://schemas.openxmlformats.org/officeDocument/2006/customXml" ds:itemID="{097F7FE0-5D95-4811-9C09-7AE913253543}">
  <ds:schemaRefs>
    <ds:schemaRef ds:uri="http://schemas.microsoft.com/sharepoint/v3/contenttype/forms"/>
  </ds:schemaRefs>
</ds:datastoreItem>
</file>

<file path=customXml/itemProps1345.xml><?xml version="1.0" encoding="utf-8"?>
<ds:datastoreItem xmlns:ds="http://schemas.openxmlformats.org/officeDocument/2006/customXml" ds:itemID="{2705D3B4-A71A-4E33-9F6B-39B6A591851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46.xml><?xml version="1.0" encoding="utf-8"?>
<ds:datastoreItem xmlns:ds="http://schemas.openxmlformats.org/officeDocument/2006/customXml" ds:itemID="{80E4DFCE-0C4D-453C-9D72-0B0B4D6311C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47.xml><?xml version="1.0" encoding="utf-8"?>
<ds:datastoreItem xmlns:ds="http://schemas.openxmlformats.org/officeDocument/2006/customXml" ds:itemID="{A8164010-A50F-40D9-9B5B-7B788CBF487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48.xml><?xml version="1.0" encoding="utf-8"?>
<ds:datastoreItem xmlns:ds="http://schemas.openxmlformats.org/officeDocument/2006/customXml" ds:itemID="{7AF7BF22-EE94-414B-B4CA-BBBED8864195}">
  <ds:schemaRefs>
    <ds:schemaRef ds:uri="http://schemas.microsoft.com/sharepoint/v3/contenttype/forms"/>
  </ds:schemaRefs>
</ds:datastoreItem>
</file>

<file path=customXml/itemProps1349.xml><?xml version="1.0" encoding="utf-8"?>
<ds:datastoreItem xmlns:ds="http://schemas.openxmlformats.org/officeDocument/2006/customXml" ds:itemID="{5FA464AC-29F8-44AB-B67A-00CF39424F5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5.xml><?xml version="1.0" encoding="utf-8"?>
<ds:datastoreItem xmlns:ds="http://schemas.openxmlformats.org/officeDocument/2006/customXml" ds:itemID="{B8DBE60A-8834-4167-A885-19AEA7140A57}">
  <ds:schemaRefs>
    <ds:schemaRef ds:uri="http://schemas.microsoft.com/sharepoint/v3/contenttype/forms"/>
  </ds:schemaRefs>
</ds:datastoreItem>
</file>

<file path=customXml/itemProps1350.xml><?xml version="1.0" encoding="utf-8"?>
<ds:datastoreItem xmlns:ds="http://schemas.openxmlformats.org/officeDocument/2006/customXml" ds:itemID="{A9195337-7FBD-436C-8667-49872689304F}">
  <ds:schemaRefs>
    <ds:schemaRef ds:uri="http://schemas.microsoft.com/sharepoint/v3/contenttype/forms"/>
  </ds:schemaRefs>
</ds:datastoreItem>
</file>

<file path=customXml/itemProps1351.xml><?xml version="1.0" encoding="utf-8"?>
<ds:datastoreItem xmlns:ds="http://schemas.openxmlformats.org/officeDocument/2006/customXml" ds:itemID="{00460B7B-DB4A-4729-8960-A7C876EF118B}">
  <ds:schemaRefs>
    <ds:schemaRef ds:uri="http://schemas.microsoft.com/sharepoint/v3/contenttype/forms"/>
  </ds:schemaRefs>
</ds:datastoreItem>
</file>

<file path=customXml/itemProps1352.xml><?xml version="1.0" encoding="utf-8"?>
<ds:datastoreItem xmlns:ds="http://schemas.openxmlformats.org/officeDocument/2006/customXml" ds:itemID="{1D6461E8-6D70-41A3-A8FB-FCC9925EBCCE}">
  <ds:schemaRefs>
    <ds:schemaRef ds:uri="http://schemas.microsoft.com/sharepoint/v3/contenttype/forms"/>
  </ds:schemaRefs>
</ds:datastoreItem>
</file>

<file path=customXml/itemProps1353.xml><?xml version="1.0" encoding="utf-8"?>
<ds:datastoreItem xmlns:ds="http://schemas.openxmlformats.org/officeDocument/2006/customXml" ds:itemID="{E8B0D997-0CB3-4DE9-BCD8-DEB520BC329C}">
  <ds:schemaRefs>
    <ds:schemaRef ds:uri="http://schemas.microsoft.com/sharepoint/v3/contenttype/forms"/>
  </ds:schemaRefs>
</ds:datastoreItem>
</file>

<file path=customXml/itemProps1354.xml><?xml version="1.0" encoding="utf-8"?>
<ds:datastoreItem xmlns:ds="http://schemas.openxmlformats.org/officeDocument/2006/customXml" ds:itemID="{D428CF68-1C8A-40CF-8D78-673E9B828B7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55.xml><?xml version="1.0" encoding="utf-8"?>
<ds:datastoreItem xmlns:ds="http://schemas.openxmlformats.org/officeDocument/2006/customXml" ds:itemID="{8D647763-ECE5-4563-8BBE-6DBB8B95719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56.xml><?xml version="1.0" encoding="utf-8"?>
<ds:datastoreItem xmlns:ds="http://schemas.openxmlformats.org/officeDocument/2006/customXml" ds:itemID="{3DDD3C5B-2E7D-4235-9D9D-81B9B59828B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57.xml><?xml version="1.0" encoding="utf-8"?>
<ds:datastoreItem xmlns:ds="http://schemas.openxmlformats.org/officeDocument/2006/customXml" ds:itemID="{52D8929A-E1CF-46F6-8DEB-7FEDD8AFAA7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58.xml><?xml version="1.0" encoding="utf-8"?>
<ds:datastoreItem xmlns:ds="http://schemas.openxmlformats.org/officeDocument/2006/customXml" ds:itemID="{F462310B-161A-4125-8B52-915A65D1616A}">
  <ds:schemaRefs>
    <ds:schemaRef ds:uri="http://schemas.microsoft.com/sharepoint/v3/contenttype/forms"/>
  </ds:schemaRefs>
</ds:datastoreItem>
</file>

<file path=customXml/itemProps1359.xml><?xml version="1.0" encoding="utf-8"?>
<ds:datastoreItem xmlns:ds="http://schemas.openxmlformats.org/officeDocument/2006/customXml" ds:itemID="{1450D6BF-A238-44BA-A733-B32C408C786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6.xml><?xml version="1.0" encoding="utf-8"?>
<ds:datastoreItem xmlns:ds="http://schemas.openxmlformats.org/officeDocument/2006/customXml" ds:itemID="{BD2F820D-FA64-4611-9D99-1151F2E068D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60.xml><?xml version="1.0" encoding="utf-8"?>
<ds:datastoreItem xmlns:ds="http://schemas.openxmlformats.org/officeDocument/2006/customXml" ds:itemID="{AA14BD3D-31FE-4ABB-AFE0-7D53B73D801C}">
  <ds:schemaRefs>
    <ds:schemaRef ds:uri="http://schemas.microsoft.com/sharepoint/v3/contenttype/forms"/>
  </ds:schemaRefs>
</ds:datastoreItem>
</file>

<file path=customXml/itemProps1361.xml><?xml version="1.0" encoding="utf-8"?>
<ds:datastoreItem xmlns:ds="http://schemas.openxmlformats.org/officeDocument/2006/customXml" ds:itemID="{82D01A1F-7652-471E-B8DF-D0273DC8074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62.xml><?xml version="1.0" encoding="utf-8"?>
<ds:datastoreItem xmlns:ds="http://schemas.openxmlformats.org/officeDocument/2006/customXml" ds:itemID="{BEB08112-8B8E-4B3E-8536-980DA951E819}">
  <ds:schemaRefs>
    <ds:schemaRef ds:uri="http://schemas.microsoft.com/sharepoint/v3/contenttype/forms"/>
  </ds:schemaRefs>
</ds:datastoreItem>
</file>

<file path=customXml/itemProps1363.xml><?xml version="1.0" encoding="utf-8"?>
<ds:datastoreItem xmlns:ds="http://schemas.openxmlformats.org/officeDocument/2006/customXml" ds:itemID="{B8708E91-4EE4-49E1-A089-7CCDA4C5BC1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64.xml><?xml version="1.0" encoding="utf-8"?>
<ds:datastoreItem xmlns:ds="http://schemas.openxmlformats.org/officeDocument/2006/customXml" ds:itemID="{36E897F3-808A-4A1F-8B11-9038DF1535FB}">
  <ds:schemaRefs>
    <ds:schemaRef ds:uri="http://schemas.microsoft.com/sharepoint/v3/contenttype/forms"/>
  </ds:schemaRefs>
</ds:datastoreItem>
</file>

<file path=customXml/itemProps1365.xml><?xml version="1.0" encoding="utf-8"?>
<ds:datastoreItem xmlns:ds="http://schemas.openxmlformats.org/officeDocument/2006/customXml" ds:itemID="{BB75022B-E00F-4A17-84C0-6B094B25544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66.xml><?xml version="1.0" encoding="utf-8"?>
<ds:datastoreItem xmlns:ds="http://schemas.openxmlformats.org/officeDocument/2006/customXml" ds:itemID="{62459AEC-F232-4027-A129-A24A483E152B}">
  <ds:schemaRefs>
    <ds:schemaRef ds:uri="http://schemas.microsoft.com/sharepoint/v3/contenttype/forms"/>
  </ds:schemaRefs>
</ds:datastoreItem>
</file>

<file path=customXml/itemProps1367.xml><?xml version="1.0" encoding="utf-8"?>
<ds:datastoreItem xmlns:ds="http://schemas.openxmlformats.org/officeDocument/2006/customXml" ds:itemID="{C7A88326-55DD-49C3-AA3C-04E0E6141D3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68.xml><?xml version="1.0" encoding="utf-8"?>
<ds:datastoreItem xmlns:ds="http://schemas.openxmlformats.org/officeDocument/2006/customXml" ds:itemID="{CF79A09E-1379-455E-9C91-413FB542F35F}">
  <ds:schemaRefs>
    <ds:schemaRef ds:uri="http://schemas.microsoft.com/sharepoint/v3/contenttype/forms"/>
  </ds:schemaRefs>
</ds:datastoreItem>
</file>

<file path=customXml/itemProps1369.xml><?xml version="1.0" encoding="utf-8"?>
<ds:datastoreItem xmlns:ds="http://schemas.openxmlformats.org/officeDocument/2006/customXml" ds:itemID="{D20C76BE-6464-4325-BADA-379C832C2B53}">
  <ds:schemaRefs>
    <ds:schemaRef ds:uri="http://schemas.microsoft.com/sharepoint/v3/contenttype/forms"/>
  </ds:schemaRefs>
</ds:datastoreItem>
</file>

<file path=customXml/itemProps137.xml><?xml version="1.0" encoding="utf-8"?>
<ds:datastoreItem xmlns:ds="http://schemas.openxmlformats.org/officeDocument/2006/customXml" ds:itemID="{7703645A-9796-4ACF-BCC7-E3B2B721F5B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70.xml><?xml version="1.0" encoding="utf-8"?>
<ds:datastoreItem xmlns:ds="http://schemas.openxmlformats.org/officeDocument/2006/customXml" ds:itemID="{32600C64-0048-444A-A9A0-4559F37E881A}">
  <ds:schemaRefs>
    <ds:schemaRef ds:uri="2b856f6a-7a8d-4a06-86ed-36ed4a3daf57"/>
    <ds:schemaRef ds:uri="766db70c-2300-4336-b3ce-a7983ed8c6d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1371.xml><?xml version="1.0" encoding="utf-8"?>
<ds:datastoreItem xmlns:ds="http://schemas.openxmlformats.org/officeDocument/2006/customXml" ds:itemID="{B9EB95DE-2F62-4C76-8602-02D372431B6C}">
  <ds:schemaRefs>
    <ds:schemaRef ds:uri="http://schemas.microsoft.com/sharepoint/v3/contenttype/forms"/>
  </ds:schemaRefs>
</ds:datastoreItem>
</file>

<file path=customXml/itemProps1372.xml><?xml version="1.0" encoding="utf-8"?>
<ds:datastoreItem xmlns:ds="http://schemas.openxmlformats.org/officeDocument/2006/customXml" ds:itemID="{4BFDA3B0-4DF6-4560-A988-98B09CBF4CA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73.xml><?xml version="1.0" encoding="utf-8"?>
<ds:datastoreItem xmlns:ds="http://schemas.openxmlformats.org/officeDocument/2006/customXml" ds:itemID="{43890466-41C2-4919-AEFE-1F6640EF25F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74.xml><?xml version="1.0" encoding="utf-8"?>
<ds:datastoreItem xmlns:ds="http://schemas.openxmlformats.org/officeDocument/2006/customXml" ds:itemID="{81C308F9-A740-4AE0-BC19-6FFE9C5E263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75.xml><?xml version="1.0" encoding="utf-8"?>
<ds:datastoreItem xmlns:ds="http://schemas.openxmlformats.org/officeDocument/2006/customXml" ds:itemID="{C02305E9-F4CB-4C18-8E50-CCD6DB2A6D9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76.xml><?xml version="1.0" encoding="utf-8"?>
<ds:datastoreItem xmlns:ds="http://schemas.openxmlformats.org/officeDocument/2006/customXml" ds:itemID="{22A59AD9-74FF-476A-8182-F63C8F4519B4}">
  <ds:schemaRefs>
    <ds:schemaRef ds:uri="http://schemas.microsoft.com/sharepoint/v3/contenttype/forms"/>
  </ds:schemaRefs>
</ds:datastoreItem>
</file>

<file path=customXml/itemProps1377.xml><?xml version="1.0" encoding="utf-8"?>
<ds:datastoreItem xmlns:ds="http://schemas.openxmlformats.org/officeDocument/2006/customXml" ds:itemID="{918E3811-ADFC-42D1-B09F-38BB5702F52D}">
  <ds:schemaRefs>
    <ds:schemaRef ds:uri="http://schemas.microsoft.com/sharepoint/v3/contenttype/forms"/>
  </ds:schemaRefs>
</ds:datastoreItem>
</file>

<file path=customXml/itemProps1378.xml><?xml version="1.0" encoding="utf-8"?>
<ds:datastoreItem xmlns:ds="http://schemas.openxmlformats.org/officeDocument/2006/customXml" ds:itemID="{7FDB3FA3-D1A7-40A5-A7CE-F5A88DFC884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79.xml><?xml version="1.0" encoding="utf-8"?>
<ds:datastoreItem xmlns:ds="http://schemas.openxmlformats.org/officeDocument/2006/customXml" ds:itemID="{FB932AFE-15DF-4218-B2A7-3486236EA16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8.xml><?xml version="1.0" encoding="utf-8"?>
<ds:datastoreItem xmlns:ds="http://schemas.openxmlformats.org/officeDocument/2006/customXml" ds:itemID="{3CA9276B-852F-4544-9DD1-DCE2691C89BF}">
  <ds:schemaRefs>
    <ds:schemaRef ds:uri="http://schemas.microsoft.com/sharepoint/v3/contenttype/forms"/>
  </ds:schemaRefs>
</ds:datastoreItem>
</file>

<file path=customXml/itemProps1380.xml><?xml version="1.0" encoding="utf-8"?>
<ds:datastoreItem xmlns:ds="http://schemas.openxmlformats.org/officeDocument/2006/customXml" ds:itemID="{90EFE4BB-55FA-449A-B83F-BA406C4C3BE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81.xml><?xml version="1.0" encoding="utf-8"?>
<ds:datastoreItem xmlns:ds="http://schemas.openxmlformats.org/officeDocument/2006/customXml" ds:itemID="{B0AE88DC-EBA0-4091-A661-BD6F25F7B489}">
  <ds:schemaRefs>
    <ds:schemaRef ds:uri="http://schemas.microsoft.com/sharepoint/v3/contenttype/forms"/>
  </ds:schemaRefs>
</ds:datastoreItem>
</file>

<file path=customXml/itemProps1382.xml><?xml version="1.0" encoding="utf-8"?>
<ds:datastoreItem xmlns:ds="http://schemas.openxmlformats.org/officeDocument/2006/customXml" ds:itemID="{8B039F84-92CE-4ACC-B1D5-4103C7C26E12}">
  <ds:schemaRefs>
    <ds:schemaRef ds:uri="http://schemas.microsoft.com/sharepoint/v3/contenttype/forms"/>
  </ds:schemaRefs>
</ds:datastoreItem>
</file>

<file path=customXml/itemProps1383.xml><?xml version="1.0" encoding="utf-8"?>
<ds:datastoreItem xmlns:ds="http://schemas.openxmlformats.org/officeDocument/2006/customXml" ds:itemID="{12ACCAF6-752D-4DB2-B04F-38AEC5D32061}">
  <ds:schemaRefs>
    <ds:schemaRef ds:uri="http://schemas.microsoft.com/sharepoint/v3/contenttype/forms"/>
  </ds:schemaRefs>
</ds:datastoreItem>
</file>

<file path=customXml/itemProps1384.xml><?xml version="1.0" encoding="utf-8"?>
<ds:datastoreItem xmlns:ds="http://schemas.openxmlformats.org/officeDocument/2006/customXml" ds:itemID="{2B8EBC88-6052-447F-BF55-74E70B773C9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85.xml><?xml version="1.0" encoding="utf-8"?>
<ds:datastoreItem xmlns:ds="http://schemas.openxmlformats.org/officeDocument/2006/customXml" ds:itemID="{BBD2B93B-7B6C-4F2A-A584-CC611AEF0F5C}">
  <ds:schemaRefs>
    <ds:schemaRef ds:uri="http://schemas.microsoft.com/sharepoint/v3/contenttype/forms"/>
  </ds:schemaRefs>
</ds:datastoreItem>
</file>

<file path=customXml/itemProps1386.xml><?xml version="1.0" encoding="utf-8"?>
<ds:datastoreItem xmlns:ds="http://schemas.openxmlformats.org/officeDocument/2006/customXml" ds:itemID="{A20CDB04-E501-408A-9331-4B20D719F66F}">
  <ds:schemaRefs>
    <ds:schemaRef ds:uri="http://schemas.microsoft.com/sharepoint/v3/contenttype/forms"/>
  </ds:schemaRefs>
</ds:datastoreItem>
</file>

<file path=customXml/itemProps1387.xml><?xml version="1.0" encoding="utf-8"?>
<ds:datastoreItem xmlns:ds="http://schemas.openxmlformats.org/officeDocument/2006/customXml" ds:itemID="{DE5CB343-EE51-4965-A078-1C481258372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88.xml><?xml version="1.0" encoding="utf-8"?>
<ds:datastoreItem xmlns:ds="http://schemas.openxmlformats.org/officeDocument/2006/customXml" ds:itemID="{7BA37E24-B86F-4809-B7A3-F32A039BD71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89.xml><?xml version="1.0" encoding="utf-8"?>
<ds:datastoreItem xmlns:ds="http://schemas.openxmlformats.org/officeDocument/2006/customXml" ds:itemID="{BAC62B5B-3086-44A9-8140-9D1B9494EEAB}">
  <ds:schemaRefs>
    <ds:schemaRef ds:uri="http://schemas.microsoft.com/sharepoint/v3/contenttype/forms"/>
  </ds:schemaRefs>
</ds:datastoreItem>
</file>

<file path=customXml/itemProps139.xml><?xml version="1.0" encoding="utf-8"?>
<ds:datastoreItem xmlns:ds="http://schemas.openxmlformats.org/officeDocument/2006/customXml" ds:itemID="{E1ABF594-CD1A-4479-9A53-0CD7E09F1FE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90.xml><?xml version="1.0" encoding="utf-8"?>
<ds:datastoreItem xmlns:ds="http://schemas.openxmlformats.org/officeDocument/2006/customXml" ds:itemID="{89A6FDA5-D89B-4854-80C6-22717AB16930}">
  <ds:schemaRefs>
    <ds:schemaRef ds:uri="http://schemas.microsoft.com/sharepoint/v3/contenttype/forms"/>
  </ds:schemaRefs>
</ds:datastoreItem>
</file>

<file path=customXml/itemProps1391.xml><?xml version="1.0" encoding="utf-8"?>
<ds:datastoreItem xmlns:ds="http://schemas.openxmlformats.org/officeDocument/2006/customXml" ds:itemID="{6861E72F-FFED-4573-AB1A-AFBAD2E2E2C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92.xml><?xml version="1.0" encoding="utf-8"?>
<ds:datastoreItem xmlns:ds="http://schemas.openxmlformats.org/officeDocument/2006/customXml" ds:itemID="{18B9D607-97B6-4AB8-9C7D-118268D0F57B}">
  <ds:schemaRefs>
    <ds:schemaRef ds:uri="http://schemas.microsoft.com/sharepoint/v3/contenttype/forms"/>
  </ds:schemaRefs>
</ds:datastoreItem>
</file>

<file path=customXml/itemProps1393.xml><?xml version="1.0" encoding="utf-8"?>
<ds:datastoreItem xmlns:ds="http://schemas.openxmlformats.org/officeDocument/2006/customXml" ds:itemID="{F8324292-FAF5-4F57-A53A-4BF3B0655A79}">
  <ds:schemaRefs>
    <ds:schemaRef ds:uri="http://schemas.microsoft.com/sharepoint/v3/contenttype/forms"/>
  </ds:schemaRefs>
</ds:datastoreItem>
</file>

<file path=customXml/itemProps1394.xml><?xml version="1.0" encoding="utf-8"?>
<ds:datastoreItem xmlns:ds="http://schemas.openxmlformats.org/officeDocument/2006/customXml" ds:itemID="{13B51F6C-AA8A-4523-B34A-EEA58B5F91D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95.xml><?xml version="1.0" encoding="utf-8"?>
<ds:datastoreItem xmlns:ds="http://schemas.openxmlformats.org/officeDocument/2006/customXml" ds:itemID="{3EAE0CDA-111A-4D76-ADD8-61558676AE9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96.xml><?xml version="1.0" encoding="utf-8"?>
<ds:datastoreItem xmlns:ds="http://schemas.openxmlformats.org/officeDocument/2006/customXml" ds:itemID="{EC1FAF2D-4272-467A-AD0F-5CAC0FCC527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397.xml><?xml version="1.0" encoding="utf-8"?>
<ds:datastoreItem xmlns:ds="http://schemas.openxmlformats.org/officeDocument/2006/customXml" ds:itemID="{C762E412-C05C-494D-A223-DD2E46C3EA67}">
  <ds:schemaRefs>
    <ds:schemaRef ds:uri="http://schemas.microsoft.com/sharepoint/v3/contenttype/forms"/>
  </ds:schemaRefs>
</ds:datastoreItem>
</file>

<file path=customXml/itemProps1398.xml><?xml version="1.0" encoding="utf-8"?>
<ds:datastoreItem xmlns:ds="http://schemas.openxmlformats.org/officeDocument/2006/customXml" ds:itemID="{F042AB79-4668-4F9C-8519-65FAD1BA222D}">
  <ds:schemaRefs>
    <ds:schemaRef ds:uri="http://schemas.microsoft.com/sharepoint/v3/contenttype/forms"/>
  </ds:schemaRefs>
</ds:datastoreItem>
</file>

<file path=customXml/itemProps1399.xml><?xml version="1.0" encoding="utf-8"?>
<ds:datastoreItem xmlns:ds="http://schemas.openxmlformats.org/officeDocument/2006/customXml" ds:itemID="{2C369C62-5920-4BC4-9D44-05151BE9296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.xml><?xml version="1.0" encoding="utf-8"?>
<ds:datastoreItem xmlns:ds="http://schemas.openxmlformats.org/officeDocument/2006/customXml" ds:itemID="{9FF42EE9-6417-4BEE-B400-49C0C895319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0.xml><?xml version="1.0" encoding="utf-8"?>
<ds:datastoreItem xmlns:ds="http://schemas.openxmlformats.org/officeDocument/2006/customXml" ds:itemID="{0468147E-3714-4A48-932F-D6515D2A1FF1}">
  <ds:schemaRefs>
    <ds:schemaRef ds:uri="http://schemas.microsoft.com/sharepoint/v3/contenttype/forms"/>
  </ds:schemaRefs>
</ds:datastoreItem>
</file>

<file path=customXml/itemProps1400.xml><?xml version="1.0" encoding="utf-8"?>
<ds:datastoreItem xmlns:ds="http://schemas.openxmlformats.org/officeDocument/2006/customXml" ds:itemID="{F712FFB0-9054-4E8F-AEE4-724A57849D9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01.xml><?xml version="1.0" encoding="utf-8"?>
<ds:datastoreItem xmlns:ds="http://schemas.openxmlformats.org/officeDocument/2006/customXml" ds:itemID="{650F1621-67D5-47A5-8BA1-D2C327360D0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02.xml><?xml version="1.0" encoding="utf-8"?>
<ds:datastoreItem xmlns:ds="http://schemas.openxmlformats.org/officeDocument/2006/customXml" ds:itemID="{7277EA44-53AA-4480-BAE1-3BEE89801FE8}">
  <ds:schemaRefs>
    <ds:schemaRef ds:uri="http://schemas.microsoft.com/sharepoint/v3/contenttype/forms"/>
  </ds:schemaRefs>
</ds:datastoreItem>
</file>

<file path=customXml/itemProps1403.xml><?xml version="1.0" encoding="utf-8"?>
<ds:datastoreItem xmlns:ds="http://schemas.openxmlformats.org/officeDocument/2006/customXml" ds:itemID="{4E958A3B-0D4B-429E-99C0-B480BC7FC04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04.xml><?xml version="1.0" encoding="utf-8"?>
<ds:datastoreItem xmlns:ds="http://schemas.openxmlformats.org/officeDocument/2006/customXml" ds:itemID="{62E73D61-C407-4C20-BEC0-C565A92FA78E}">
  <ds:schemaRefs>
    <ds:schemaRef ds:uri="http://schemas.microsoft.com/sharepoint/v3/contenttype/forms"/>
  </ds:schemaRefs>
</ds:datastoreItem>
</file>

<file path=customXml/itemProps1405.xml><?xml version="1.0" encoding="utf-8"?>
<ds:datastoreItem xmlns:ds="http://schemas.openxmlformats.org/officeDocument/2006/customXml" ds:itemID="{A294CBBF-C375-4C1E-A609-EE765FC99F3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06.xml><?xml version="1.0" encoding="utf-8"?>
<ds:datastoreItem xmlns:ds="http://schemas.openxmlformats.org/officeDocument/2006/customXml" ds:itemID="{91519627-D976-40E5-AD3A-3808FDA976E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07.xml><?xml version="1.0" encoding="utf-8"?>
<ds:datastoreItem xmlns:ds="http://schemas.openxmlformats.org/officeDocument/2006/customXml" ds:itemID="{89940211-F689-456C-80C5-C630BA7FD50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08.xml><?xml version="1.0" encoding="utf-8"?>
<ds:datastoreItem xmlns:ds="http://schemas.openxmlformats.org/officeDocument/2006/customXml" ds:itemID="{7F141E3A-11BD-4574-A7FA-552DFE59B4C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09.xml><?xml version="1.0" encoding="utf-8"?>
<ds:datastoreItem xmlns:ds="http://schemas.openxmlformats.org/officeDocument/2006/customXml" ds:itemID="{874BA554-B4AA-47F6-B56F-82176C0BBFC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1.xml><?xml version="1.0" encoding="utf-8"?>
<ds:datastoreItem xmlns:ds="http://schemas.openxmlformats.org/officeDocument/2006/customXml" ds:itemID="{92ED35E4-0B1F-482A-952F-221E49C7ADDF}">
  <ds:schemaRefs>
    <ds:schemaRef ds:uri="http://schemas.microsoft.com/sharepoint/v3/contenttype/forms"/>
  </ds:schemaRefs>
</ds:datastoreItem>
</file>

<file path=customXml/itemProps1410.xml><?xml version="1.0" encoding="utf-8"?>
<ds:datastoreItem xmlns:ds="http://schemas.openxmlformats.org/officeDocument/2006/customXml" ds:itemID="{69568433-5949-45E9-B95A-727EA180E0F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11.xml><?xml version="1.0" encoding="utf-8"?>
<ds:datastoreItem xmlns:ds="http://schemas.openxmlformats.org/officeDocument/2006/customXml" ds:itemID="{7E908C84-A5F7-4A03-A630-E82EF80D02B8}">
  <ds:schemaRefs>
    <ds:schemaRef ds:uri="http://schemas.microsoft.com/sharepoint/v3/contenttype/forms"/>
  </ds:schemaRefs>
</ds:datastoreItem>
</file>

<file path=customXml/itemProps1412.xml><?xml version="1.0" encoding="utf-8"?>
<ds:datastoreItem xmlns:ds="http://schemas.openxmlformats.org/officeDocument/2006/customXml" ds:itemID="{B0BF2C1E-56EC-4F46-A92B-7A466435772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13.xml><?xml version="1.0" encoding="utf-8"?>
<ds:datastoreItem xmlns:ds="http://schemas.openxmlformats.org/officeDocument/2006/customXml" ds:itemID="{D0E1B84F-F321-41B4-89DD-085C5A089834}">
  <ds:schemaRefs>
    <ds:schemaRef ds:uri="http://schemas.microsoft.com/sharepoint/v3/contenttype/forms"/>
  </ds:schemaRefs>
</ds:datastoreItem>
</file>

<file path=customXml/itemProps1414.xml><?xml version="1.0" encoding="utf-8"?>
<ds:datastoreItem xmlns:ds="http://schemas.openxmlformats.org/officeDocument/2006/customXml" ds:itemID="{CDB419FE-5F52-488A-861E-EE665262F8F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15.xml><?xml version="1.0" encoding="utf-8"?>
<ds:datastoreItem xmlns:ds="http://schemas.openxmlformats.org/officeDocument/2006/customXml" ds:itemID="{497C64FA-99AB-4DD2-8B3E-FF99C245C4E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16.xml><?xml version="1.0" encoding="utf-8"?>
<ds:datastoreItem xmlns:ds="http://schemas.openxmlformats.org/officeDocument/2006/customXml" ds:itemID="{49B8C9B9-4CFD-42A0-A964-04D13C8EAFB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17.xml><?xml version="1.0" encoding="utf-8"?>
<ds:datastoreItem xmlns:ds="http://schemas.openxmlformats.org/officeDocument/2006/customXml" ds:itemID="{B6DFEF24-CEEF-46A6-8490-A60BEAF060A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18.xml><?xml version="1.0" encoding="utf-8"?>
<ds:datastoreItem xmlns:ds="http://schemas.openxmlformats.org/officeDocument/2006/customXml" ds:itemID="{2BC22848-FB41-4F9F-B6A0-A096B4202A62}">
  <ds:schemaRefs>
    <ds:schemaRef ds:uri="http://schemas.microsoft.com/sharepoint/v3/contenttype/forms"/>
  </ds:schemaRefs>
</ds:datastoreItem>
</file>

<file path=customXml/itemProps1419.xml><?xml version="1.0" encoding="utf-8"?>
<ds:datastoreItem xmlns:ds="http://schemas.openxmlformats.org/officeDocument/2006/customXml" ds:itemID="{F8D4E601-CA38-4326-B8C4-37471CA70A2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2.xml><?xml version="1.0" encoding="utf-8"?>
<ds:datastoreItem xmlns:ds="http://schemas.openxmlformats.org/officeDocument/2006/customXml" ds:itemID="{36EBB919-DE4D-4CA2-858D-5B294AE36F5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20.xml><?xml version="1.0" encoding="utf-8"?>
<ds:datastoreItem xmlns:ds="http://schemas.openxmlformats.org/officeDocument/2006/customXml" ds:itemID="{0DE746C5-A539-4AE4-ADCA-EF949E79A6D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21.xml><?xml version="1.0" encoding="utf-8"?>
<ds:datastoreItem xmlns:ds="http://schemas.openxmlformats.org/officeDocument/2006/customXml" ds:itemID="{75504362-1903-4788-A733-B90367F9D85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22.xml><?xml version="1.0" encoding="utf-8"?>
<ds:datastoreItem xmlns:ds="http://schemas.openxmlformats.org/officeDocument/2006/customXml" ds:itemID="{763E6A5A-8198-4AA4-BC20-703376470CE6}">
  <ds:schemaRefs>
    <ds:schemaRef ds:uri="http://schemas.microsoft.com/sharepoint/v3/contenttype/forms"/>
  </ds:schemaRefs>
</ds:datastoreItem>
</file>

<file path=customXml/itemProps1423.xml><?xml version="1.0" encoding="utf-8"?>
<ds:datastoreItem xmlns:ds="http://schemas.openxmlformats.org/officeDocument/2006/customXml" ds:itemID="{9696F15C-9EB2-482A-BEEB-B5A8718C856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24.xml><?xml version="1.0" encoding="utf-8"?>
<ds:datastoreItem xmlns:ds="http://schemas.openxmlformats.org/officeDocument/2006/customXml" ds:itemID="{E084E8AD-F894-423B-8E68-778D160E490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25.xml><?xml version="1.0" encoding="utf-8"?>
<ds:datastoreItem xmlns:ds="http://schemas.openxmlformats.org/officeDocument/2006/customXml" ds:itemID="{3CA9F0AB-4DA7-4521-8E7D-4FBD4179F131}">
  <ds:schemaRefs>
    <ds:schemaRef ds:uri="http://schemas.microsoft.com/sharepoint/v3/contenttype/forms"/>
  </ds:schemaRefs>
</ds:datastoreItem>
</file>

<file path=customXml/itemProps1426.xml><?xml version="1.0" encoding="utf-8"?>
<ds:datastoreItem xmlns:ds="http://schemas.openxmlformats.org/officeDocument/2006/customXml" ds:itemID="{7A4F1E42-956B-4D11-A1A6-36675AC08DC7}">
  <ds:schemaRefs>
    <ds:schemaRef ds:uri="http://schemas.microsoft.com/sharepoint/v3/contenttype/forms"/>
  </ds:schemaRefs>
</ds:datastoreItem>
</file>

<file path=customXml/itemProps1427.xml><?xml version="1.0" encoding="utf-8"?>
<ds:datastoreItem xmlns:ds="http://schemas.openxmlformats.org/officeDocument/2006/customXml" ds:itemID="{6063DCC4-F9F6-43B6-9488-324429C967CE}">
  <ds:schemaRefs>
    <ds:schemaRef ds:uri="http://schemas.microsoft.com/sharepoint/v3/contenttype/forms"/>
  </ds:schemaRefs>
</ds:datastoreItem>
</file>

<file path=customXml/itemProps1428.xml><?xml version="1.0" encoding="utf-8"?>
<ds:datastoreItem xmlns:ds="http://schemas.openxmlformats.org/officeDocument/2006/customXml" ds:itemID="{85FE4F43-7B41-4823-8FAD-78BC82066403}">
  <ds:schemaRefs>
    <ds:schemaRef ds:uri="http://schemas.microsoft.com/sharepoint/v3/contenttype/forms"/>
  </ds:schemaRefs>
</ds:datastoreItem>
</file>

<file path=customXml/itemProps1429.xml><?xml version="1.0" encoding="utf-8"?>
<ds:datastoreItem xmlns:ds="http://schemas.openxmlformats.org/officeDocument/2006/customXml" ds:itemID="{4C45F776-B0F5-4C15-AA58-46474AE52AA4}">
  <ds:schemaRefs>
    <ds:schemaRef ds:uri="http://schemas.microsoft.com/sharepoint/v3/contenttype/forms"/>
  </ds:schemaRefs>
</ds:datastoreItem>
</file>

<file path=customXml/itemProps143.xml><?xml version="1.0" encoding="utf-8"?>
<ds:datastoreItem xmlns:ds="http://schemas.openxmlformats.org/officeDocument/2006/customXml" ds:itemID="{FB6C6AE5-B409-4516-9FB1-E5A9CAA5A722}">
  <ds:schemaRefs>
    <ds:schemaRef ds:uri="http://schemas.microsoft.com/sharepoint/v3/contenttype/forms"/>
  </ds:schemaRefs>
</ds:datastoreItem>
</file>

<file path=customXml/itemProps1430.xml><?xml version="1.0" encoding="utf-8"?>
<ds:datastoreItem xmlns:ds="http://schemas.openxmlformats.org/officeDocument/2006/customXml" ds:itemID="{D6EDC25F-FF47-41A4-B5D8-607A52380F38}">
  <ds:schemaRefs>
    <ds:schemaRef ds:uri="http://schemas.microsoft.com/sharepoint/v3/contenttype/forms"/>
  </ds:schemaRefs>
</ds:datastoreItem>
</file>

<file path=customXml/itemProps1431.xml><?xml version="1.0" encoding="utf-8"?>
<ds:datastoreItem xmlns:ds="http://schemas.openxmlformats.org/officeDocument/2006/customXml" ds:itemID="{4D53114C-0997-4282-A2A9-577386AC7A8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32.xml><?xml version="1.0" encoding="utf-8"?>
<ds:datastoreItem xmlns:ds="http://schemas.openxmlformats.org/officeDocument/2006/customXml" ds:itemID="{F4E4A69A-D057-4E0B-8462-BE3EAC428C17}">
  <ds:schemaRefs>
    <ds:schemaRef ds:uri="http://schemas.microsoft.com/sharepoint/v3/contenttype/forms"/>
  </ds:schemaRefs>
</ds:datastoreItem>
</file>

<file path=customXml/itemProps1433.xml><?xml version="1.0" encoding="utf-8"?>
<ds:datastoreItem xmlns:ds="http://schemas.openxmlformats.org/officeDocument/2006/customXml" ds:itemID="{B52812D2-800D-4B9F-870D-103C9CCA608B}">
  <ds:schemaRefs>
    <ds:schemaRef ds:uri="http://schemas.microsoft.com/sharepoint/v3/contenttype/forms"/>
  </ds:schemaRefs>
</ds:datastoreItem>
</file>

<file path=customXml/itemProps1434.xml><?xml version="1.0" encoding="utf-8"?>
<ds:datastoreItem xmlns:ds="http://schemas.openxmlformats.org/officeDocument/2006/customXml" ds:itemID="{0A8D159F-2DD1-43C0-9464-C855055F009C}">
  <ds:schemaRefs>
    <ds:schemaRef ds:uri="http://schemas.microsoft.com/sharepoint/v3/contenttype/forms"/>
  </ds:schemaRefs>
</ds:datastoreItem>
</file>

<file path=customXml/itemProps1435.xml><?xml version="1.0" encoding="utf-8"?>
<ds:datastoreItem xmlns:ds="http://schemas.openxmlformats.org/officeDocument/2006/customXml" ds:itemID="{7B98D68E-7C28-4910-AAF0-558F60E92BD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36.xml><?xml version="1.0" encoding="utf-8"?>
<ds:datastoreItem xmlns:ds="http://schemas.openxmlformats.org/officeDocument/2006/customXml" ds:itemID="{C1E8CFE7-919D-40AC-97A6-CA6311E653F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37.xml><?xml version="1.0" encoding="utf-8"?>
<ds:datastoreItem xmlns:ds="http://schemas.openxmlformats.org/officeDocument/2006/customXml" ds:itemID="{26A6BB4C-D7A1-43A6-82BE-16E316EF51F0}">
  <ds:schemaRefs>
    <ds:schemaRef ds:uri="http://schemas.microsoft.com/sharepoint/v3/contenttype/forms"/>
  </ds:schemaRefs>
</ds:datastoreItem>
</file>

<file path=customXml/itemProps1438.xml><?xml version="1.0" encoding="utf-8"?>
<ds:datastoreItem xmlns:ds="http://schemas.openxmlformats.org/officeDocument/2006/customXml" ds:itemID="{CE9A421B-9B03-47A6-844F-C877E596A97F}">
  <ds:schemaRefs>
    <ds:schemaRef ds:uri="http://schemas.microsoft.com/sharepoint/v3/contenttype/forms"/>
  </ds:schemaRefs>
</ds:datastoreItem>
</file>

<file path=customXml/itemProps1439.xml><?xml version="1.0" encoding="utf-8"?>
<ds:datastoreItem xmlns:ds="http://schemas.openxmlformats.org/officeDocument/2006/customXml" ds:itemID="{F7D1A66F-F2D9-4A25-BE1B-7BD6FFA98E2B}">
  <ds:schemaRefs>
    <ds:schemaRef ds:uri="http://schemas.microsoft.com/sharepoint/v3/contenttype/forms"/>
  </ds:schemaRefs>
</ds:datastoreItem>
</file>

<file path=customXml/itemProps144.xml><?xml version="1.0" encoding="utf-8"?>
<ds:datastoreItem xmlns:ds="http://schemas.openxmlformats.org/officeDocument/2006/customXml" ds:itemID="{15EEF417-EF4D-4B46-9E69-8405C72FC87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40.xml><?xml version="1.0" encoding="utf-8"?>
<ds:datastoreItem xmlns:ds="http://schemas.openxmlformats.org/officeDocument/2006/customXml" ds:itemID="{899718F6-417A-4BB4-A746-C688E535821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41.xml><?xml version="1.0" encoding="utf-8"?>
<ds:datastoreItem xmlns:ds="http://schemas.openxmlformats.org/officeDocument/2006/customXml" ds:itemID="{20DB18F4-B577-4578-866B-A948C8FFA5EF}">
  <ds:schemaRefs>
    <ds:schemaRef ds:uri="http://schemas.microsoft.com/sharepoint/v3/contenttype/forms"/>
  </ds:schemaRefs>
</ds:datastoreItem>
</file>

<file path=customXml/itemProps1442.xml><?xml version="1.0" encoding="utf-8"?>
<ds:datastoreItem xmlns:ds="http://schemas.openxmlformats.org/officeDocument/2006/customXml" ds:itemID="{49B757FC-C907-43AA-BB7B-D728B81FA0E1}">
  <ds:schemaRefs>
    <ds:schemaRef ds:uri="http://schemas.microsoft.com/sharepoint/v3/contenttype/forms"/>
  </ds:schemaRefs>
</ds:datastoreItem>
</file>

<file path=customXml/itemProps1443.xml><?xml version="1.0" encoding="utf-8"?>
<ds:datastoreItem xmlns:ds="http://schemas.openxmlformats.org/officeDocument/2006/customXml" ds:itemID="{B72A9D97-D8B5-4AC8-8B26-921A9EB431BD}">
  <ds:schemaRefs>
    <ds:schemaRef ds:uri="http://schemas.microsoft.com/sharepoint/v3/contenttype/forms"/>
  </ds:schemaRefs>
</ds:datastoreItem>
</file>

<file path=customXml/itemProps1444.xml><?xml version="1.0" encoding="utf-8"?>
<ds:datastoreItem xmlns:ds="http://schemas.openxmlformats.org/officeDocument/2006/customXml" ds:itemID="{DD37F409-1B7A-4AA1-A33F-69C1ED5A37E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45.xml><?xml version="1.0" encoding="utf-8"?>
<ds:datastoreItem xmlns:ds="http://schemas.openxmlformats.org/officeDocument/2006/customXml" ds:itemID="{132E94C6-AB50-453B-9E71-EEF8062205E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46.xml><?xml version="1.0" encoding="utf-8"?>
<ds:datastoreItem xmlns:ds="http://schemas.openxmlformats.org/officeDocument/2006/customXml" ds:itemID="{FDC0E4A9-553F-456E-98C1-D058EEEF9B56}">
  <ds:schemaRefs>
    <ds:schemaRef ds:uri="http://schemas.microsoft.com/sharepoint/v3/contenttype/forms"/>
  </ds:schemaRefs>
</ds:datastoreItem>
</file>

<file path=customXml/itemProps1447.xml><?xml version="1.0" encoding="utf-8"?>
<ds:datastoreItem xmlns:ds="http://schemas.openxmlformats.org/officeDocument/2006/customXml" ds:itemID="{59A73A49-4FCE-430F-85AE-8C9018BC486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48.xml><?xml version="1.0" encoding="utf-8"?>
<ds:datastoreItem xmlns:ds="http://schemas.openxmlformats.org/officeDocument/2006/customXml" ds:itemID="{3C2AB046-5756-4524-9E8A-2D7EF59BD16C}">
  <ds:schemaRefs>
    <ds:schemaRef ds:uri="http://schemas.microsoft.com/sharepoint/v3/contenttype/forms"/>
  </ds:schemaRefs>
</ds:datastoreItem>
</file>

<file path=customXml/itemProps1449.xml><?xml version="1.0" encoding="utf-8"?>
<ds:datastoreItem xmlns:ds="http://schemas.openxmlformats.org/officeDocument/2006/customXml" ds:itemID="{BCD8F0B2-A96A-43F7-97FD-AF61D6388B0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5.xml><?xml version="1.0" encoding="utf-8"?>
<ds:datastoreItem xmlns:ds="http://schemas.openxmlformats.org/officeDocument/2006/customXml" ds:itemID="{7A25AAFF-15E1-4789-8C22-30F87BA1061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50.xml><?xml version="1.0" encoding="utf-8"?>
<ds:datastoreItem xmlns:ds="http://schemas.openxmlformats.org/officeDocument/2006/customXml" ds:itemID="{54F68D1D-D573-4C0D-8D8B-3BFF41C1EAA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51.xml><?xml version="1.0" encoding="utf-8"?>
<ds:datastoreItem xmlns:ds="http://schemas.openxmlformats.org/officeDocument/2006/customXml" ds:itemID="{F7069F36-60C4-4177-8ED3-9A91FBB7ABF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52.xml><?xml version="1.0" encoding="utf-8"?>
<ds:datastoreItem xmlns:ds="http://schemas.openxmlformats.org/officeDocument/2006/customXml" ds:itemID="{4DAC8AAC-7308-49C6-A6A7-5F29EEFC24E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53.xml><?xml version="1.0" encoding="utf-8"?>
<ds:datastoreItem xmlns:ds="http://schemas.openxmlformats.org/officeDocument/2006/customXml" ds:itemID="{92610A23-F0E1-4D48-B813-14E6F948D886}">
  <ds:schemaRefs>
    <ds:schemaRef ds:uri="http://schemas.microsoft.com/sharepoint/v3/contenttype/forms"/>
  </ds:schemaRefs>
</ds:datastoreItem>
</file>

<file path=customXml/itemProps1454.xml><?xml version="1.0" encoding="utf-8"?>
<ds:datastoreItem xmlns:ds="http://schemas.openxmlformats.org/officeDocument/2006/customXml" ds:itemID="{815C2397-BC12-41FB-9378-A920BCEE9692}">
  <ds:schemaRefs>
    <ds:schemaRef ds:uri="http://schemas.microsoft.com/sharepoint/v3/contenttype/forms"/>
  </ds:schemaRefs>
</ds:datastoreItem>
</file>

<file path=customXml/itemProps1455.xml><?xml version="1.0" encoding="utf-8"?>
<ds:datastoreItem xmlns:ds="http://schemas.openxmlformats.org/officeDocument/2006/customXml" ds:itemID="{C47C3167-FCEC-4BE2-AE8D-A34AB13D942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56.xml><?xml version="1.0" encoding="utf-8"?>
<ds:datastoreItem xmlns:ds="http://schemas.openxmlformats.org/officeDocument/2006/customXml" ds:itemID="{52AF0E59-2463-44C7-A742-5836247B19DB}">
  <ds:schemaRefs>
    <ds:schemaRef ds:uri="http://schemas.microsoft.com/sharepoint/v3/contenttype/forms"/>
  </ds:schemaRefs>
</ds:datastoreItem>
</file>

<file path=customXml/itemProps1457.xml><?xml version="1.0" encoding="utf-8"?>
<ds:datastoreItem xmlns:ds="http://schemas.openxmlformats.org/officeDocument/2006/customXml" ds:itemID="{0826E073-D116-4E62-BC25-7F01451D351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58.xml><?xml version="1.0" encoding="utf-8"?>
<ds:datastoreItem xmlns:ds="http://schemas.openxmlformats.org/officeDocument/2006/customXml" ds:itemID="{F0225E5E-9F80-4FF7-9AC1-B4010CE4C69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59.xml><?xml version="1.0" encoding="utf-8"?>
<ds:datastoreItem xmlns:ds="http://schemas.openxmlformats.org/officeDocument/2006/customXml" ds:itemID="{EEC96036-07CE-4E11-B3C0-874F558B6C26}">
  <ds:schemaRefs>
    <ds:schemaRef ds:uri="http://schemas.microsoft.com/sharepoint/v3/contenttype/forms"/>
  </ds:schemaRefs>
</ds:datastoreItem>
</file>

<file path=customXml/itemProps146.xml><?xml version="1.0" encoding="utf-8"?>
<ds:datastoreItem xmlns:ds="http://schemas.openxmlformats.org/officeDocument/2006/customXml" ds:itemID="{4B57F012-35CE-4E5A-8179-DE2016971EB0}">
  <ds:schemaRefs>
    <ds:schemaRef ds:uri="http://schemas.microsoft.com/sharepoint/v3/contenttype/forms"/>
  </ds:schemaRefs>
</ds:datastoreItem>
</file>

<file path=customXml/itemProps1460.xml><?xml version="1.0" encoding="utf-8"?>
<ds:datastoreItem xmlns:ds="http://schemas.openxmlformats.org/officeDocument/2006/customXml" ds:itemID="{8B8EFF65-480E-4A77-A234-3959319C515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61.xml><?xml version="1.0" encoding="utf-8"?>
<ds:datastoreItem xmlns:ds="http://schemas.openxmlformats.org/officeDocument/2006/customXml" ds:itemID="{C0AA6CEC-4CC2-435B-8955-463BA7EEDA4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62.xml><?xml version="1.0" encoding="utf-8"?>
<ds:datastoreItem xmlns:ds="http://schemas.openxmlformats.org/officeDocument/2006/customXml" ds:itemID="{2F862630-0B4A-4211-86B4-3826A25EE7F9}">
  <ds:schemaRefs>
    <ds:schemaRef ds:uri="http://schemas.microsoft.com/sharepoint/v3/contenttype/forms"/>
  </ds:schemaRefs>
</ds:datastoreItem>
</file>

<file path=customXml/itemProps1463.xml><?xml version="1.0" encoding="utf-8"?>
<ds:datastoreItem xmlns:ds="http://schemas.openxmlformats.org/officeDocument/2006/customXml" ds:itemID="{15CEE139-9654-4E48-9F60-9B8A4C3CBEFF}">
  <ds:schemaRefs>
    <ds:schemaRef ds:uri="http://schemas.microsoft.com/sharepoint/v3/contenttype/forms"/>
  </ds:schemaRefs>
</ds:datastoreItem>
</file>

<file path=customXml/itemProps1464.xml><?xml version="1.0" encoding="utf-8"?>
<ds:datastoreItem xmlns:ds="http://schemas.openxmlformats.org/officeDocument/2006/customXml" ds:itemID="{9EABB962-480F-404C-8293-4E7303DA6E9F}">
  <ds:schemaRefs>
    <ds:schemaRef ds:uri="http://schemas.microsoft.com/sharepoint/v3/contenttype/forms"/>
  </ds:schemaRefs>
</ds:datastoreItem>
</file>

<file path=customXml/itemProps1465.xml><?xml version="1.0" encoding="utf-8"?>
<ds:datastoreItem xmlns:ds="http://schemas.openxmlformats.org/officeDocument/2006/customXml" ds:itemID="{B8147A44-86DD-4F3A-B24C-4701987B4755}">
  <ds:schemaRefs>
    <ds:schemaRef ds:uri="http://schemas.microsoft.com/sharepoint/v3/contenttype/forms"/>
  </ds:schemaRefs>
</ds:datastoreItem>
</file>

<file path=customXml/itemProps1466.xml><?xml version="1.0" encoding="utf-8"?>
<ds:datastoreItem xmlns:ds="http://schemas.openxmlformats.org/officeDocument/2006/customXml" ds:itemID="{F7D381AF-51E6-4DBC-B76D-54363222B839}">
  <ds:schemaRefs>
    <ds:schemaRef ds:uri="http://schemas.microsoft.com/sharepoint/v3/contenttype/forms"/>
  </ds:schemaRefs>
</ds:datastoreItem>
</file>

<file path=customXml/itemProps1467.xml><?xml version="1.0" encoding="utf-8"?>
<ds:datastoreItem xmlns:ds="http://schemas.openxmlformats.org/officeDocument/2006/customXml" ds:itemID="{828C5BAE-3720-443C-A9D9-33DD00B27F6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68.xml><?xml version="1.0" encoding="utf-8"?>
<ds:datastoreItem xmlns:ds="http://schemas.openxmlformats.org/officeDocument/2006/customXml" ds:itemID="{3F9CD890-43B0-4233-A971-6A3749B2B5A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69.xml><?xml version="1.0" encoding="utf-8"?>
<ds:datastoreItem xmlns:ds="http://schemas.openxmlformats.org/officeDocument/2006/customXml" ds:itemID="{6D779E9E-E34B-4F4E-AB17-ABA67EF8CF5F}">
  <ds:schemaRefs>
    <ds:schemaRef ds:uri="http://schemas.microsoft.com/sharepoint/v3/contenttype/forms"/>
  </ds:schemaRefs>
</ds:datastoreItem>
</file>

<file path=customXml/itemProps147.xml><?xml version="1.0" encoding="utf-8"?>
<ds:datastoreItem xmlns:ds="http://schemas.openxmlformats.org/officeDocument/2006/customXml" ds:itemID="{7AEE8EA4-B735-44B5-B3AB-B2D0D88B804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70.xml><?xml version="1.0" encoding="utf-8"?>
<ds:datastoreItem xmlns:ds="http://schemas.openxmlformats.org/officeDocument/2006/customXml" ds:itemID="{81D06612-B290-4BB4-82C2-B258BB0A92A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71.xml><?xml version="1.0" encoding="utf-8"?>
<ds:datastoreItem xmlns:ds="http://schemas.openxmlformats.org/officeDocument/2006/customXml" ds:itemID="{C3D3D1EB-70AB-46F0-9606-0E559D39063A}">
  <ds:schemaRefs>
    <ds:schemaRef ds:uri="http://schemas.microsoft.com/sharepoint/v3/contenttype/forms"/>
  </ds:schemaRefs>
</ds:datastoreItem>
</file>

<file path=customXml/itemProps1472.xml><?xml version="1.0" encoding="utf-8"?>
<ds:datastoreItem xmlns:ds="http://schemas.openxmlformats.org/officeDocument/2006/customXml" ds:itemID="{B682075C-5C18-48F3-8BB1-2AB9BA82BA6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73.xml><?xml version="1.0" encoding="utf-8"?>
<ds:datastoreItem xmlns:ds="http://schemas.openxmlformats.org/officeDocument/2006/customXml" ds:itemID="{FB50F37D-6DEA-4222-85A1-7001FE48883C}">
  <ds:schemaRefs>
    <ds:schemaRef ds:uri="http://schemas.microsoft.com/sharepoint/v3/contenttype/forms"/>
  </ds:schemaRefs>
</ds:datastoreItem>
</file>

<file path=customXml/itemProps1474.xml><?xml version="1.0" encoding="utf-8"?>
<ds:datastoreItem xmlns:ds="http://schemas.openxmlformats.org/officeDocument/2006/customXml" ds:itemID="{29F26533-7970-4291-A0AF-45A9065194D9}">
  <ds:schemaRefs>
    <ds:schemaRef ds:uri="http://schemas.microsoft.com/sharepoint/v3/contenttype/forms"/>
  </ds:schemaRefs>
</ds:datastoreItem>
</file>

<file path=customXml/itemProps1475.xml><?xml version="1.0" encoding="utf-8"?>
<ds:datastoreItem xmlns:ds="http://schemas.openxmlformats.org/officeDocument/2006/customXml" ds:itemID="{FA4B9735-90A4-46FA-A228-087480ADC34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76.xml><?xml version="1.0" encoding="utf-8"?>
<ds:datastoreItem xmlns:ds="http://schemas.openxmlformats.org/officeDocument/2006/customXml" ds:itemID="{E480856F-D673-4D6F-91FE-93E0D699BD0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77.xml><?xml version="1.0" encoding="utf-8"?>
<ds:datastoreItem xmlns:ds="http://schemas.openxmlformats.org/officeDocument/2006/customXml" ds:itemID="{FCDE6BFE-35DF-4A30-87C5-9C4FDE4A46FC}">
  <ds:schemaRefs>
    <ds:schemaRef ds:uri="http://schemas.microsoft.com/sharepoint/v3/contenttype/forms"/>
  </ds:schemaRefs>
</ds:datastoreItem>
</file>

<file path=customXml/itemProps1478.xml><?xml version="1.0" encoding="utf-8"?>
<ds:datastoreItem xmlns:ds="http://schemas.openxmlformats.org/officeDocument/2006/customXml" ds:itemID="{501B0294-E3CB-4F39-9C4C-C40CB30E88E7}">
  <ds:schemaRefs/>
</ds:datastoreItem>
</file>

<file path=customXml/itemProps1479.xml><?xml version="1.0" encoding="utf-8"?>
<ds:datastoreItem xmlns:ds="http://schemas.openxmlformats.org/officeDocument/2006/customXml" ds:itemID="{3C491D6B-6F16-477B-AE0D-39F8EA44577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8.xml><?xml version="1.0" encoding="utf-8"?>
<ds:datastoreItem xmlns:ds="http://schemas.openxmlformats.org/officeDocument/2006/customXml" ds:itemID="{3E0B6547-26D9-4050-ADAD-0473903EBD0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80.xml><?xml version="1.0" encoding="utf-8"?>
<ds:datastoreItem xmlns:ds="http://schemas.openxmlformats.org/officeDocument/2006/customXml" ds:itemID="{99942636-92EC-4DB0-A7A1-E58AC168C188}">
  <ds:schemaRefs>
    <ds:schemaRef ds:uri="http://schemas.microsoft.com/sharepoint/v3/contenttype/forms"/>
  </ds:schemaRefs>
</ds:datastoreItem>
</file>

<file path=customXml/itemProps1481.xml><?xml version="1.0" encoding="utf-8"?>
<ds:datastoreItem xmlns:ds="http://schemas.openxmlformats.org/officeDocument/2006/customXml" ds:itemID="{CEC79D7F-F72F-44CF-BFE3-89667B10563C}">
  <ds:schemaRefs>
    <ds:schemaRef ds:uri="http://schemas.microsoft.com/sharepoint/v3/contenttype/forms"/>
  </ds:schemaRefs>
</ds:datastoreItem>
</file>

<file path=customXml/itemProps1482.xml><?xml version="1.0" encoding="utf-8"?>
<ds:datastoreItem xmlns:ds="http://schemas.openxmlformats.org/officeDocument/2006/customXml" ds:itemID="{6C8DE548-E44F-4DF7-861F-E4E16EAB801D}">
  <ds:schemaRefs>
    <ds:schemaRef ds:uri="http://schemas.microsoft.com/sharepoint/v3/contenttype/forms"/>
  </ds:schemaRefs>
</ds:datastoreItem>
</file>

<file path=customXml/itemProps1483.xml><?xml version="1.0" encoding="utf-8"?>
<ds:datastoreItem xmlns:ds="http://schemas.openxmlformats.org/officeDocument/2006/customXml" ds:itemID="{E8EF20B2-9FDB-472B-ACCF-6F3091850A2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84.xml><?xml version="1.0" encoding="utf-8"?>
<ds:datastoreItem xmlns:ds="http://schemas.openxmlformats.org/officeDocument/2006/customXml" ds:itemID="{2036D331-131E-447B-A28F-47FD0003B4E6}">
  <ds:schemaRefs>
    <ds:schemaRef ds:uri="http://schemas.microsoft.com/sharepoint/v3/contenttype/forms"/>
  </ds:schemaRefs>
</ds:datastoreItem>
</file>

<file path=customXml/itemProps1485.xml><?xml version="1.0" encoding="utf-8"?>
<ds:datastoreItem xmlns:ds="http://schemas.openxmlformats.org/officeDocument/2006/customXml" ds:itemID="{B5D61A17-1D32-44B8-832B-9720DA2566C0}">
  <ds:schemaRefs>
    <ds:schemaRef ds:uri="http://schemas.microsoft.com/sharepoint/v3/contenttype/forms"/>
  </ds:schemaRefs>
</ds:datastoreItem>
</file>

<file path=customXml/itemProps1486.xml><?xml version="1.0" encoding="utf-8"?>
<ds:datastoreItem xmlns:ds="http://schemas.openxmlformats.org/officeDocument/2006/customXml" ds:itemID="{F4D389E6-DD0D-4BF1-9EAD-E9AA7280DE7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87.xml><?xml version="1.0" encoding="utf-8"?>
<ds:datastoreItem xmlns:ds="http://schemas.openxmlformats.org/officeDocument/2006/customXml" ds:itemID="{420FAE7F-C893-4D06-A6F8-BD7BF5D3C91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88.xml><?xml version="1.0" encoding="utf-8"?>
<ds:datastoreItem xmlns:ds="http://schemas.openxmlformats.org/officeDocument/2006/customXml" ds:itemID="{FA98AD8A-02EE-4D25-8BA4-EE706A71FCA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89.xml><?xml version="1.0" encoding="utf-8"?>
<ds:datastoreItem xmlns:ds="http://schemas.openxmlformats.org/officeDocument/2006/customXml" ds:itemID="{DCCA80F8-7AB0-43F7-A95A-A4744C8DC172}">
  <ds:schemaRefs>
    <ds:schemaRef ds:uri="http://schemas.microsoft.com/sharepoint/v3/contenttype/forms"/>
  </ds:schemaRefs>
</ds:datastoreItem>
</file>

<file path=customXml/itemProps149.xml><?xml version="1.0" encoding="utf-8"?>
<ds:datastoreItem xmlns:ds="http://schemas.openxmlformats.org/officeDocument/2006/customXml" ds:itemID="{36C68493-3210-4FCB-946B-8DBF0CA331E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90.xml><?xml version="1.0" encoding="utf-8"?>
<ds:datastoreItem xmlns:ds="http://schemas.openxmlformats.org/officeDocument/2006/customXml" ds:itemID="{E9E824A7-7CE7-45B1-BB54-1E1B4F9DE22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91.xml><?xml version="1.0" encoding="utf-8"?>
<ds:datastoreItem xmlns:ds="http://schemas.openxmlformats.org/officeDocument/2006/customXml" ds:itemID="{7C0EDA77-DC08-4FA4-B965-CD5C0E53B07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92.xml><?xml version="1.0" encoding="utf-8"?>
<ds:datastoreItem xmlns:ds="http://schemas.openxmlformats.org/officeDocument/2006/customXml" ds:itemID="{EA834433-DC10-4296-8F3F-900CAEDA516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93.xml><?xml version="1.0" encoding="utf-8"?>
<ds:datastoreItem xmlns:ds="http://schemas.openxmlformats.org/officeDocument/2006/customXml" ds:itemID="{988BAC66-0823-4F72-814E-3C7ED790FC96}">
  <ds:schemaRefs>
    <ds:schemaRef ds:uri="http://schemas.microsoft.com/sharepoint/v3/contenttype/forms"/>
  </ds:schemaRefs>
</ds:datastoreItem>
</file>

<file path=customXml/itemProps1494.xml><?xml version="1.0" encoding="utf-8"?>
<ds:datastoreItem xmlns:ds="http://schemas.openxmlformats.org/officeDocument/2006/customXml" ds:itemID="{3592E343-1E1F-4569-B3CB-79168A16A36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95.xml><?xml version="1.0" encoding="utf-8"?>
<ds:datastoreItem xmlns:ds="http://schemas.openxmlformats.org/officeDocument/2006/customXml" ds:itemID="{3E08B8FF-0999-4228-AA7C-6B95A90CE869}">
  <ds:schemaRefs>
    <ds:schemaRef ds:uri="http://schemas.microsoft.com/sharepoint/v3/contenttype/forms"/>
  </ds:schemaRefs>
</ds:datastoreItem>
</file>

<file path=customXml/itemProps1496.xml><?xml version="1.0" encoding="utf-8"?>
<ds:datastoreItem xmlns:ds="http://schemas.openxmlformats.org/officeDocument/2006/customXml" ds:itemID="{97F7BF6D-6F5E-435B-8E42-C7801D2846E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97.xml><?xml version="1.0" encoding="utf-8"?>
<ds:datastoreItem xmlns:ds="http://schemas.openxmlformats.org/officeDocument/2006/customXml" ds:itemID="{0BC49AED-62E8-4F68-B3AF-CB4ED20C137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498.xml><?xml version="1.0" encoding="utf-8"?>
<ds:datastoreItem xmlns:ds="http://schemas.openxmlformats.org/officeDocument/2006/customXml" ds:itemID="{727AA9B6-8369-4574-BDCA-7A7B8B4A2FA6}">
  <ds:schemaRefs>
    <ds:schemaRef ds:uri="http://schemas.microsoft.com/sharepoint/v3/contenttype/forms"/>
  </ds:schemaRefs>
</ds:datastoreItem>
</file>

<file path=customXml/itemProps1499.xml><?xml version="1.0" encoding="utf-8"?>
<ds:datastoreItem xmlns:ds="http://schemas.openxmlformats.org/officeDocument/2006/customXml" ds:itemID="{E585F3EC-533F-4EC3-BC01-61E57A994213}">
  <ds:schemaRefs>
    <ds:schemaRef ds:uri="http://schemas.microsoft.com/sharepoint/v3/contenttype/forms"/>
  </ds:schemaRefs>
</ds:datastoreItem>
</file>

<file path=customXml/itemProps15.xml><?xml version="1.0" encoding="utf-8"?>
<ds:datastoreItem xmlns:ds="http://schemas.openxmlformats.org/officeDocument/2006/customXml" ds:itemID="{8FE5C29E-DEBA-417A-A1D8-5D52BF1016EB}">
  <ds:schemaRefs>
    <ds:schemaRef ds:uri="http://schemas.microsoft.com/sharepoint/v3/contenttype/forms"/>
  </ds:schemaRefs>
</ds:datastoreItem>
</file>

<file path=customXml/itemProps150.xml><?xml version="1.0" encoding="utf-8"?>
<ds:datastoreItem xmlns:ds="http://schemas.openxmlformats.org/officeDocument/2006/customXml" ds:itemID="{4B43FC62-61DE-498E-90C4-0E31BFD6D69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00.xml><?xml version="1.0" encoding="utf-8"?>
<ds:datastoreItem xmlns:ds="http://schemas.openxmlformats.org/officeDocument/2006/customXml" ds:itemID="{C5F4A973-94D4-4407-AF89-1462D075744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01.xml><?xml version="1.0" encoding="utf-8"?>
<ds:datastoreItem xmlns:ds="http://schemas.openxmlformats.org/officeDocument/2006/customXml" ds:itemID="{4A0EC4A8-DEB7-464D-8A92-656AAC0F6DC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02.xml><?xml version="1.0" encoding="utf-8"?>
<ds:datastoreItem xmlns:ds="http://schemas.openxmlformats.org/officeDocument/2006/customXml" ds:itemID="{0E9F13ED-2833-4EE2-A231-AE572D1BF356}">
  <ds:schemaRefs>
    <ds:schemaRef ds:uri="http://schemas.microsoft.com/sharepoint/v3/contenttype/forms"/>
  </ds:schemaRefs>
</ds:datastoreItem>
</file>

<file path=customXml/itemProps1503.xml><?xml version="1.0" encoding="utf-8"?>
<ds:datastoreItem xmlns:ds="http://schemas.openxmlformats.org/officeDocument/2006/customXml" ds:itemID="{6258D6B3-739C-49F0-BF6F-A654BA59C839}">
  <ds:schemaRefs>
    <ds:schemaRef ds:uri="http://schemas.microsoft.com/sharepoint/v3/contenttype/forms"/>
  </ds:schemaRefs>
</ds:datastoreItem>
</file>

<file path=customXml/itemProps1504.xml><?xml version="1.0" encoding="utf-8"?>
<ds:datastoreItem xmlns:ds="http://schemas.openxmlformats.org/officeDocument/2006/customXml" ds:itemID="{94961570-9D8F-4C90-B56A-2F0CB4BC8367}">
  <ds:schemaRefs>
    <ds:schemaRef ds:uri="http://schemas.microsoft.com/sharepoint/v3/contenttype/forms"/>
  </ds:schemaRefs>
</ds:datastoreItem>
</file>

<file path=customXml/itemProps1505.xml><?xml version="1.0" encoding="utf-8"?>
<ds:datastoreItem xmlns:ds="http://schemas.openxmlformats.org/officeDocument/2006/customXml" ds:itemID="{E6D55785-C634-4EAF-80DE-E767F4F37E91}">
  <ds:schemaRefs>
    <ds:schemaRef ds:uri="http://schemas.microsoft.com/sharepoint/v3/contenttype/forms"/>
  </ds:schemaRefs>
</ds:datastoreItem>
</file>

<file path=customXml/itemProps1506.xml><?xml version="1.0" encoding="utf-8"?>
<ds:datastoreItem xmlns:ds="http://schemas.openxmlformats.org/officeDocument/2006/customXml" ds:itemID="{822061E2-ABBA-4566-AB36-9F25C79ECD1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07.xml><?xml version="1.0" encoding="utf-8"?>
<ds:datastoreItem xmlns:ds="http://schemas.openxmlformats.org/officeDocument/2006/customXml" ds:itemID="{C9FEFE0C-67C4-4CAF-92F7-43B28E61DB07}">
  <ds:schemaRefs>
    <ds:schemaRef ds:uri="http://schemas.microsoft.com/sharepoint/v3/contenttype/forms"/>
  </ds:schemaRefs>
</ds:datastoreItem>
</file>

<file path=customXml/itemProps1508.xml><?xml version="1.0" encoding="utf-8"?>
<ds:datastoreItem xmlns:ds="http://schemas.openxmlformats.org/officeDocument/2006/customXml" ds:itemID="{E204B0F7-8C0B-4E37-9B30-65FC22191C3B}">
  <ds:schemaRefs>
    <ds:schemaRef ds:uri="http://schemas.microsoft.com/sharepoint/v3/contenttype/forms"/>
  </ds:schemaRefs>
</ds:datastoreItem>
</file>

<file path=customXml/itemProps1509.xml><?xml version="1.0" encoding="utf-8"?>
<ds:datastoreItem xmlns:ds="http://schemas.openxmlformats.org/officeDocument/2006/customXml" ds:itemID="{19F673A4-BEBD-4AE1-8226-A55B921CBDE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1.xml><?xml version="1.0" encoding="utf-8"?>
<ds:datastoreItem xmlns:ds="http://schemas.openxmlformats.org/officeDocument/2006/customXml" ds:itemID="{E99CD692-598F-4302-93E6-E2EAD5E7D1DC}">
  <ds:schemaRefs>
    <ds:schemaRef ds:uri="http://schemas.microsoft.com/sharepoint/v3/contenttype/forms"/>
  </ds:schemaRefs>
</ds:datastoreItem>
</file>

<file path=customXml/itemProps1510.xml><?xml version="1.0" encoding="utf-8"?>
<ds:datastoreItem xmlns:ds="http://schemas.openxmlformats.org/officeDocument/2006/customXml" ds:itemID="{C28DE6BD-A79C-4738-B7FE-4BB935D49BC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11.xml><?xml version="1.0" encoding="utf-8"?>
<ds:datastoreItem xmlns:ds="http://schemas.openxmlformats.org/officeDocument/2006/customXml" ds:itemID="{9F73568E-B97C-466F-9654-B94BEE444A2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12.xml><?xml version="1.0" encoding="utf-8"?>
<ds:datastoreItem xmlns:ds="http://schemas.openxmlformats.org/officeDocument/2006/customXml" ds:itemID="{65BDE3B0-0D8C-4214-9F62-DF48F1C325CD}">
  <ds:schemaRefs>
    <ds:schemaRef ds:uri="http://schemas.microsoft.com/sharepoint/v3/contenttype/forms"/>
  </ds:schemaRefs>
</ds:datastoreItem>
</file>

<file path=customXml/itemProps1513.xml><?xml version="1.0" encoding="utf-8"?>
<ds:datastoreItem xmlns:ds="http://schemas.openxmlformats.org/officeDocument/2006/customXml" ds:itemID="{B35A7084-5F3E-4538-97F5-B887EAACA8F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14.xml><?xml version="1.0" encoding="utf-8"?>
<ds:datastoreItem xmlns:ds="http://schemas.openxmlformats.org/officeDocument/2006/customXml" ds:itemID="{1D97BD71-1703-4935-8150-AA486F1EAF8F}">
  <ds:schemaRefs>
    <ds:schemaRef ds:uri="http://schemas.microsoft.com/sharepoint/v3/contenttype/forms"/>
  </ds:schemaRefs>
</ds:datastoreItem>
</file>

<file path=customXml/itemProps1515.xml><?xml version="1.0" encoding="utf-8"?>
<ds:datastoreItem xmlns:ds="http://schemas.openxmlformats.org/officeDocument/2006/customXml" ds:itemID="{B5AEF808-5166-481B-80E4-E74A37556269}">
  <ds:schemaRefs>
    <ds:schemaRef ds:uri="http://schemas.microsoft.com/sharepoint/v3/contenttype/forms"/>
  </ds:schemaRefs>
</ds:datastoreItem>
</file>

<file path=customXml/itemProps1516.xml><?xml version="1.0" encoding="utf-8"?>
<ds:datastoreItem xmlns:ds="http://schemas.openxmlformats.org/officeDocument/2006/customXml" ds:itemID="{4658B8F7-B77F-486A-8AB6-DD73102CECE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17.xml><?xml version="1.0" encoding="utf-8"?>
<ds:datastoreItem xmlns:ds="http://schemas.openxmlformats.org/officeDocument/2006/customXml" ds:itemID="{809EB881-9E3B-45B6-A3FF-C4A0B8693BA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18.xml><?xml version="1.0" encoding="utf-8"?>
<ds:datastoreItem xmlns:ds="http://schemas.openxmlformats.org/officeDocument/2006/customXml" ds:itemID="{A228F662-B439-4AF7-9A64-861F3B089911}">
  <ds:schemaRefs>
    <ds:schemaRef ds:uri="http://schemas.microsoft.com/sharepoint/v3/contenttype/forms"/>
  </ds:schemaRefs>
</ds:datastoreItem>
</file>

<file path=customXml/itemProps1519.xml><?xml version="1.0" encoding="utf-8"?>
<ds:datastoreItem xmlns:ds="http://schemas.openxmlformats.org/officeDocument/2006/customXml" ds:itemID="{5D482DE7-EA48-428A-BE67-38BBE62A81EB}">
  <ds:schemaRefs>
    <ds:schemaRef ds:uri="http://schemas.microsoft.com/sharepoint/v3/contenttype/forms"/>
  </ds:schemaRefs>
</ds:datastoreItem>
</file>

<file path=customXml/itemProps152.xml><?xml version="1.0" encoding="utf-8"?>
<ds:datastoreItem xmlns:ds="http://schemas.openxmlformats.org/officeDocument/2006/customXml" ds:itemID="{46CF4B88-EAFF-44B8-8C66-03CB269997F0}">
  <ds:schemaRefs>
    <ds:schemaRef ds:uri="http://schemas.microsoft.com/sharepoint/v3/contenttype/forms"/>
  </ds:schemaRefs>
</ds:datastoreItem>
</file>

<file path=customXml/itemProps1520.xml><?xml version="1.0" encoding="utf-8"?>
<ds:datastoreItem xmlns:ds="http://schemas.openxmlformats.org/officeDocument/2006/customXml" ds:itemID="{D296C49B-32FD-4797-A92F-6AB85E09B6C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21.xml><?xml version="1.0" encoding="utf-8"?>
<ds:datastoreItem xmlns:ds="http://schemas.openxmlformats.org/officeDocument/2006/customXml" ds:itemID="{C30FA119-FCF6-412B-8763-6227D3CED82B}">
  <ds:schemaRefs>
    <ds:schemaRef ds:uri="http://schemas.microsoft.com/sharepoint/v3/contenttype/forms"/>
  </ds:schemaRefs>
</ds:datastoreItem>
</file>

<file path=customXml/itemProps1522.xml><?xml version="1.0" encoding="utf-8"?>
<ds:datastoreItem xmlns:ds="http://schemas.openxmlformats.org/officeDocument/2006/customXml" ds:itemID="{58D1B4D4-F746-473C-A7D9-EA9F09D642E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23.xml><?xml version="1.0" encoding="utf-8"?>
<ds:datastoreItem xmlns:ds="http://schemas.openxmlformats.org/officeDocument/2006/customXml" ds:itemID="{67344D11-0A59-482D-915C-336F5B06D444}">
  <ds:schemaRefs>
    <ds:schemaRef ds:uri="http://schemas.microsoft.com/sharepoint/v3/contenttype/forms"/>
  </ds:schemaRefs>
</ds:datastoreItem>
</file>

<file path=customXml/itemProps1524.xml><?xml version="1.0" encoding="utf-8"?>
<ds:datastoreItem xmlns:ds="http://schemas.openxmlformats.org/officeDocument/2006/customXml" ds:itemID="{12FBD334-EDF8-4C67-8EAF-80CF24AC17C3}">
  <ds:schemaRefs>
    <ds:schemaRef ds:uri="http://schemas.microsoft.com/sharepoint/v3/contenttype/forms"/>
  </ds:schemaRefs>
</ds:datastoreItem>
</file>

<file path=customXml/itemProps1525.xml><?xml version="1.0" encoding="utf-8"?>
<ds:datastoreItem xmlns:ds="http://schemas.openxmlformats.org/officeDocument/2006/customXml" ds:itemID="{A28831D5-0CEE-4F03-A499-7A7A2CED00C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26.xml><?xml version="1.0" encoding="utf-8"?>
<ds:datastoreItem xmlns:ds="http://schemas.openxmlformats.org/officeDocument/2006/customXml" ds:itemID="{9B9FF9CE-58A4-485A-818A-30918E117432}">
  <ds:schemaRefs>
    <ds:schemaRef ds:uri="http://schemas.microsoft.com/sharepoint/v3/contenttype/forms"/>
  </ds:schemaRefs>
</ds:datastoreItem>
</file>

<file path=customXml/itemProps1527.xml><?xml version="1.0" encoding="utf-8"?>
<ds:datastoreItem xmlns:ds="http://schemas.openxmlformats.org/officeDocument/2006/customXml" ds:itemID="{EC5F119B-28AA-47C6-AFED-12F678CA490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28.xml><?xml version="1.0" encoding="utf-8"?>
<ds:datastoreItem xmlns:ds="http://schemas.openxmlformats.org/officeDocument/2006/customXml" ds:itemID="{CA8E310E-B6A8-4373-AACF-DB1E87701F8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29.xml><?xml version="1.0" encoding="utf-8"?>
<ds:datastoreItem xmlns:ds="http://schemas.openxmlformats.org/officeDocument/2006/customXml" ds:itemID="{B4F1E114-C2D8-4718-AA26-9AA5BB57183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3.xml><?xml version="1.0" encoding="utf-8"?>
<ds:datastoreItem xmlns:ds="http://schemas.openxmlformats.org/officeDocument/2006/customXml" ds:itemID="{6BC008F2-8252-487A-B6C1-0E153C44C129}">
  <ds:schemaRefs>
    <ds:schemaRef ds:uri="http://schemas.microsoft.com/sharepoint/v3/contenttype/forms"/>
  </ds:schemaRefs>
</ds:datastoreItem>
</file>

<file path=customXml/itemProps1530.xml><?xml version="1.0" encoding="utf-8"?>
<ds:datastoreItem xmlns:ds="http://schemas.openxmlformats.org/officeDocument/2006/customXml" ds:itemID="{AA461ED5-268B-4BAF-B213-A4629371971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31.xml><?xml version="1.0" encoding="utf-8"?>
<ds:datastoreItem xmlns:ds="http://schemas.openxmlformats.org/officeDocument/2006/customXml" ds:itemID="{438C5295-AF0D-4328-A714-5574A122586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32.xml><?xml version="1.0" encoding="utf-8"?>
<ds:datastoreItem xmlns:ds="http://schemas.openxmlformats.org/officeDocument/2006/customXml" ds:itemID="{E390A144-618E-4FC3-8852-B7A6F15CE44B}">
  <ds:schemaRefs>
    <ds:schemaRef ds:uri="http://schemas.microsoft.com/sharepoint/v3/contenttype/forms"/>
  </ds:schemaRefs>
</ds:datastoreItem>
</file>

<file path=customXml/itemProps1533.xml><?xml version="1.0" encoding="utf-8"?>
<ds:datastoreItem xmlns:ds="http://schemas.openxmlformats.org/officeDocument/2006/customXml" ds:itemID="{3EE983A5-18CF-492D-8667-91AA8E9F589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34.xml><?xml version="1.0" encoding="utf-8"?>
<ds:datastoreItem xmlns:ds="http://schemas.openxmlformats.org/officeDocument/2006/customXml" ds:itemID="{28DE56B2-45C1-41AE-93AB-980E0C5B16BE}">
  <ds:schemaRefs>
    <ds:schemaRef ds:uri="http://schemas.microsoft.com/sharepoint/v3/contenttype/forms"/>
  </ds:schemaRefs>
</ds:datastoreItem>
</file>

<file path=customXml/itemProps1535.xml><?xml version="1.0" encoding="utf-8"?>
<ds:datastoreItem xmlns:ds="http://schemas.openxmlformats.org/officeDocument/2006/customXml" ds:itemID="{D5EBB55B-02AD-4065-9DD2-1BA56FAFB1C0}">
  <ds:schemaRefs>
    <ds:schemaRef ds:uri="http://schemas.microsoft.com/sharepoint/v3/contenttype/forms"/>
  </ds:schemaRefs>
</ds:datastoreItem>
</file>

<file path=customXml/itemProps1536.xml><?xml version="1.0" encoding="utf-8"?>
<ds:datastoreItem xmlns:ds="http://schemas.openxmlformats.org/officeDocument/2006/customXml" ds:itemID="{B002B0AB-D9E3-48E1-8063-7001C07B1DC7}">
  <ds:schemaRefs>
    <ds:schemaRef ds:uri="http://schemas.microsoft.com/sharepoint/v3/contenttype/forms"/>
  </ds:schemaRefs>
</ds:datastoreItem>
</file>

<file path=customXml/itemProps1537.xml><?xml version="1.0" encoding="utf-8"?>
<ds:datastoreItem xmlns:ds="http://schemas.openxmlformats.org/officeDocument/2006/customXml" ds:itemID="{5EB6CF91-0EFA-442D-AECF-C40E7A6C988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38.xml><?xml version="1.0" encoding="utf-8"?>
<ds:datastoreItem xmlns:ds="http://schemas.openxmlformats.org/officeDocument/2006/customXml" ds:itemID="{71FF5165-5EA1-4F04-BFA6-6CDCB5397612}">
  <ds:schemaRefs>
    <ds:schemaRef ds:uri="http://schemas.microsoft.com/sharepoint/v3/contenttype/forms"/>
  </ds:schemaRefs>
</ds:datastoreItem>
</file>

<file path=customXml/itemProps1539.xml><?xml version="1.0" encoding="utf-8"?>
<ds:datastoreItem xmlns:ds="http://schemas.openxmlformats.org/officeDocument/2006/customXml" ds:itemID="{9119B16B-3DB5-4253-9421-3FA8309573E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4.xml><?xml version="1.0" encoding="utf-8"?>
<ds:datastoreItem xmlns:ds="http://schemas.openxmlformats.org/officeDocument/2006/customXml" ds:itemID="{EF238F09-83F6-4594-96A7-D1BFF5CF334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40.xml><?xml version="1.0" encoding="utf-8"?>
<ds:datastoreItem xmlns:ds="http://schemas.openxmlformats.org/officeDocument/2006/customXml" ds:itemID="{683EE99D-8346-406C-8D85-3A7B15B13838}">
  <ds:schemaRefs>
    <ds:schemaRef ds:uri="http://schemas.microsoft.com/sharepoint/v3/contenttype/forms"/>
  </ds:schemaRefs>
</ds:datastoreItem>
</file>

<file path=customXml/itemProps1541.xml><?xml version="1.0" encoding="utf-8"?>
<ds:datastoreItem xmlns:ds="http://schemas.openxmlformats.org/officeDocument/2006/customXml" ds:itemID="{0B9FFCD7-3D54-45BC-88FC-23A5E4468C9C}">
  <ds:schemaRefs>
    <ds:schemaRef ds:uri="http://schemas.microsoft.com/sharepoint/v3/contenttype/forms"/>
  </ds:schemaRefs>
</ds:datastoreItem>
</file>

<file path=customXml/itemProps1542.xml><?xml version="1.0" encoding="utf-8"?>
<ds:datastoreItem xmlns:ds="http://schemas.openxmlformats.org/officeDocument/2006/customXml" ds:itemID="{1A8A88D5-E12F-4C40-9FD5-C9BB9897A4FE}">
  <ds:schemaRefs>
    <ds:schemaRef ds:uri="http://schemas.microsoft.com/sharepoint/v3/contenttype/forms"/>
  </ds:schemaRefs>
</ds:datastoreItem>
</file>

<file path=customXml/itemProps1543.xml><?xml version="1.0" encoding="utf-8"?>
<ds:datastoreItem xmlns:ds="http://schemas.openxmlformats.org/officeDocument/2006/customXml" ds:itemID="{CD4348C4-AD3A-416C-ABA4-7B6F3DEF84B5}">
  <ds:schemaRefs>
    <ds:schemaRef ds:uri="http://schemas.microsoft.com/sharepoint/v3/contenttype/forms"/>
  </ds:schemaRefs>
</ds:datastoreItem>
</file>

<file path=customXml/itemProps1544.xml><?xml version="1.0" encoding="utf-8"?>
<ds:datastoreItem xmlns:ds="http://schemas.openxmlformats.org/officeDocument/2006/customXml" ds:itemID="{F0AB9EEB-0F5C-495D-976B-824684A3D5A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45.xml><?xml version="1.0" encoding="utf-8"?>
<ds:datastoreItem xmlns:ds="http://schemas.openxmlformats.org/officeDocument/2006/customXml" ds:itemID="{1E57E97E-29BB-4545-AAB6-29030736B15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46.xml><?xml version="1.0" encoding="utf-8"?>
<ds:datastoreItem xmlns:ds="http://schemas.openxmlformats.org/officeDocument/2006/customXml" ds:itemID="{4715E8F4-FF3C-4050-AD53-75F592322F2C}">
  <ds:schemaRefs>
    <ds:schemaRef ds:uri="http://schemas.microsoft.com/sharepoint/v3/contenttype/forms"/>
  </ds:schemaRefs>
</ds:datastoreItem>
</file>

<file path=customXml/itemProps1547.xml><?xml version="1.0" encoding="utf-8"?>
<ds:datastoreItem xmlns:ds="http://schemas.openxmlformats.org/officeDocument/2006/customXml" ds:itemID="{65B1DEF4-7ED6-4A84-B568-DB5654BA13A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48.xml><?xml version="1.0" encoding="utf-8"?>
<ds:datastoreItem xmlns:ds="http://schemas.openxmlformats.org/officeDocument/2006/customXml" ds:itemID="{1F18DBB2-CB86-4E11-B31D-6F586BE5FDF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49.xml><?xml version="1.0" encoding="utf-8"?>
<ds:datastoreItem xmlns:ds="http://schemas.openxmlformats.org/officeDocument/2006/customXml" ds:itemID="{D82524D6-C7E1-4825-90C7-BD878EAAB566}">
  <ds:schemaRefs>
    <ds:schemaRef ds:uri="http://schemas.microsoft.com/sharepoint/v3/contenttype/forms"/>
  </ds:schemaRefs>
</ds:datastoreItem>
</file>

<file path=customXml/itemProps155.xml><?xml version="1.0" encoding="utf-8"?>
<ds:datastoreItem xmlns:ds="http://schemas.openxmlformats.org/officeDocument/2006/customXml" ds:itemID="{981CA783-5662-4691-909B-EDB3DA14C3A7}">
  <ds:schemaRefs>
    <ds:schemaRef ds:uri="http://schemas.microsoft.com/sharepoint/v3/contenttype/forms"/>
  </ds:schemaRefs>
</ds:datastoreItem>
</file>

<file path=customXml/itemProps1550.xml><?xml version="1.0" encoding="utf-8"?>
<ds:datastoreItem xmlns:ds="http://schemas.openxmlformats.org/officeDocument/2006/customXml" ds:itemID="{448B8420-01F6-45AE-B66C-B082E57F4C9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51.xml><?xml version="1.0" encoding="utf-8"?>
<ds:datastoreItem xmlns:ds="http://schemas.openxmlformats.org/officeDocument/2006/customXml" ds:itemID="{84FEB83D-1250-4D97-8FBF-BC78C283B335}">
  <ds:schemaRefs>
    <ds:schemaRef ds:uri="http://schemas.microsoft.com/sharepoint/v3/contenttype/forms"/>
  </ds:schemaRefs>
</ds:datastoreItem>
</file>

<file path=customXml/itemProps1552.xml><?xml version="1.0" encoding="utf-8"?>
<ds:datastoreItem xmlns:ds="http://schemas.openxmlformats.org/officeDocument/2006/customXml" ds:itemID="{69A7826B-F85F-4AA7-9905-5A312A043F7D}">
  <ds:schemaRefs>
    <ds:schemaRef ds:uri="http://schemas.microsoft.com/sharepoint/v3/contenttype/forms"/>
  </ds:schemaRefs>
</ds:datastoreItem>
</file>

<file path=customXml/itemProps1553.xml><?xml version="1.0" encoding="utf-8"?>
<ds:datastoreItem xmlns:ds="http://schemas.openxmlformats.org/officeDocument/2006/customXml" ds:itemID="{445C0F0D-DC2B-49AA-B77A-3C46335EBD5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54.xml><?xml version="1.0" encoding="utf-8"?>
<ds:datastoreItem xmlns:ds="http://schemas.openxmlformats.org/officeDocument/2006/customXml" ds:itemID="{2751E165-191D-4A08-B000-9F09DEDF5704}">
  <ds:schemaRefs>
    <ds:schemaRef ds:uri="http://schemas.microsoft.com/sharepoint/v3/contenttype/forms"/>
  </ds:schemaRefs>
</ds:datastoreItem>
</file>

<file path=customXml/itemProps1555.xml><?xml version="1.0" encoding="utf-8"?>
<ds:datastoreItem xmlns:ds="http://schemas.openxmlformats.org/officeDocument/2006/customXml" ds:itemID="{62E57C51-68C6-4A1B-A42A-E190CA66F502}">
  <ds:schemaRefs>
    <ds:schemaRef ds:uri="http://schemas.microsoft.com/sharepoint/v3/contenttype/forms"/>
  </ds:schemaRefs>
</ds:datastoreItem>
</file>

<file path=customXml/itemProps1556.xml><?xml version="1.0" encoding="utf-8"?>
<ds:datastoreItem xmlns:ds="http://schemas.openxmlformats.org/officeDocument/2006/customXml" ds:itemID="{9D243408-9D83-4E5D-B452-8DFFD5BD0118}">
  <ds:schemaRefs>
    <ds:schemaRef ds:uri="http://schemas.microsoft.com/sharepoint/v3/contenttype/forms"/>
  </ds:schemaRefs>
</ds:datastoreItem>
</file>

<file path=customXml/itemProps1557.xml><?xml version="1.0" encoding="utf-8"?>
<ds:datastoreItem xmlns:ds="http://schemas.openxmlformats.org/officeDocument/2006/customXml" ds:itemID="{39A11EA1-CB22-4ADF-8141-E6C99B85FBE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58.xml><?xml version="1.0" encoding="utf-8"?>
<ds:datastoreItem xmlns:ds="http://schemas.openxmlformats.org/officeDocument/2006/customXml" ds:itemID="{38338564-D36E-4BFF-9C8C-4238530C4A2C}">
  <ds:schemaRefs>
    <ds:schemaRef ds:uri="http://schemas.microsoft.com/sharepoint/v3/contenttype/forms"/>
  </ds:schemaRefs>
</ds:datastoreItem>
</file>

<file path=customXml/itemProps1559.xml><?xml version="1.0" encoding="utf-8"?>
<ds:datastoreItem xmlns:ds="http://schemas.openxmlformats.org/officeDocument/2006/customXml" ds:itemID="{8302EC7E-A717-43B0-861C-4445FD7BE7F0}">
  <ds:schemaRefs>
    <ds:schemaRef ds:uri="http://schemas.microsoft.com/sharepoint/v3/contenttype/forms"/>
  </ds:schemaRefs>
</ds:datastoreItem>
</file>

<file path=customXml/itemProps156.xml><?xml version="1.0" encoding="utf-8"?>
<ds:datastoreItem xmlns:ds="http://schemas.openxmlformats.org/officeDocument/2006/customXml" ds:itemID="{5F9CC3E8-D2E5-4E8A-ACB2-0427F8FEF00D}">
  <ds:schemaRefs>
    <ds:schemaRef ds:uri="http://schemas.microsoft.com/sharepoint/v3/contenttype/forms"/>
  </ds:schemaRefs>
</ds:datastoreItem>
</file>

<file path=customXml/itemProps1560.xml><?xml version="1.0" encoding="utf-8"?>
<ds:datastoreItem xmlns:ds="http://schemas.openxmlformats.org/officeDocument/2006/customXml" ds:itemID="{068978A8-C0C7-4827-8432-8A88D371DDD7}">
  <ds:schemaRefs>
    <ds:schemaRef ds:uri="http://schemas.microsoft.com/sharepoint/v3/contenttype/forms"/>
  </ds:schemaRefs>
</ds:datastoreItem>
</file>

<file path=customXml/itemProps1561.xml><?xml version="1.0" encoding="utf-8"?>
<ds:datastoreItem xmlns:ds="http://schemas.openxmlformats.org/officeDocument/2006/customXml" ds:itemID="{FB7EA1B3-23FA-4479-B35F-0657C0CE537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62.xml><?xml version="1.0" encoding="utf-8"?>
<ds:datastoreItem xmlns:ds="http://schemas.openxmlformats.org/officeDocument/2006/customXml" ds:itemID="{F052833F-76AE-4765-BE4C-5D8D157EA271}">
  <ds:schemaRefs>
    <ds:schemaRef ds:uri="http://schemas.microsoft.com/sharepoint/v3/contenttype/forms"/>
  </ds:schemaRefs>
</ds:datastoreItem>
</file>

<file path=customXml/itemProps1563.xml><?xml version="1.0" encoding="utf-8"?>
<ds:datastoreItem xmlns:ds="http://schemas.openxmlformats.org/officeDocument/2006/customXml" ds:itemID="{40B2CD98-521C-4D8A-81E1-0935BBE7713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64.xml><?xml version="1.0" encoding="utf-8"?>
<ds:datastoreItem xmlns:ds="http://schemas.openxmlformats.org/officeDocument/2006/customXml" ds:itemID="{A8E10537-226E-486B-99D8-1F56800C8031}">
  <ds:schemaRefs>
    <ds:schemaRef ds:uri="http://schemas.microsoft.com/sharepoint/v3/contenttype/forms"/>
  </ds:schemaRefs>
</ds:datastoreItem>
</file>

<file path=customXml/itemProps1565.xml><?xml version="1.0" encoding="utf-8"?>
<ds:datastoreItem xmlns:ds="http://schemas.openxmlformats.org/officeDocument/2006/customXml" ds:itemID="{07DCE491-F466-4705-A5B1-ED96752FD267}">
  <ds:schemaRefs>
    <ds:schemaRef ds:uri="http://schemas.microsoft.com/sharepoint/v3/contenttype/forms"/>
  </ds:schemaRefs>
</ds:datastoreItem>
</file>

<file path=customXml/itemProps1566.xml><?xml version="1.0" encoding="utf-8"?>
<ds:datastoreItem xmlns:ds="http://schemas.openxmlformats.org/officeDocument/2006/customXml" ds:itemID="{5D4634EB-A35D-4DDB-9D30-4FA5B015B958}">
  <ds:schemaRefs>
    <ds:schemaRef ds:uri="http://schemas.microsoft.com/sharepoint/v3/contenttype/forms"/>
  </ds:schemaRefs>
</ds:datastoreItem>
</file>

<file path=customXml/itemProps1567.xml><?xml version="1.0" encoding="utf-8"?>
<ds:datastoreItem xmlns:ds="http://schemas.openxmlformats.org/officeDocument/2006/customXml" ds:itemID="{AD1D1412-BA1E-41A3-AE93-D2211398242E}">
  <ds:schemaRefs>
    <ds:schemaRef ds:uri="http://schemas.microsoft.com/sharepoint/v3/contenttype/forms"/>
  </ds:schemaRefs>
</ds:datastoreItem>
</file>

<file path=customXml/itemProps1568.xml><?xml version="1.0" encoding="utf-8"?>
<ds:datastoreItem xmlns:ds="http://schemas.openxmlformats.org/officeDocument/2006/customXml" ds:itemID="{53A90EAF-8F26-4617-A154-35D93069489D}">
  <ds:schemaRefs>
    <ds:schemaRef ds:uri="http://schemas.microsoft.com/sharepoint/v3/contenttype/forms"/>
  </ds:schemaRefs>
</ds:datastoreItem>
</file>

<file path=customXml/itemProps1569.xml><?xml version="1.0" encoding="utf-8"?>
<ds:datastoreItem xmlns:ds="http://schemas.openxmlformats.org/officeDocument/2006/customXml" ds:itemID="{BAE8CFCB-282A-4278-8699-5A76F8929DC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7.xml><?xml version="1.0" encoding="utf-8"?>
<ds:datastoreItem xmlns:ds="http://schemas.openxmlformats.org/officeDocument/2006/customXml" ds:itemID="{D3702C44-816D-4855-AF6A-11DE75FA10C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70.xml><?xml version="1.0" encoding="utf-8"?>
<ds:datastoreItem xmlns:ds="http://schemas.openxmlformats.org/officeDocument/2006/customXml" ds:itemID="{17C6697D-489D-4D1E-B840-6B467B5B3E88}">
  <ds:schemaRefs>
    <ds:schemaRef ds:uri="http://schemas.microsoft.com/sharepoint/v3/contenttype/forms"/>
  </ds:schemaRefs>
</ds:datastoreItem>
</file>

<file path=customXml/itemProps1571.xml><?xml version="1.0" encoding="utf-8"?>
<ds:datastoreItem xmlns:ds="http://schemas.openxmlformats.org/officeDocument/2006/customXml" ds:itemID="{1246C8D6-BE27-4E65-988E-324232750D8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72.xml><?xml version="1.0" encoding="utf-8"?>
<ds:datastoreItem xmlns:ds="http://schemas.openxmlformats.org/officeDocument/2006/customXml" ds:itemID="{D3D110EF-4F7F-4384-A3B1-86B54B7CD55F}">
  <ds:schemaRefs>
    <ds:schemaRef ds:uri="http://schemas.microsoft.com/sharepoint/v3/contenttype/forms"/>
  </ds:schemaRefs>
</ds:datastoreItem>
</file>

<file path=customXml/itemProps1573.xml><?xml version="1.0" encoding="utf-8"?>
<ds:datastoreItem xmlns:ds="http://schemas.openxmlformats.org/officeDocument/2006/customXml" ds:itemID="{25D67C54-0226-4114-8D28-302E3F90CAC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74.xml><?xml version="1.0" encoding="utf-8"?>
<ds:datastoreItem xmlns:ds="http://schemas.openxmlformats.org/officeDocument/2006/customXml" ds:itemID="{95F0B222-14E3-45D4-AA39-30B8E5C72569}">
  <ds:schemaRefs>
    <ds:schemaRef ds:uri="http://schemas.microsoft.com/sharepoint/v3/contenttype/forms"/>
  </ds:schemaRefs>
</ds:datastoreItem>
</file>

<file path=customXml/itemProps1575.xml><?xml version="1.0" encoding="utf-8"?>
<ds:datastoreItem xmlns:ds="http://schemas.openxmlformats.org/officeDocument/2006/customXml" ds:itemID="{408BCDB7-0F41-47FD-A0B3-4D81C6D08C2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76.xml><?xml version="1.0" encoding="utf-8"?>
<ds:datastoreItem xmlns:ds="http://schemas.openxmlformats.org/officeDocument/2006/customXml" ds:itemID="{70702551-54C0-451F-B123-FAB26F461FE7}">
  <ds:schemaRefs>
    <ds:schemaRef ds:uri="http://schemas.microsoft.com/sharepoint/v3/contenttype/forms"/>
  </ds:schemaRefs>
</ds:datastoreItem>
</file>

<file path=customXml/itemProps1577.xml><?xml version="1.0" encoding="utf-8"?>
<ds:datastoreItem xmlns:ds="http://schemas.openxmlformats.org/officeDocument/2006/customXml" ds:itemID="{38977247-A919-4D54-B00F-A9630392641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78.xml><?xml version="1.0" encoding="utf-8"?>
<ds:datastoreItem xmlns:ds="http://schemas.openxmlformats.org/officeDocument/2006/customXml" ds:itemID="{142188FF-5E36-467D-BDDF-2327FF84DC3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79.xml><?xml version="1.0" encoding="utf-8"?>
<ds:datastoreItem xmlns:ds="http://schemas.openxmlformats.org/officeDocument/2006/customXml" ds:itemID="{6846CFEA-63E6-4AE8-95AE-9F27C3F62DD6}">
  <ds:schemaRefs>
    <ds:schemaRef ds:uri="http://schemas.microsoft.com/sharepoint/v3/contenttype/forms"/>
  </ds:schemaRefs>
</ds:datastoreItem>
</file>

<file path=customXml/itemProps158.xml><?xml version="1.0" encoding="utf-8"?>
<ds:datastoreItem xmlns:ds="http://schemas.openxmlformats.org/officeDocument/2006/customXml" ds:itemID="{F2768FD2-E11F-4A03-9B96-877E2B0D687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80.xml><?xml version="1.0" encoding="utf-8"?>
<ds:datastoreItem xmlns:ds="http://schemas.openxmlformats.org/officeDocument/2006/customXml" ds:itemID="{DFDD4D2C-0A02-48B5-90E0-0E671D4D5D5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81.xml><?xml version="1.0" encoding="utf-8"?>
<ds:datastoreItem xmlns:ds="http://schemas.openxmlformats.org/officeDocument/2006/customXml" ds:itemID="{1A787938-F48E-4D0A-A54B-547F85ADA90C}">
  <ds:schemaRefs>
    <ds:schemaRef ds:uri="http://schemas.microsoft.com/sharepoint/v3/contenttype/forms"/>
  </ds:schemaRefs>
</ds:datastoreItem>
</file>

<file path=customXml/itemProps1582.xml><?xml version="1.0" encoding="utf-8"?>
<ds:datastoreItem xmlns:ds="http://schemas.openxmlformats.org/officeDocument/2006/customXml" ds:itemID="{960EF57B-5AFE-4CC7-BC76-7C31AF8513D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83.xml><?xml version="1.0" encoding="utf-8"?>
<ds:datastoreItem xmlns:ds="http://schemas.openxmlformats.org/officeDocument/2006/customXml" ds:itemID="{D96DE67C-8A1A-41A9-8F1E-3DF0A1A23983}">
  <ds:schemaRefs>
    <ds:schemaRef ds:uri="http://schemas.microsoft.com/sharepoint/v3/contenttype/forms"/>
  </ds:schemaRefs>
</ds:datastoreItem>
</file>

<file path=customXml/itemProps1584.xml><?xml version="1.0" encoding="utf-8"?>
<ds:datastoreItem xmlns:ds="http://schemas.openxmlformats.org/officeDocument/2006/customXml" ds:itemID="{06687F56-F641-430F-AB2D-0B7EC3209260}">
  <ds:schemaRefs>
    <ds:schemaRef ds:uri="http://schemas.microsoft.com/sharepoint/v3/contenttype/forms"/>
  </ds:schemaRefs>
</ds:datastoreItem>
</file>

<file path=customXml/itemProps1585.xml><?xml version="1.0" encoding="utf-8"?>
<ds:datastoreItem xmlns:ds="http://schemas.openxmlformats.org/officeDocument/2006/customXml" ds:itemID="{D08AE51C-22A1-466F-9653-DC1E371FE78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86.xml><?xml version="1.0" encoding="utf-8"?>
<ds:datastoreItem xmlns:ds="http://schemas.openxmlformats.org/officeDocument/2006/customXml" ds:itemID="{AE4AC012-8470-4481-9EB0-0A50E929746D}">
  <ds:schemaRefs>
    <ds:schemaRef ds:uri="http://schemas.microsoft.com/sharepoint/v3/contenttype/forms"/>
  </ds:schemaRefs>
</ds:datastoreItem>
</file>

<file path=customXml/itemProps1587.xml><?xml version="1.0" encoding="utf-8"?>
<ds:datastoreItem xmlns:ds="http://schemas.openxmlformats.org/officeDocument/2006/customXml" ds:itemID="{7C07FAD7-C354-4BAF-92CC-867E43A2E36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88.xml><?xml version="1.0" encoding="utf-8"?>
<ds:datastoreItem xmlns:ds="http://schemas.openxmlformats.org/officeDocument/2006/customXml" ds:itemID="{58C7612F-6C23-436A-98D0-E0699E57B4CB}">
  <ds:schemaRefs>
    <ds:schemaRef ds:uri="http://schemas.microsoft.com/sharepoint/v3/contenttype/forms"/>
  </ds:schemaRefs>
</ds:datastoreItem>
</file>

<file path=customXml/itemProps1589.xml><?xml version="1.0" encoding="utf-8"?>
<ds:datastoreItem xmlns:ds="http://schemas.openxmlformats.org/officeDocument/2006/customXml" ds:itemID="{45FCDACA-B73B-4741-ADD7-52705D95DE46}">
  <ds:schemaRefs>
    <ds:schemaRef ds:uri="http://schemas.microsoft.com/sharepoint/v3/contenttype/forms"/>
  </ds:schemaRefs>
</ds:datastoreItem>
</file>

<file path=customXml/itemProps159.xml><?xml version="1.0" encoding="utf-8"?>
<ds:datastoreItem xmlns:ds="http://schemas.openxmlformats.org/officeDocument/2006/customXml" ds:itemID="{3E1A252F-FAF8-44DF-8561-8895265EC68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90.xml><?xml version="1.0" encoding="utf-8"?>
<ds:datastoreItem xmlns:ds="http://schemas.openxmlformats.org/officeDocument/2006/customXml" ds:itemID="{477568D7-973B-4345-9BE5-E9D0D557DA73}">
  <ds:schemaRefs>
    <ds:schemaRef ds:uri="http://schemas.microsoft.com/sharepoint/v3/contenttype/forms"/>
  </ds:schemaRefs>
</ds:datastoreItem>
</file>

<file path=customXml/itemProps1591.xml><?xml version="1.0" encoding="utf-8"?>
<ds:datastoreItem xmlns:ds="http://schemas.openxmlformats.org/officeDocument/2006/customXml" ds:itemID="{3A31C11A-FA56-41FA-9002-E13BE5BB6B7F}">
  <ds:schemaRefs>
    <ds:schemaRef ds:uri="http://schemas.microsoft.com/sharepoint/v3/contenttype/forms"/>
  </ds:schemaRefs>
</ds:datastoreItem>
</file>

<file path=customXml/itemProps1592.xml><?xml version="1.0" encoding="utf-8"?>
<ds:datastoreItem xmlns:ds="http://schemas.openxmlformats.org/officeDocument/2006/customXml" ds:itemID="{83D214FE-AC16-411D-B02B-5681061A584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93.xml><?xml version="1.0" encoding="utf-8"?>
<ds:datastoreItem xmlns:ds="http://schemas.openxmlformats.org/officeDocument/2006/customXml" ds:itemID="{A1F13D1D-34CF-4C3E-A991-29A6B6C9461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94.xml><?xml version="1.0" encoding="utf-8"?>
<ds:datastoreItem xmlns:ds="http://schemas.openxmlformats.org/officeDocument/2006/customXml" ds:itemID="{86B44159-BC8D-4E0A-ABBC-A7A1CB226E7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95.xml><?xml version="1.0" encoding="utf-8"?>
<ds:datastoreItem xmlns:ds="http://schemas.openxmlformats.org/officeDocument/2006/customXml" ds:itemID="{CCE3B7C7-D732-4AF3-9D8B-038DE13255E4}">
  <ds:schemaRefs>
    <ds:schemaRef ds:uri="http://schemas.microsoft.com/sharepoint/v3/contenttype/forms"/>
  </ds:schemaRefs>
</ds:datastoreItem>
</file>

<file path=customXml/itemProps1596.xml><?xml version="1.0" encoding="utf-8"?>
<ds:datastoreItem xmlns:ds="http://schemas.openxmlformats.org/officeDocument/2006/customXml" ds:itemID="{9E28F483-000E-484C-AE90-A8A47FB00B6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97.xml><?xml version="1.0" encoding="utf-8"?>
<ds:datastoreItem xmlns:ds="http://schemas.openxmlformats.org/officeDocument/2006/customXml" ds:itemID="{F5051D4E-5981-475C-828A-EAD9D74D732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598.xml><?xml version="1.0" encoding="utf-8"?>
<ds:datastoreItem xmlns:ds="http://schemas.openxmlformats.org/officeDocument/2006/customXml" ds:itemID="{4CD62D38-CC3C-4FED-88D5-F3B8E9527819}">
  <ds:schemaRefs>
    <ds:schemaRef ds:uri="http://schemas.microsoft.com/sharepoint/v3/contenttype/forms"/>
  </ds:schemaRefs>
</ds:datastoreItem>
</file>

<file path=customXml/itemProps1599.xml><?xml version="1.0" encoding="utf-8"?>
<ds:datastoreItem xmlns:ds="http://schemas.openxmlformats.org/officeDocument/2006/customXml" ds:itemID="{A92D8F43-BDDF-474E-913B-92643A1F9D93}">
  <ds:schemaRefs>
    <ds:schemaRef ds:uri="http://schemas.microsoft.com/sharepoint/v3/contenttype/forms"/>
  </ds:schemaRefs>
</ds:datastoreItem>
</file>

<file path=customXml/itemProps16.xml><?xml version="1.0" encoding="utf-8"?>
<ds:datastoreItem xmlns:ds="http://schemas.openxmlformats.org/officeDocument/2006/customXml" ds:itemID="{C5887349-F52E-4692-A2E0-2C1B9ECF72A6}">
  <ds:schemaRefs>
    <ds:schemaRef ds:uri="http://schemas.microsoft.com/sharepoint/v3/contenttype/forms"/>
  </ds:schemaRefs>
</ds:datastoreItem>
</file>

<file path=customXml/itemProps160.xml><?xml version="1.0" encoding="utf-8"?>
<ds:datastoreItem xmlns:ds="http://schemas.openxmlformats.org/officeDocument/2006/customXml" ds:itemID="{24E2B729-4559-48B2-9BE0-972A0A5B32A5}">
  <ds:schemaRefs>
    <ds:schemaRef ds:uri="http://schemas.microsoft.com/sharepoint/v3/contenttype/forms"/>
  </ds:schemaRefs>
</ds:datastoreItem>
</file>

<file path=customXml/itemProps1600.xml><?xml version="1.0" encoding="utf-8"?>
<ds:datastoreItem xmlns:ds="http://schemas.openxmlformats.org/officeDocument/2006/customXml" ds:itemID="{80C09043-0173-4304-BBFD-3FF5C87A930D}">
  <ds:schemaRefs>
    <ds:schemaRef ds:uri="http://schemas.microsoft.com/sharepoint/v3/contenttype/forms"/>
  </ds:schemaRefs>
</ds:datastoreItem>
</file>

<file path=customXml/itemProps1601.xml><?xml version="1.0" encoding="utf-8"?>
<ds:datastoreItem xmlns:ds="http://schemas.openxmlformats.org/officeDocument/2006/customXml" ds:itemID="{CACA06C4-1354-4E6B-B525-372CE278D9C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02.xml><?xml version="1.0" encoding="utf-8"?>
<ds:datastoreItem xmlns:ds="http://schemas.openxmlformats.org/officeDocument/2006/customXml" ds:itemID="{000B861E-8754-4443-941E-D6EC2FCBD2C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03.xml><?xml version="1.0" encoding="utf-8"?>
<ds:datastoreItem xmlns:ds="http://schemas.openxmlformats.org/officeDocument/2006/customXml" ds:itemID="{EB9F9821-4695-4A7D-BDD2-D561BD22E11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04.xml><?xml version="1.0" encoding="utf-8"?>
<ds:datastoreItem xmlns:ds="http://schemas.openxmlformats.org/officeDocument/2006/customXml" ds:itemID="{01EE2CA0-6935-4F93-8AA8-A55A4A3E9FE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05.xml><?xml version="1.0" encoding="utf-8"?>
<ds:datastoreItem xmlns:ds="http://schemas.openxmlformats.org/officeDocument/2006/customXml" ds:itemID="{2A0B7933-C282-4546-99A5-0F3DB8F9D46C}">
  <ds:schemaRefs>
    <ds:schemaRef ds:uri="http://schemas.microsoft.com/sharepoint/v3/contenttype/forms"/>
  </ds:schemaRefs>
</ds:datastoreItem>
</file>

<file path=customXml/itemProps1606.xml><?xml version="1.0" encoding="utf-8"?>
<ds:datastoreItem xmlns:ds="http://schemas.openxmlformats.org/officeDocument/2006/customXml" ds:itemID="{4D5B7F51-AB09-4885-8A0F-2F5F43F5B8F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07.xml><?xml version="1.0" encoding="utf-8"?>
<ds:datastoreItem xmlns:ds="http://schemas.openxmlformats.org/officeDocument/2006/customXml" ds:itemID="{5D2E9BA2-95F2-4076-8C94-055FC7B1A01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08.xml><?xml version="1.0" encoding="utf-8"?>
<ds:datastoreItem xmlns:ds="http://schemas.openxmlformats.org/officeDocument/2006/customXml" ds:itemID="{E0A665CE-8285-423F-A28B-1F2CA14827E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09.xml><?xml version="1.0" encoding="utf-8"?>
<ds:datastoreItem xmlns:ds="http://schemas.openxmlformats.org/officeDocument/2006/customXml" ds:itemID="{3E0298F5-03C2-4A6E-B10D-58B2FB13B3E6}">
  <ds:schemaRefs>
    <ds:schemaRef ds:uri="http://schemas.microsoft.com/sharepoint/v3/contenttype/forms"/>
  </ds:schemaRefs>
</ds:datastoreItem>
</file>

<file path=customXml/itemProps161.xml><?xml version="1.0" encoding="utf-8"?>
<ds:datastoreItem xmlns:ds="http://schemas.openxmlformats.org/officeDocument/2006/customXml" ds:itemID="{C60A8A4E-DECB-43D0-8196-E594FC81163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10.xml><?xml version="1.0" encoding="utf-8"?>
<ds:datastoreItem xmlns:ds="http://schemas.openxmlformats.org/officeDocument/2006/customXml" ds:itemID="{5BA619C3-3751-4452-B320-A2C198BBD1E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11.xml><?xml version="1.0" encoding="utf-8"?>
<ds:datastoreItem xmlns:ds="http://schemas.openxmlformats.org/officeDocument/2006/customXml" ds:itemID="{A11FC45D-1EB3-408B-9791-9B51FCAD2314}">
  <ds:schemaRefs>
    <ds:schemaRef ds:uri="http://schemas.microsoft.com/sharepoint/v3/contenttype/forms"/>
  </ds:schemaRefs>
</ds:datastoreItem>
</file>

<file path=customXml/itemProps1612.xml><?xml version="1.0" encoding="utf-8"?>
<ds:datastoreItem xmlns:ds="http://schemas.openxmlformats.org/officeDocument/2006/customXml" ds:itemID="{385BEED7-753F-40E6-BFD5-9D1ACEA4FA1A}">
  <ds:schemaRefs>
    <ds:schemaRef ds:uri="http://schemas.microsoft.com/sharepoint/v3/contenttype/forms"/>
  </ds:schemaRefs>
</ds:datastoreItem>
</file>

<file path=customXml/itemProps1613.xml><?xml version="1.0" encoding="utf-8"?>
<ds:datastoreItem xmlns:ds="http://schemas.openxmlformats.org/officeDocument/2006/customXml" ds:itemID="{F9E7CE37-0835-46A4-BD21-214FFABA76D3}">
  <ds:schemaRefs>
    <ds:schemaRef ds:uri="http://schemas.microsoft.com/sharepoint/v3/contenttype/forms"/>
  </ds:schemaRefs>
</ds:datastoreItem>
</file>

<file path=customXml/itemProps1614.xml><?xml version="1.0" encoding="utf-8"?>
<ds:datastoreItem xmlns:ds="http://schemas.openxmlformats.org/officeDocument/2006/customXml" ds:itemID="{85C47026-3525-4202-ACC7-127C5E9E495D}">
  <ds:schemaRefs>
    <ds:schemaRef ds:uri="http://schemas.microsoft.com/sharepoint/v3/contenttype/forms"/>
  </ds:schemaRefs>
</ds:datastoreItem>
</file>

<file path=customXml/itemProps1615.xml><?xml version="1.0" encoding="utf-8"?>
<ds:datastoreItem xmlns:ds="http://schemas.openxmlformats.org/officeDocument/2006/customXml" ds:itemID="{B1454612-03FE-4878-8D67-D0357DCF94F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16.xml><?xml version="1.0" encoding="utf-8"?>
<ds:datastoreItem xmlns:ds="http://schemas.openxmlformats.org/officeDocument/2006/customXml" ds:itemID="{06F25DAB-E440-4AF4-8893-B0A8C2A355B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17.xml><?xml version="1.0" encoding="utf-8"?>
<ds:datastoreItem xmlns:ds="http://schemas.openxmlformats.org/officeDocument/2006/customXml" ds:itemID="{02E17E55-691F-42EB-B17C-486509E9716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18.xml><?xml version="1.0" encoding="utf-8"?>
<ds:datastoreItem xmlns:ds="http://schemas.openxmlformats.org/officeDocument/2006/customXml" ds:itemID="{22B4B513-C220-4629-8CDC-2EA6DE47873F}">
  <ds:schemaRefs>
    <ds:schemaRef ds:uri="http://schemas.microsoft.com/sharepoint/v3/contenttype/forms"/>
  </ds:schemaRefs>
</ds:datastoreItem>
</file>

<file path=customXml/itemProps1619.xml><?xml version="1.0" encoding="utf-8"?>
<ds:datastoreItem xmlns:ds="http://schemas.openxmlformats.org/officeDocument/2006/customXml" ds:itemID="{89D0940B-C294-4D57-A76B-A752B4F26957}">
  <ds:schemaRefs>
    <ds:schemaRef ds:uri="http://schemas.microsoft.com/sharepoint/v3/contenttype/forms"/>
  </ds:schemaRefs>
</ds:datastoreItem>
</file>

<file path=customXml/itemProps162.xml><?xml version="1.0" encoding="utf-8"?>
<ds:datastoreItem xmlns:ds="http://schemas.openxmlformats.org/officeDocument/2006/customXml" ds:itemID="{A03887B7-0DFB-4AB7-926D-9A4001D4BE5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20.xml><?xml version="1.0" encoding="utf-8"?>
<ds:datastoreItem xmlns:ds="http://schemas.openxmlformats.org/officeDocument/2006/customXml" ds:itemID="{758E985C-D9E2-4B6E-884F-C75EDCA259F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21.xml><?xml version="1.0" encoding="utf-8"?>
<ds:datastoreItem xmlns:ds="http://schemas.openxmlformats.org/officeDocument/2006/customXml" ds:itemID="{10FDA5B8-8C08-4171-95F8-72916484D65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22.xml><?xml version="1.0" encoding="utf-8"?>
<ds:datastoreItem xmlns:ds="http://schemas.openxmlformats.org/officeDocument/2006/customXml" ds:itemID="{44F72939-0C2D-4A99-BAB0-FD229EA2F97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23.xml><?xml version="1.0" encoding="utf-8"?>
<ds:datastoreItem xmlns:ds="http://schemas.openxmlformats.org/officeDocument/2006/customXml" ds:itemID="{A8C1B5EF-5C0D-410E-851C-5C1B1FD64FE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24.xml><?xml version="1.0" encoding="utf-8"?>
<ds:datastoreItem xmlns:ds="http://schemas.openxmlformats.org/officeDocument/2006/customXml" ds:itemID="{0BE40D8A-94EB-4B2C-8EF7-296E05EB5EE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25.xml><?xml version="1.0" encoding="utf-8"?>
<ds:datastoreItem xmlns:ds="http://schemas.openxmlformats.org/officeDocument/2006/customXml" ds:itemID="{3598EA7F-5CE4-4C9B-8C4C-B0C4B6B1012B}">
  <ds:schemaRefs>
    <ds:schemaRef ds:uri="http://schemas.microsoft.com/sharepoint/v3/contenttype/forms"/>
  </ds:schemaRefs>
</ds:datastoreItem>
</file>

<file path=customXml/itemProps1626.xml><?xml version="1.0" encoding="utf-8"?>
<ds:datastoreItem xmlns:ds="http://schemas.openxmlformats.org/officeDocument/2006/customXml" ds:itemID="{F5F39636-D68C-409F-9EA8-0A2727919B79}">
  <ds:schemaRefs>
    <ds:schemaRef ds:uri="http://schemas.microsoft.com/sharepoint/v3/contenttype/forms"/>
  </ds:schemaRefs>
</ds:datastoreItem>
</file>

<file path=customXml/itemProps1627.xml><?xml version="1.0" encoding="utf-8"?>
<ds:datastoreItem xmlns:ds="http://schemas.openxmlformats.org/officeDocument/2006/customXml" ds:itemID="{C02C62B6-3DCF-42A3-A27C-53EAC9292577}">
  <ds:schemaRefs>
    <ds:schemaRef ds:uri="http://schemas.microsoft.com/sharepoint/v3/contenttype/forms"/>
  </ds:schemaRefs>
</ds:datastoreItem>
</file>

<file path=customXml/itemProps1628.xml><?xml version="1.0" encoding="utf-8"?>
<ds:datastoreItem xmlns:ds="http://schemas.openxmlformats.org/officeDocument/2006/customXml" ds:itemID="{05D9943D-EC54-4315-AF48-358558242A8A}">
  <ds:schemaRefs>
    <ds:schemaRef ds:uri="http://schemas.microsoft.com/sharepoint/v3/contenttype/forms"/>
  </ds:schemaRefs>
</ds:datastoreItem>
</file>

<file path=customXml/itemProps1629.xml><?xml version="1.0" encoding="utf-8"?>
<ds:datastoreItem xmlns:ds="http://schemas.openxmlformats.org/officeDocument/2006/customXml" ds:itemID="{E9FD0A94-0C88-4ADC-8D87-45807BAD367E}">
  <ds:schemaRefs>
    <ds:schemaRef ds:uri="http://schemas.microsoft.com/sharepoint/v3/contenttype/forms"/>
  </ds:schemaRefs>
</ds:datastoreItem>
</file>

<file path=customXml/itemProps163.xml><?xml version="1.0" encoding="utf-8"?>
<ds:datastoreItem xmlns:ds="http://schemas.openxmlformats.org/officeDocument/2006/customXml" ds:itemID="{7B872498-FD9B-4DDF-9BBC-95D41178F334}">
  <ds:schemaRefs>
    <ds:schemaRef ds:uri="http://schemas.microsoft.com/sharepoint/v3/contenttype/forms"/>
  </ds:schemaRefs>
</ds:datastoreItem>
</file>

<file path=customXml/itemProps1630.xml><?xml version="1.0" encoding="utf-8"?>
<ds:datastoreItem xmlns:ds="http://schemas.openxmlformats.org/officeDocument/2006/customXml" ds:itemID="{92C3E1C2-D33B-4BBD-9E30-190D80EFB7B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31.xml><?xml version="1.0" encoding="utf-8"?>
<ds:datastoreItem xmlns:ds="http://schemas.openxmlformats.org/officeDocument/2006/customXml" ds:itemID="{01C45B3D-83EC-4722-8781-F22EF3A211B2}">
  <ds:schemaRefs>
    <ds:schemaRef ds:uri="http://schemas.microsoft.com/sharepoint/v3/contenttype/forms"/>
  </ds:schemaRefs>
</ds:datastoreItem>
</file>

<file path=customXml/itemProps1632.xml><?xml version="1.0" encoding="utf-8"?>
<ds:datastoreItem xmlns:ds="http://schemas.openxmlformats.org/officeDocument/2006/customXml" ds:itemID="{BBD5ED91-3DEB-4437-AF98-D013A19F1BF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33.xml><?xml version="1.0" encoding="utf-8"?>
<ds:datastoreItem xmlns:ds="http://schemas.openxmlformats.org/officeDocument/2006/customXml" ds:itemID="{BEC8052E-12B2-4BEA-8D8A-42DB18E36ACA}">
  <ds:schemaRefs>
    <ds:schemaRef ds:uri="http://schemas.microsoft.com/sharepoint/v3/contenttype/forms"/>
  </ds:schemaRefs>
</ds:datastoreItem>
</file>

<file path=customXml/itemProps1634.xml><?xml version="1.0" encoding="utf-8"?>
<ds:datastoreItem xmlns:ds="http://schemas.openxmlformats.org/officeDocument/2006/customXml" ds:itemID="{1045DC87-9DBB-47E5-B3B6-A1F8CC1EDD37}">
  <ds:schemaRefs>
    <ds:schemaRef ds:uri="http://schemas.microsoft.com/sharepoint/v3/contenttype/forms"/>
  </ds:schemaRefs>
</ds:datastoreItem>
</file>

<file path=customXml/itemProps1635.xml><?xml version="1.0" encoding="utf-8"?>
<ds:datastoreItem xmlns:ds="http://schemas.openxmlformats.org/officeDocument/2006/customXml" ds:itemID="{1D5EF202-7C4D-4F22-9581-25FFBD85A1C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36.xml><?xml version="1.0" encoding="utf-8"?>
<ds:datastoreItem xmlns:ds="http://schemas.openxmlformats.org/officeDocument/2006/customXml" ds:itemID="{E6289B5A-FA9E-40D8-928A-AE9E95BC786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37.xml><?xml version="1.0" encoding="utf-8"?>
<ds:datastoreItem xmlns:ds="http://schemas.openxmlformats.org/officeDocument/2006/customXml" ds:itemID="{75CA393E-2100-4151-B0FC-CEC333BE55A9}">
  <ds:schemaRefs>
    <ds:schemaRef ds:uri="http://schemas.microsoft.com/sharepoint/v3/contenttype/forms"/>
  </ds:schemaRefs>
</ds:datastoreItem>
</file>

<file path=customXml/itemProps1638.xml><?xml version="1.0" encoding="utf-8"?>
<ds:datastoreItem xmlns:ds="http://schemas.openxmlformats.org/officeDocument/2006/customXml" ds:itemID="{93476BAA-315C-4677-B8E3-45AF09F1BE7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39.xml><?xml version="1.0" encoding="utf-8"?>
<ds:datastoreItem xmlns:ds="http://schemas.openxmlformats.org/officeDocument/2006/customXml" ds:itemID="{CA290622-E8D6-4CD0-9C43-B1ED2EC30A3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4.xml><?xml version="1.0" encoding="utf-8"?>
<ds:datastoreItem xmlns:ds="http://schemas.openxmlformats.org/officeDocument/2006/customXml" ds:itemID="{0B3F8E34-5DB9-4A66-81F6-CFD61865210C}">
  <ds:schemaRefs>
    <ds:schemaRef ds:uri="http://schemas.microsoft.com/sharepoint/v3/contenttype/forms"/>
  </ds:schemaRefs>
</ds:datastoreItem>
</file>

<file path=customXml/itemProps1640.xml><?xml version="1.0" encoding="utf-8"?>
<ds:datastoreItem xmlns:ds="http://schemas.openxmlformats.org/officeDocument/2006/customXml" ds:itemID="{5275EF77-3F40-4168-851F-B783A4F0A377}">
  <ds:schemaRefs>
    <ds:schemaRef ds:uri="http://schemas.microsoft.com/sharepoint/v3/contenttype/forms"/>
  </ds:schemaRefs>
</ds:datastoreItem>
</file>

<file path=customXml/itemProps1641.xml><?xml version="1.0" encoding="utf-8"?>
<ds:datastoreItem xmlns:ds="http://schemas.openxmlformats.org/officeDocument/2006/customXml" ds:itemID="{DD66D711-47E3-45B4-ACBB-A9FDE6AB435C}">
  <ds:schemaRefs>
    <ds:schemaRef ds:uri="http://schemas.microsoft.com/sharepoint/v3/contenttype/forms"/>
  </ds:schemaRefs>
</ds:datastoreItem>
</file>

<file path=customXml/itemProps1642.xml><?xml version="1.0" encoding="utf-8"?>
<ds:datastoreItem xmlns:ds="http://schemas.openxmlformats.org/officeDocument/2006/customXml" ds:itemID="{D9989F2C-57D3-4408-90DD-1521BD0084AF}">
  <ds:schemaRefs>
    <ds:schemaRef ds:uri="http://schemas.microsoft.com/sharepoint/v3/contenttype/forms"/>
  </ds:schemaRefs>
</ds:datastoreItem>
</file>

<file path=customXml/itemProps1643.xml><?xml version="1.0" encoding="utf-8"?>
<ds:datastoreItem xmlns:ds="http://schemas.openxmlformats.org/officeDocument/2006/customXml" ds:itemID="{0A83952D-2A7F-44B0-A5C7-C5ABC48CCF3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44.xml><?xml version="1.0" encoding="utf-8"?>
<ds:datastoreItem xmlns:ds="http://schemas.openxmlformats.org/officeDocument/2006/customXml" ds:itemID="{A3F3A6A3-D682-42E6-AC0D-4C9CF879BACA}">
  <ds:schemaRefs>
    <ds:schemaRef ds:uri="http://schemas.microsoft.com/sharepoint/v3/contenttype/forms"/>
  </ds:schemaRefs>
</ds:datastoreItem>
</file>

<file path=customXml/itemProps1645.xml><?xml version="1.0" encoding="utf-8"?>
<ds:datastoreItem xmlns:ds="http://schemas.openxmlformats.org/officeDocument/2006/customXml" ds:itemID="{263A2B10-23C5-421C-ADB1-8BB1BAD7D8D9}">
  <ds:schemaRefs>
    <ds:schemaRef ds:uri="http://schemas.microsoft.com/sharepoint/v3/contenttype/forms"/>
  </ds:schemaRefs>
</ds:datastoreItem>
</file>

<file path=customXml/itemProps1646.xml><?xml version="1.0" encoding="utf-8"?>
<ds:datastoreItem xmlns:ds="http://schemas.openxmlformats.org/officeDocument/2006/customXml" ds:itemID="{36456AF4-2096-4DD6-B3DE-38A7EE64D12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47.xml><?xml version="1.0" encoding="utf-8"?>
<ds:datastoreItem xmlns:ds="http://schemas.openxmlformats.org/officeDocument/2006/customXml" ds:itemID="{7AE37F3D-4091-4EE9-B8B7-B945993CFC97}">
  <ds:schemaRefs>
    <ds:schemaRef ds:uri="http://schemas.microsoft.com/sharepoint/v3/contenttype/forms"/>
  </ds:schemaRefs>
</ds:datastoreItem>
</file>

<file path=customXml/itemProps1648.xml><?xml version="1.0" encoding="utf-8"?>
<ds:datastoreItem xmlns:ds="http://schemas.openxmlformats.org/officeDocument/2006/customXml" ds:itemID="{30F5259E-B65E-4999-936C-EDB7F1D9E73C}">
  <ds:schemaRefs>
    <ds:schemaRef ds:uri="http://schemas.microsoft.com/sharepoint/v3/contenttype/forms"/>
  </ds:schemaRefs>
</ds:datastoreItem>
</file>

<file path=customXml/itemProps1649.xml><?xml version="1.0" encoding="utf-8"?>
<ds:datastoreItem xmlns:ds="http://schemas.openxmlformats.org/officeDocument/2006/customXml" ds:itemID="{A7D536BC-7BD1-493E-8EAA-2BFBF3D4150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5.xml><?xml version="1.0" encoding="utf-8"?>
<ds:datastoreItem xmlns:ds="http://schemas.openxmlformats.org/officeDocument/2006/customXml" ds:itemID="{9E54A577-1D0A-4963-A9AF-74EE4236C28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50.xml><?xml version="1.0" encoding="utf-8"?>
<ds:datastoreItem xmlns:ds="http://schemas.openxmlformats.org/officeDocument/2006/customXml" ds:itemID="{41A46B5D-7BB2-423C-8314-DBFD999F80FC}">
  <ds:schemaRefs>
    <ds:schemaRef ds:uri="http://schemas.microsoft.com/sharepoint/v3/contenttype/forms"/>
  </ds:schemaRefs>
</ds:datastoreItem>
</file>

<file path=customXml/itemProps1651.xml><?xml version="1.0" encoding="utf-8"?>
<ds:datastoreItem xmlns:ds="http://schemas.openxmlformats.org/officeDocument/2006/customXml" ds:itemID="{1081ABB2-9244-4FDB-9535-D4B1333C596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52.xml><?xml version="1.0" encoding="utf-8"?>
<ds:datastoreItem xmlns:ds="http://schemas.openxmlformats.org/officeDocument/2006/customXml" ds:itemID="{230C4612-7091-4E55-BD19-B01C07220EF8}">
  <ds:schemaRefs>
    <ds:schemaRef ds:uri="http://schemas.microsoft.com/sharepoint/v3/contenttype/forms"/>
  </ds:schemaRefs>
</ds:datastoreItem>
</file>

<file path=customXml/itemProps1653.xml><?xml version="1.0" encoding="utf-8"?>
<ds:datastoreItem xmlns:ds="http://schemas.openxmlformats.org/officeDocument/2006/customXml" ds:itemID="{42049801-DC66-4BE1-B038-E217423837B1}">
  <ds:schemaRefs>
    <ds:schemaRef ds:uri="http://schemas.microsoft.com/sharepoint/v3/contenttype/forms"/>
  </ds:schemaRefs>
</ds:datastoreItem>
</file>

<file path=customXml/itemProps1654.xml><?xml version="1.0" encoding="utf-8"?>
<ds:datastoreItem xmlns:ds="http://schemas.openxmlformats.org/officeDocument/2006/customXml" ds:itemID="{8D1E538B-370D-4A44-8F9C-778F684BF1B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55.xml><?xml version="1.0" encoding="utf-8"?>
<ds:datastoreItem xmlns:ds="http://schemas.openxmlformats.org/officeDocument/2006/customXml" ds:itemID="{5CF9D7EC-8844-43BE-A948-FE584E58A49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56.xml><?xml version="1.0" encoding="utf-8"?>
<ds:datastoreItem xmlns:ds="http://schemas.openxmlformats.org/officeDocument/2006/customXml" ds:itemID="{D10472FD-8E14-4B3D-ACD9-934832229892}">
  <ds:schemaRefs>
    <ds:schemaRef ds:uri="http://schemas.microsoft.com/sharepoint/v3/contenttype/forms"/>
  </ds:schemaRefs>
</ds:datastoreItem>
</file>

<file path=customXml/itemProps1657.xml><?xml version="1.0" encoding="utf-8"?>
<ds:datastoreItem xmlns:ds="http://schemas.openxmlformats.org/officeDocument/2006/customXml" ds:itemID="{C6E091D1-3B48-4C2E-8B79-A65F2B3757A6}">
  <ds:schemaRefs>
    <ds:schemaRef ds:uri="http://schemas.microsoft.com/sharepoint/v3/contenttype/forms"/>
  </ds:schemaRefs>
</ds:datastoreItem>
</file>

<file path=customXml/itemProps1658.xml><?xml version="1.0" encoding="utf-8"?>
<ds:datastoreItem xmlns:ds="http://schemas.openxmlformats.org/officeDocument/2006/customXml" ds:itemID="{37CA5487-1B9C-4B17-9A59-0E8405B3AA2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59.xml><?xml version="1.0" encoding="utf-8"?>
<ds:datastoreItem xmlns:ds="http://schemas.openxmlformats.org/officeDocument/2006/customXml" ds:itemID="{9F4344F8-693B-474A-A505-4FBBC4E429F0}">
  <ds:schemaRefs>
    <ds:schemaRef ds:uri="http://schemas.microsoft.com/sharepoint/v3/contenttype/forms"/>
  </ds:schemaRefs>
</ds:datastoreItem>
</file>

<file path=customXml/itemProps166.xml><?xml version="1.0" encoding="utf-8"?>
<ds:datastoreItem xmlns:ds="http://schemas.openxmlformats.org/officeDocument/2006/customXml" ds:itemID="{E1F63144-5F67-48C5-93F0-64B83C7238B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60.xml><?xml version="1.0" encoding="utf-8"?>
<ds:datastoreItem xmlns:ds="http://schemas.openxmlformats.org/officeDocument/2006/customXml" ds:itemID="{8A3A58AD-4E30-461D-AF7C-05CA99664E6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61.xml><?xml version="1.0" encoding="utf-8"?>
<ds:datastoreItem xmlns:ds="http://schemas.openxmlformats.org/officeDocument/2006/customXml" ds:itemID="{A8C6698A-B9EF-493F-8AD6-94E982D7E983}">
  <ds:schemaRefs>
    <ds:schemaRef ds:uri="http://schemas.microsoft.com/sharepoint/v3/contenttype/forms"/>
  </ds:schemaRefs>
</ds:datastoreItem>
</file>

<file path=customXml/itemProps1662.xml><?xml version="1.0" encoding="utf-8"?>
<ds:datastoreItem xmlns:ds="http://schemas.openxmlformats.org/officeDocument/2006/customXml" ds:itemID="{B7A7A090-15C4-4B41-B692-5E36DB4CEC0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63.xml><?xml version="1.0" encoding="utf-8"?>
<ds:datastoreItem xmlns:ds="http://schemas.openxmlformats.org/officeDocument/2006/customXml" ds:itemID="{7B810387-AC72-4225-8FBD-EB9AC8B10D7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64.xml><?xml version="1.0" encoding="utf-8"?>
<ds:datastoreItem xmlns:ds="http://schemas.openxmlformats.org/officeDocument/2006/customXml" ds:itemID="{3B2514A3-ADE1-4268-AC8C-2140DAF7BFF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65.xml><?xml version="1.0" encoding="utf-8"?>
<ds:datastoreItem xmlns:ds="http://schemas.openxmlformats.org/officeDocument/2006/customXml" ds:itemID="{C8CB78F2-8C49-4DD2-97B6-CC1E09D13FF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66.xml><?xml version="1.0" encoding="utf-8"?>
<ds:datastoreItem xmlns:ds="http://schemas.openxmlformats.org/officeDocument/2006/customXml" ds:itemID="{463D2693-349A-440C-8110-035F71BF7E7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67.xml><?xml version="1.0" encoding="utf-8"?>
<ds:datastoreItem xmlns:ds="http://schemas.openxmlformats.org/officeDocument/2006/customXml" ds:itemID="{DB3EDAE3-A550-4CCB-BD63-433A2AC8C1E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68.xml><?xml version="1.0" encoding="utf-8"?>
<ds:datastoreItem xmlns:ds="http://schemas.openxmlformats.org/officeDocument/2006/customXml" ds:itemID="{C8622B23-6D5E-4944-A74E-B6CC2A52634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69.xml><?xml version="1.0" encoding="utf-8"?>
<ds:datastoreItem xmlns:ds="http://schemas.openxmlformats.org/officeDocument/2006/customXml" ds:itemID="{ECE25F53-CED6-47AF-9DF4-9D022EF34B56}">
  <ds:schemaRefs>
    <ds:schemaRef ds:uri="http://schemas.microsoft.com/sharepoint/v3/contenttype/forms"/>
  </ds:schemaRefs>
</ds:datastoreItem>
</file>

<file path=customXml/itemProps167.xml><?xml version="1.0" encoding="utf-8"?>
<ds:datastoreItem xmlns:ds="http://schemas.openxmlformats.org/officeDocument/2006/customXml" ds:itemID="{407FBAA0-2D4C-4763-81BE-A59B339967D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70.xml><?xml version="1.0" encoding="utf-8"?>
<ds:datastoreItem xmlns:ds="http://schemas.openxmlformats.org/officeDocument/2006/customXml" ds:itemID="{37BA91F3-35CC-4497-89A9-1693021A5FF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71.xml><?xml version="1.0" encoding="utf-8"?>
<ds:datastoreItem xmlns:ds="http://schemas.openxmlformats.org/officeDocument/2006/customXml" ds:itemID="{1A348A2A-D5BF-41DC-969D-D3EB371E2EB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72.xml><?xml version="1.0" encoding="utf-8"?>
<ds:datastoreItem xmlns:ds="http://schemas.openxmlformats.org/officeDocument/2006/customXml" ds:itemID="{EED29531-37D1-4804-A0D9-4DF19CD9C51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73.xml><?xml version="1.0" encoding="utf-8"?>
<ds:datastoreItem xmlns:ds="http://schemas.openxmlformats.org/officeDocument/2006/customXml" ds:itemID="{F989E647-D97B-4775-ADCB-CA6B3542F8E7}">
  <ds:schemaRefs>
    <ds:schemaRef ds:uri="http://schemas.microsoft.com/sharepoint/v3/contenttype/forms"/>
  </ds:schemaRefs>
</ds:datastoreItem>
</file>

<file path=customXml/itemProps1674.xml><?xml version="1.0" encoding="utf-8"?>
<ds:datastoreItem xmlns:ds="http://schemas.openxmlformats.org/officeDocument/2006/customXml" ds:itemID="{9F39BD62-63E9-4846-927C-23E5205C7F90}">
  <ds:schemaRefs>
    <ds:schemaRef ds:uri="http://schemas.microsoft.com/sharepoint/v3/contenttype/forms"/>
  </ds:schemaRefs>
</ds:datastoreItem>
</file>

<file path=customXml/itemProps1675.xml><?xml version="1.0" encoding="utf-8"?>
<ds:datastoreItem xmlns:ds="http://schemas.openxmlformats.org/officeDocument/2006/customXml" ds:itemID="{A322DD20-9AA0-4ED4-8297-1F2922704EE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76.xml><?xml version="1.0" encoding="utf-8"?>
<ds:datastoreItem xmlns:ds="http://schemas.openxmlformats.org/officeDocument/2006/customXml" ds:itemID="{05420B78-A7AC-4B4D-8970-41AABA4861E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77.xml><?xml version="1.0" encoding="utf-8"?>
<ds:datastoreItem xmlns:ds="http://schemas.openxmlformats.org/officeDocument/2006/customXml" ds:itemID="{94613704-FF6C-47E3-8425-2C7498D65C7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78.xml><?xml version="1.0" encoding="utf-8"?>
<ds:datastoreItem xmlns:ds="http://schemas.openxmlformats.org/officeDocument/2006/customXml" ds:itemID="{50AB079E-16BF-4DEF-8470-31DCD8554030}">
  <ds:schemaRefs>
    <ds:schemaRef ds:uri="http://schemas.microsoft.com/sharepoint/v3/contenttype/forms"/>
  </ds:schemaRefs>
</ds:datastoreItem>
</file>

<file path=customXml/itemProps1679.xml><?xml version="1.0" encoding="utf-8"?>
<ds:datastoreItem xmlns:ds="http://schemas.openxmlformats.org/officeDocument/2006/customXml" ds:itemID="{0102211D-427B-450D-89DB-1A8AF84066CE}">
  <ds:schemaRefs>
    <ds:schemaRef ds:uri="http://schemas.microsoft.com/sharepoint/v3/contenttype/forms"/>
  </ds:schemaRefs>
</ds:datastoreItem>
</file>

<file path=customXml/itemProps168.xml><?xml version="1.0" encoding="utf-8"?>
<ds:datastoreItem xmlns:ds="http://schemas.openxmlformats.org/officeDocument/2006/customXml" ds:itemID="{7416DE2D-52AD-449B-8E9B-80A41FF79B2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80.xml><?xml version="1.0" encoding="utf-8"?>
<ds:datastoreItem xmlns:ds="http://schemas.openxmlformats.org/officeDocument/2006/customXml" ds:itemID="{DD7F2608-3117-49AF-8FFF-91FC7BCB485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81.xml><?xml version="1.0" encoding="utf-8"?>
<ds:datastoreItem xmlns:ds="http://schemas.openxmlformats.org/officeDocument/2006/customXml" ds:itemID="{F2021455-3AA3-485D-B450-3C862085590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82.xml><?xml version="1.0" encoding="utf-8"?>
<ds:datastoreItem xmlns:ds="http://schemas.openxmlformats.org/officeDocument/2006/customXml" ds:itemID="{ACA32FEE-C2D9-4575-AAEC-97EEE753E32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83.xml><?xml version="1.0" encoding="utf-8"?>
<ds:datastoreItem xmlns:ds="http://schemas.openxmlformats.org/officeDocument/2006/customXml" ds:itemID="{B9850AE4-4C7D-47A8-BB26-370E0DD5D6A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84.xml><?xml version="1.0" encoding="utf-8"?>
<ds:datastoreItem xmlns:ds="http://schemas.openxmlformats.org/officeDocument/2006/customXml" ds:itemID="{382EB7BC-755C-499C-9BF4-073F1DC51DF4}">
  <ds:schemaRefs>
    <ds:schemaRef ds:uri="http://schemas.microsoft.com/sharepoint/v3/contenttype/forms"/>
  </ds:schemaRefs>
</ds:datastoreItem>
</file>

<file path=customXml/itemProps1685.xml><?xml version="1.0" encoding="utf-8"?>
<ds:datastoreItem xmlns:ds="http://schemas.openxmlformats.org/officeDocument/2006/customXml" ds:itemID="{2A7D61E7-1D08-4266-99C0-D7FB18E8A2F6}">
  <ds:schemaRefs>
    <ds:schemaRef ds:uri="http://schemas.microsoft.com/sharepoint/v3/contenttype/forms"/>
  </ds:schemaRefs>
</ds:datastoreItem>
</file>

<file path=customXml/itemProps1686.xml><?xml version="1.0" encoding="utf-8"?>
<ds:datastoreItem xmlns:ds="http://schemas.openxmlformats.org/officeDocument/2006/customXml" ds:itemID="{7906E739-6736-48B5-8DBC-38CC13263119}">
  <ds:schemaRefs>
    <ds:schemaRef ds:uri="http://schemas.microsoft.com/sharepoint/v3/contenttype/forms"/>
  </ds:schemaRefs>
</ds:datastoreItem>
</file>

<file path=customXml/itemProps1687.xml><?xml version="1.0" encoding="utf-8"?>
<ds:datastoreItem xmlns:ds="http://schemas.openxmlformats.org/officeDocument/2006/customXml" ds:itemID="{D44F2D18-24BE-4C2B-8466-77C3C303B7FD}">
  <ds:schemaRefs>
    <ds:schemaRef ds:uri="http://schemas.microsoft.com/sharepoint/v3/contenttype/forms"/>
  </ds:schemaRefs>
</ds:datastoreItem>
</file>

<file path=customXml/itemProps1688.xml><?xml version="1.0" encoding="utf-8"?>
<ds:datastoreItem xmlns:ds="http://schemas.openxmlformats.org/officeDocument/2006/customXml" ds:itemID="{D2B04EDF-7DA1-478B-913F-4176970C1FD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89.xml><?xml version="1.0" encoding="utf-8"?>
<ds:datastoreItem xmlns:ds="http://schemas.openxmlformats.org/officeDocument/2006/customXml" ds:itemID="{CA09920C-0B46-480B-9F18-9A4B43D7DCA1}">
  <ds:schemaRefs>
    <ds:schemaRef ds:uri="http://schemas.microsoft.com/sharepoint/v3/contenttype/forms"/>
  </ds:schemaRefs>
</ds:datastoreItem>
</file>

<file path=customXml/itemProps169.xml><?xml version="1.0" encoding="utf-8"?>
<ds:datastoreItem xmlns:ds="http://schemas.openxmlformats.org/officeDocument/2006/customXml" ds:itemID="{E754784E-58BE-4206-9292-84D3876A348E}">
  <ds:schemaRefs>
    <ds:schemaRef ds:uri="http://schemas.microsoft.com/sharepoint/v3/contenttype/forms"/>
  </ds:schemaRefs>
</ds:datastoreItem>
</file>

<file path=customXml/itemProps1690.xml><?xml version="1.0" encoding="utf-8"?>
<ds:datastoreItem xmlns:ds="http://schemas.openxmlformats.org/officeDocument/2006/customXml" ds:itemID="{0D2DAEA2-1F4F-4033-8B7C-8C2DE94DE92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91.xml><?xml version="1.0" encoding="utf-8"?>
<ds:datastoreItem xmlns:ds="http://schemas.openxmlformats.org/officeDocument/2006/customXml" ds:itemID="{88CEBF3F-7DA0-43A6-8FD7-6E88F87CE61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92.xml><?xml version="1.0" encoding="utf-8"?>
<ds:datastoreItem xmlns:ds="http://schemas.openxmlformats.org/officeDocument/2006/customXml" ds:itemID="{A7303709-55DA-479F-A497-0E8E25B2A16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93.xml><?xml version="1.0" encoding="utf-8"?>
<ds:datastoreItem xmlns:ds="http://schemas.openxmlformats.org/officeDocument/2006/customXml" ds:itemID="{06EEBB75-4D2B-4147-953F-4D6996B1C4C2}">
  <ds:schemaRefs>
    <ds:schemaRef ds:uri="http://schemas.microsoft.com/sharepoint/v3/contenttype/forms"/>
  </ds:schemaRefs>
</ds:datastoreItem>
</file>

<file path=customXml/itemProps1694.xml><?xml version="1.0" encoding="utf-8"?>
<ds:datastoreItem xmlns:ds="http://schemas.openxmlformats.org/officeDocument/2006/customXml" ds:itemID="{AD9CCF44-CA61-4B20-B61A-B0283657D01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95.xml><?xml version="1.0" encoding="utf-8"?>
<ds:datastoreItem xmlns:ds="http://schemas.openxmlformats.org/officeDocument/2006/customXml" ds:itemID="{96F169A4-AA27-4E50-B652-3AE3C44F72E5}">
  <ds:schemaRefs>
    <ds:schemaRef ds:uri="http://schemas.microsoft.com/sharepoint/v3/contenttype/forms"/>
  </ds:schemaRefs>
</ds:datastoreItem>
</file>

<file path=customXml/itemProps1696.xml><?xml version="1.0" encoding="utf-8"?>
<ds:datastoreItem xmlns:ds="http://schemas.openxmlformats.org/officeDocument/2006/customXml" ds:itemID="{6CA21DCF-A54D-4497-8637-EE7E7C0B390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97.xml><?xml version="1.0" encoding="utf-8"?>
<ds:datastoreItem xmlns:ds="http://schemas.openxmlformats.org/officeDocument/2006/customXml" ds:itemID="{D4CC206E-07D7-4F26-B533-557424A1DB3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698.xml><?xml version="1.0" encoding="utf-8"?>
<ds:datastoreItem xmlns:ds="http://schemas.openxmlformats.org/officeDocument/2006/customXml" ds:itemID="{7CC2F438-803A-4491-B5C7-83A5E655445C}">
  <ds:schemaRefs>
    <ds:schemaRef ds:uri="http://schemas.microsoft.com/sharepoint/v3/contenttype/forms"/>
  </ds:schemaRefs>
</ds:datastoreItem>
</file>

<file path=customXml/itemProps1699.xml><?xml version="1.0" encoding="utf-8"?>
<ds:datastoreItem xmlns:ds="http://schemas.openxmlformats.org/officeDocument/2006/customXml" ds:itemID="{762E522D-7E2C-43E8-9AF3-53D21BC3199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.xml><?xml version="1.0" encoding="utf-8"?>
<ds:datastoreItem xmlns:ds="http://schemas.openxmlformats.org/officeDocument/2006/customXml" ds:itemID="{9992CEFC-620B-4540-8B48-0F8424CE6A9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0.xml><?xml version="1.0" encoding="utf-8"?>
<ds:datastoreItem xmlns:ds="http://schemas.openxmlformats.org/officeDocument/2006/customXml" ds:itemID="{C30B6ADF-72A1-4165-9A7C-DED8BF3C891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00.xml><?xml version="1.0" encoding="utf-8"?>
<ds:datastoreItem xmlns:ds="http://schemas.openxmlformats.org/officeDocument/2006/customXml" ds:itemID="{7A906D53-9D83-4921-8B67-0A3CFC5F47B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01.xml><?xml version="1.0" encoding="utf-8"?>
<ds:datastoreItem xmlns:ds="http://schemas.openxmlformats.org/officeDocument/2006/customXml" ds:itemID="{669B0977-FE24-4B25-B90B-885C4E61200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02.xml><?xml version="1.0" encoding="utf-8"?>
<ds:datastoreItem xmlns:ds="http://schemas.openxmlformats.org/officeDocument/2006/customXml" ds:itemID="{FD73E192-8E19-4C24-AE9F-8C0DC125244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03.xml><?xml version="1.0" encoding="utf-8"?>
<ds:datastoreItem xmlns:ds="http://schemas.openxmlformats.org/officeDocument/2006/customXml" ds:itemID="{A3A5D667-264D-42C9-BC08-02EFF489913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04.xml><?xml version="1.0" encoding="utf-8"?>
<ds:datastoreItem xmlns:ds="http://schemas.openxmlformats.org/officeDocument/2006/customXml" ds:itemID="{94DD46F9-96D7-4216-8C39-BE891AE63A0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05.xml><?xml version="1.0" encoding="utf-8"?>
<ds:datastoreItem xmlns:ds="http://schemas.openxmlformats.org/officeDocument/2006/customXml" ds:itemID="{E90415F5-A93A-49FC-A964-CEE54D1C5A20}">
  <ds:schemaRefs>
    <ds:schemaRef ds:uri="http://schemas.microsoft.com/sharepoint/v3/contenttype/forms"/>
  </ds:schemaRefs>
</ds:datastoreItem>
</file>

<file path=customXml/itemProps1706.xml><?xml version="1.0" encoding="utf-8"?>
<ds:datastoreItem xmlns:ds="http://schemas.openxmlformats.org/officeDocument/2006/customXml" ds:itemID="{3648B9D7-03CD-45D7-A75A-20BC97E2F753}">
  <ds:schemaRefs>
    <ds:schemaRef ds:uri="http://schemas.microsoft.com/sharepoint/v3/contenttype/forms"/>
  </ds:schemaRefs>
</ds:datastoreItem>
</file>

<file path=customXml/itemProps1707.xml><?xml version="1.0" encoding="utf-8"?>
<ds:datastoreItem xmlns:ds="http://schemas.openxmlformats.org/officeDocument/2006/customXml" ds:itemID="{4A7ED986-11C0-4A4D-BC9F-DE5C06B3131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08.xml><?xml version="1.0" encoding="utf-8"?>
<ds:datastoreItem xmlns:ds="http://schemas.openxmlformats.org/officeDocument/2006/customXml" ds:itemID="{A55A3693-084D-4866-972B-56D0CC38F1A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09.xml><?xml version="1.0" encoding="utf-8"?>
<ds:datastoreItem xmlns:ds="http://schemas.openxmlformats.org/officeDocument/2006/customXml" ds:itemID="{7C66EC37-EA69-4C11-B78E-7C44350EA45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1.xml><?xml version="1.0" encoding="utf-8"?>
<ds:datastoreItem xmlns:ds="http://schemas.openxmlformats.org/officeDocument/2006/customXml" ds:itemID="{9A0B2693-8DCB-41EF-836E-2B1ACB1D081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10.xml><?xml version="1.0" encoding="utf-8"?>
<ds:datastoreItem xmlns:ds="http://schemas.openxmlformats.org/officeDocument/2006/customXml" ds:itemID="{451B0ECF-02F5-4DE3-966E-DE8AC311857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11.xml><?xml version="1.0" encoding="utf-8"?>
<ds:datastoreItem xmlns:ds="http://schemas.openxmlformats.org/officeDocument/2006/customXml" ds:itemID="{311F60A7-0522-4F4C-A189-5FB4163DE89F}">
  <ds:schemaRefs>
    <ds:schemaRef ds:uri="http://schemas.microsoft.com/sharepoint/v3/contenttype/forms"/>
  </ds:schemaRefs>
</ds:datastoreItem>
</file>

<file path=customXml/itemProps1712.xml><?xml version="1.0" encoding="utf-8"?>
<ds:datastoreItem xmlns:ds="http://schemas.openxmlformats.org/officeDocument/2006/customXml" ds:itemID="{5EFB6BF0-D941-4D41-8564-6E9395E2E4C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13.xml><?xml version="1.0" encoding="utf-8"?>
<ds:datastoreItem xmlns:ds="http://schemas.openxmlformats.org/officeDocument/2006/customXml" ds:itemID="{ECA6EF25-2CAE-4C41-AEA5-8C121666D61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14.xml><?xml version="1.0" encoding="utf-8"?>
<ds:datastoreItem xmlns:ds="http://schemas.openxmlformats.org/officeDocument/2006/customXml" ds:itemID="{C2718D1D-1D6F-4368-A835-58F59F01CA70}">
  <ds:schemaRefs>
    <ds:schemaRef ds:uri="http://schemas.microsoft.com/sharepoint/v3/contenttype/forms"/>
  </ds:schemaRefs>
</ds:datastoreItem>
</file>

<file path=customXml/itemProps1715.xml><?xml version="1.0" encoding="utf-8"?>
<ds:datastoreItem xmlns:ds="http://schemas.openxmlformats.org/officeDocument/2006/customXml" ds:itemID="{C217CCEA-0B85-4B6C-AFE7-475A2EDD4FE2}">
  <ds:schemaRefs>
    <ds:schemaRef ds:uri="http://schemas.microsoft.com/sharepoint/v3/contenttype/forms"/>
  </ds:schemaRefs>
</ds:datastoreItem>
</file>

<file path=customXml/itemProps1716.xml><?xml version="1.0" encoding="utf-8"?>
<ds:datastoreItem xmlns:ds="http://schemas.openxmlformats.org/officeDocument/2006/customXml" ds:itemID="{872BD458-DC98-406C-8941-90A5114AC9A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17.xml><?xml version="1.0" encoding="utf-8"?>
<ds:datastoreItem xmlns:ds="http://schemas.openxmlformats.org/officeDocument/2006/customXml" ds:itemID="{F9190628-08B9-4B9C-BCDB-BA15A985FED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18.xml><?xml version="1.0" encoding="utf-8"?>
<ds:datastoreItem xmlns:ds="http://schemas.openxmlformats.org/officeDocument/2006/customXml" ds:itemID="{9306619F-C8B4-4B0F-AFB7-D50015E714E9}">
  <ds:schemaRefs>
    <ds:schemaRef ds:uri="http://schemas.microsoft.com/sharepoint/v3/contenttype/forms"/>
  </ds:schemaRefs>
</ds:datastoreItem>
</file>

<file path=customXml/itemProps1719.xml><?xml version="1.0" encoding="utf-8"?>
<ds:datastoreItem xmlns:ds="http://schemas.openxmlformats.org/officeDocument/2006/customXml" ds:itemID="{FC161999-EFFF-4016-8197-6A12AB279EC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2.xml><?xml version="1.0" encoding="utf-8"?>
<ds:datastoreItem xmlns:ds="http://schemas.openxmlformats.org/officeDocument/2006/customXml" ds:itemID="{2DF016C8-21D0-464C-A3B5-64EDB8911292}">
  <ds:schemaRefs>
    <ds:schemaRef ds:uri="http://schemas.microsoft.com/sharepoint/v3/contenttype/forms"/>
  </ds:schemaRefs>
</ds:datastoreItem>
</file>

<file path=customXml/itemProps1720.xml><?xml version="1.0" encoding="utf-8"?>
<ds:datastoreItem xmlns:ds="http://schemas.openxmlformats.org/officeDocument/2006/customXml" ds:itemID="{91E56726-9460-42C6-8307-7053789C9E7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21.xml><?xml version="1.0" encoding="utf-8"?>
<ds:datastoreItem xmlns:ds="http://schemas.openxmlformats.org/officeDocument/2006/customXml" ds:itemID="{AC1F86E9-8C1E-41BA-91D4-41613175C9C1}">
  <ds:schemaRefs>
    <ds:schemaRef ds:uri="http://schemas.microsoft.com/sharepoint/v3/contenttype/forms"/>
  </ds:schemaRefs>
</ds:datastoreItem>
</file>

<file path=customXml/itemProps1722.xml><?xml version="1.0" encoding="utf-8"?>
<ds:datastoreItem xmlns:ds="http://schemas.openxmlformats.org/officeDocument/2006/customXml" ds:itemID="{A97EAB0B-BFC3-4AD1-ACDD-04DD6557C4C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23.xml><?xml version="1.0" encoding="utf-8"?>
<ds:datastoreItem xmlns:ds="http://schemas.openxmlformats.org/officeDocument/2006/customXml" ds:itemID="{E752B363-736D-43F8-A139-DBD6CC93C7B4}">
  <ds:schemaRefs>
    <ds:schemaRef ds:uri="http://schemas.microsoft.com/sharepoint/v3/contenttype/forms"/>
  </ds:schemaRefs>
</ds:datastoreItem>
</file>

<file path=customXml/itemProps1724.xml><?xml version="1.0" encoding="utf-8"?>
<ds:datastoreItem xmlns:ds="http://schemas.openxmlformats.org/officeDocument/2006/customXml" ds:itemID="{AF81C088-51CB-4B6C-8E98-3C8E355FBF6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25.xml><?xml version="1.0" encoding="utf-8"?>
<ds:datastoreItem xmlns:ds="http://schemas.openxmlformats.org/officeDocument/2006/customXml" ds:itemID="{4BA6FE01-1730-49BE-AD59-E8A5ED12A80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26.xml><?xml version="1.0" encoding="utf-8"?>
<ds:datastoreItem xmlns:ds="http://schemas.openxmlformats.org/officeDocument/2006/customXml" ds:itemID="{A74B9AA3-0BB5-4BD9-9AA3-0961C4CDA19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27.xml><?xml version="1.0" encoding="utf-8"?>
<ds:datastoreItem xmlns:ds="http://schemas.openxmlformats.org/officeDocument/2006/customXml" ds:itemID="{4D75530E-134B-4466-AB77-24461AFAE75D}">
  <ds:schemaRefs>
    <ds:schemaRef ds:uri="http://schemas.microsoft.com/sharepoint/v3/contenttype/forms"/>
  </ds:schemaRefs>
</ds:datastoreItem>
</file>

<file path=customXml/itemProps1728.xml><?xml version="1.0" encoding="utf-8"?>
<ds:datastoreItem xmlns:ds="http://schemas.openxmlformats.org/officeDocument/2006/customXml" ds:itemID="{29B2D559-3E12-4171-B6CD-278D3A56B025}">
  <ds:schemaRefs>
    <ds:schemaRef ds:uri="http://schemas.microsoft.com/sharepoint/v3/contenttype/forms"/>
  </ds:schemaRefs>
</ds:datastoreItem>
</file>

<file path=customXml/itemProps1729.xml><?xml version="1.0" encoding="utf-8"?>
<ds:datastoreItem xmlns:ds="http://schemas.openxmlformats.org/officeDocument/2006/customXml" ds:itemID="{4C1755D6-01D0-4BAE-ADE6-B56A9C92B33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3.xml><?xml version="1.0" encoding="utf-8"?>
<ds:datastoreItem xmlns:ds="http://schemas.openxmlformats.org/officeDocument/2006/customXml" ds:itemID="{49951A2B-9962-487F-93B8-10F847387AC7}">
  <ds:schemaRefs>
    <ds:schemaRef ds:uri="http://schemas.microsoft.com/sharepoint/v3/contenttype/forms"/>
  </ds:schemaRefs>
</ds:datastoreItem>
</file>

<file path=customXml/itemProps1730.xml><?xml version="1.0" encoding="utf-8"?>
<ds:datastoreItem xmlns:ds="http://schemas.openxmlformats.org/officeDocument/2006/customXml" ds:itemID="{89DE4F01-EACB-4382-BEAD-EB473CDFFFE8}">
  <ds:schemaRefs>
    <ds:schemaRef ds:uri="http://schemas.microsoft.com/sharepoint/v3/contenttype/forms"/>
  </ds:schemaRefs>
</ds:datastoreItem>
</file>

<file path=customXml/itemProps1731.xml><?xml version="1.0" encoding="utf-8"?>
<ds:datastoreItem xmlns:ds="http://schemas.openxmlformats.org/officeDocument/2006/customXml" ds:itemID="{81ED0E2D-B68D-4792-839F-0382A6077FB9}">
  <ds:schemaRefs>
    <ds:schemaRef ds:uri="http://schemas.microsoft.com/sharepoint/v3/contenttype/forms"/>
  </ds:schemaRefs>
</ds:datastoreItem>
</file>

<file path=customXml/itemProps1732.xml><?xml version="1.0" encoding="utf-8"?>
<ds:datastoreItem xmlns:ds="http://schemas.openxmlformats.org/officeDocument/2006/customXml" ds:itemID="{BA065480-BDEC-4D0C-AF3B-D84F231AE47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33.xml><?xml version="1.0" encoding="utf-8"?>
<ds:datastoreItem xmlns:ds="http://schemas.openxmlformats.org/officeDocument/2006/customXml" ds:itemID="{49169B43-4AE1-4155-8D9B-38EEC83EC03C}">
  <ds:schemaRefs>
    <ds:schemaRef ds:uri="http://schemas.microsoft.com/sharepoint/v3/contenttype/forms"/>
  </ds:schemaRefs>
</ds:datastoreItem>
</file>

<file path=customXml/itemProps1734.xml><?xml version="1.0" encoding="utf-8"?>
<ds:datastoreItem xmlns:ds="http://schemas.openxmlformats.org/officeDocument/2006/customXml" ds:itemID="{74871C5C-5B3D-4867-A9FF-AAD7C1EA6995}">
  <ds:schemaRefs>
    <ds:schemaRef ds:uri="http://schemas.microsoft.com/sharepoint/v3/contenttype/forms"/>
  </ds:schemaRefs>
</ds:datastoreItem>
</file>

<file path=customXml/itemProps1735.xml><?xml version="1.0" encoding="utf-8"?>
<ds:datastoreItem xmlns:ds="http://schemas.openxmlformats.org/officeDocument/2006/customXml" ds:itemID="{EDA8A76B-D0AB-43A8-9382-FFEBECA3B3BB}">
  <ds:schemaRefs>
    <ds:schemaRef ds:uri="http://schemas.microsoft.com/sharepoint/v3/contenttype/forms"/>
  </ds:schemaRefs>
</ds:datastoreItem>
</file>

<file path=customXml/itemProps1736.xml><?xml version="1.0" encoding="utf-8"?>
<ds:datastoreItem xmlns:ds="http://schemas.openxmlformats.org/officeDocument/2006/customXml" ds:itemID="{2A63CA17-5B48-4D44-9011-5A7E1AAE477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37.xml><?xml version="1.0" encoding="utf-8"?>
<ds:datastoreItem xmlns:ds="http://schemas.openxmlformats.org/officeDocument/2006/customXml" ds:itemID="{6BA80365-F582-4B0D-B261-10BA4FB9FC30}">
  <ds:schemaRefs>
    <ds:schemaRef ds:uri="http://schemas.microsoft.com/sharepoint/v3/contenttype/forms"/>
  </ds:schemaRefs>
</ds:datastoreItem>
</file>

<file path=customXml/itemProps1738.xml><?xml version="1.0" encoding="utf-8"?>
<ds:datastoreItem xmlns:ds="http://schemas.openxmlformats.org/officeDocument/2006/customXml" ds:itemID="{B78081C2-B01F-4D25-A327-6E7EAB6ED433}">
  <ds:schemaRefs>
    <ds:schemaRef ds:uri="http://schemas.microsoft.com/sharepoint/v3/contenttype/forms"/>
  </ds:schemaRefs>
</ds:datastoreItem>
</file>

<file path=customXml/itemProps1739.xml><?xml version="1.0" encoding="utf-8"?>
<ds:datastoreItem xmlns:ds="http://schemas.openxmlformats.org/officeDocument/2006/customXml" ds:itemID="{A38772E8-1597-4B33-B3BE-8DC383CD832B}">
  <ds:schemaRefs>
    <ds:schemaRef ds:uri="http://schemas.microsoft.com/sharepoint/v3/contenttype/forms"/>
  </ds:schemaRefs>
</ds:datastoreItem>
</file>

<file path=customXml/itemProps174.xml><?xml version="1.0" encoding="utf-8"?>
<ds:datastoreItem xmlns:ds="http://schemas.openxmlformats.org/officeDocument/2006/customXml" ds:itemID="{1ADE49B7-5196-4555-AD99-3EFDD94840D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40.xml><?xml version="1.0" encoding="utf-8"?>
<ds:datastoreItem xmlns:ds="http://schemas.openxmlformats.org/officeDocument/2006/customXml" ds:itemID="{5CCFE17E-E4E0-4770-A68E-BCB59CE0CB9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41.xml><?xml version="1.0" encoding="utf-8"?>
<ds:datastoreItem xmlns:ds="http://schemas.openxmlformats.org/officeDocument/2006/customXml" ds:itemID="{DC9DF7A1-68C4-4E09-B690-0C2B3CD52F67}">
  <ds:schemaRefs>
    <ds:schemaRef ds:uri="http://schemas.microsoft.com/sharepoint/v3/contenttype/forms"/>
  </ds:schemaRefs>
</ds:datastoreItem>
</file>

<file path=customXml/itemProps1742.xml><?xml version="1.0" encoding="utf-8"?>
<ds:datastoreItem xmlns:ds="http://schemas.openxmlformats.org/officeDocument/2006/customXml" ds:itemID="{38F898F8-8C26-4136-924E-105BDFF2C7DB}">
  <ds:schemaRefs>
    <ds:schemaRef ds:uri="http://schemas.microsoft.com/sharepoint/v3/contenttype/forms"/>
  </ds:schemaRefs>
</ds:datastoreItem>
</file>

<file path=customXml/itemProps1743.xml><?xml version="1.0" encoding="utf-8"?>
<ds:datastoreItem xmlns:ds="http://schemas.openxmlformats.org/officeDocument/2006/customXml" ds:itemID="{854F8ABE-A2F1-4512-A6EB-C364D54F3DF2}">
  <ds:schemaRefs>
    <ds:schemaRef ds:uri="http://schemas.microsoft.com/sharepoint/v3/contenttype/forms"/>
  </ds:schemaRefs>
</ds:datastoreItem>
</file>

<file path=customXml/itemProps1744.xml><?xml version="1.0" encoding="utf-8"?>
<ds:datastoreItem xmlns:ds="http://schemas.openxmlformats.org/officeDocument/2006/customXml" ds:itemID="{EA866B87-E22F-46DE-9991-713792C5759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45.xml><?xml version="1.0" encoding="utf-8"?>
<ds:datastoreItem xmlns:ds="http://schemas.openxmlformats.org/officeDocument/2006/customXml" ds:itemID="{68A5BBFE-6751-48E0-9EEA-5ADFD8318D1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46.xml><?xml version="1.0" encoding="utf-8"?>
<ds:datastoreItem xmlns:ds="http://schemas.openxmlformats.org/officeDocument/2006/customXml" ds:itemID="{054B5B97-3CA0-4233-8695-704825383DF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47.xml><?xml version="1.0" encoding="utf-8"?>
<ds:datastoreItem xmlns:ds="http://schemas.openxmlformats.org/officeDocument/2006/customXml" ds:itemID="{C78881E4-D676-47B6-96B9-3C47DC8324A7}">
  <ds:schemaRefs>
    <ds:schemaRef ds:uri="http://schemas.microsoft.com/sharepoint/v3/contenttype/forms"/>
  </ds:schemaRefs>
</ds:datastoreItem>
</file>

<file path=customXml/itemProps1748.xml><?xml version="1.0" encoding="utf-8"?>
<ds:datastoreItem xmlns:ds="http://schemas.openxmlformats.org/officeDocument/2006/customXml" ds:itemID="{840DF2C4-E8CC-4415-8D7E-BFF79E4007F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49.xml><?xml version="1.0" encoding="utf-8"?>
<ds:datastoreItem xmlns:ds="http://schemas.openxmlformats.org/officeDocument/2006/customXml" ds:itemID="{D5E4CB3E-9940-44D5-A389-78385405DA6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5.xml><?xml version="1.0" encoding="utf-8"?>
<ds:datastoreItem xmlns:ds="http://schemas.openxmlformats.org/officeDocument/2006/customXml" ds:itemID="{F74D4477-3CD8-4954-9957-42EA72E7FD19}">
  <ds:schemaRefs>
    <ds:schemaRef ds:uri="http://schemas.microsoft.com/sharepoint/v3/contenttype/forms"/>
  </ds:schemaRefs>
</ds:datastoreItem>
</file>

<file path=customXml/itemProps1750.xml><?xml version="1.0" encoding="utf-8"?>
<ds:datastoreItem xmlns:ds="http://schemas.openxmlformats.org/officeDocument/2006/customXml" ds:itemID="{2FF50030-AFA9-4ABE-92CF-921653669AEC}">
  <ds:schemaRefs>
    <ds:schemaRef ds:uri="http://schemas.microsoft.com/sharepoint/v3/contenttype/forms"/>
  </ds:schemaRefs>
</ds:datastoreItem>
</file>

<file path=customXml/itemProps1751.xml><?xml version="1.0" encoding="utf-8"?>
<ds:datastoreItem xmlns:ds="http://schemas.openxmlformats.org/officeDocument/2006/customXml" ds:itemID="{0AEE0A1D-949B-43F2-B57F-3968AFC4401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52.xml><?xml version="1.0" encoding="utf-8"?>
<ds:datastoreItem xmlns:ds="http://schemas.openxmlformats.org/officeDocument/2006/customXml" ds:itemID="{90181F3F-5E6B-41EB-8EB9-4BA6AD1C45C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53.xml><?xml version="1.0" encoding="utf-8"?>
<ds:datastoreItem xmlns:ds="http://schemas.openxmlformats.org/officeDocument/2006/customXml" ds:itemID="{60165C5F-2E61-4B9A-9DF7-8A31D21655E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54.xml><?xml version="1.0" encoding="utf-8"?>
<ds:datastoreItem xmlns:ds="http://schemas.openxmlformats.org/officeDocument/2006/customXml" ds:itemID="{877BD4AA-C6A9-4CBE-B98D-DA63267277E4}">
  <ds:schemaRefs>
    <ds:schemaRef ds:uri="http://schemas.microsoft.com/sharepoint/v3/contenttype/forms"/>
  </ds:schemaRefs>
</ds:datastoreItem>
</file>

<file path=customXml/itemProps1755.xml><?xml version="1.0" encoding="utf-8"?>
<ds:datastoreItem xmlns:ds="http://schemas.openxmlformats.org/officeDocument/2006/customXml" ds:itemID="{77654D0B-652E-41A6-BE27-96E1E6E1011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56.xml><?xml version="1.0" encoding="utf-8"?>
<ds:datastoreItem xmlns:ds="http://schemas.openxmlformats.org/officeDocument/2006/customXml" ds:itemID="{D739AF41-0F70-4276-926A-920FA9CCB76F}">
  <ds:schemaRefs>
    <ds:schemaRef ds:uri="http://schemas.microsoft.com/sharepoint/v3/contenttype/forms"/>
  </ds:schemaRefs>
</ds:datastoreItem>
</file>

<file path=customXml/itemProps1757.xml><?xml version="1.0" encoding="utf-8"?>
<ds:datastoreItem xmlns:ds="http://schemas.openxmlformats.org/officeDocument/2006/customXml" ds:itemID="{863EE845-5195-4BB5-A731-FB3EE24C8A9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58.xml><?xml version="1.0" encoding="utf-8"?>
<ds:datastoreItem xmlns:ds="http://schemas.openxmlformats.org/officeDocument/2006/customXml" ds:itemID="{95DF3C62-8DA2-4017-8B2A-E1F367C51CD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59.xml><?xml version="1.0" encoding="utf-8"?>
<ds:datastoreItem xmlns:ds="http://schemas.openxmlformats.org/officeDocument/2006/customXml" ds:itemID="{80463C4F-763B-4308-AFA4-830121264E07}">
  <ds:schemaRefs>
    <ds:schemaRef ds:uri="http://schemas.microsoft.com/sharepoint/v3/contenttype/forms"/>
  </ds:schemaRefs>
</ds:datastoreItem>
</file>

<file path=customXml/itemProps176.xml><?xml version="1.0" encoding="utf-8"?>
<ds:datastoreItem xmlns:ds="http://schemas.openxmlformats.org/officeDocument/2006/customXml" ds:itemID="{D9AF27F8-EC53-4653-9E08-95504145720E}">
  <ds:schemaRefs>
    <ds:schemaRef ds:uri="http://schemas.microsoft.com/sharepoint/v3/contenttype/forms"/>
  </ds:schemaRefs>
</ds:datastoreItem>
</file>

<file path=customXml/itemProps1760.xml><?xml version="1.0" encoding="utf-8"?>
<ds:datastoreItem xmlns:ds="http://schemas.openxmlformats.org/officeDocument/2006/customXml" ds:itemID="{A43EA026-29CC-4D97-AF53-59F7E217718F}">
  <ds:schemaRefs>
    <ds:schemaRef ds:uri="http://schemas.microsoft.com/sharepoint/v3/contenttype/forms"/>
  </ds:schemaRefs>
</ds:datastoreItem>
</file>

<file path=customXml/itemProps1761.xml><?xml version="1.0" encoding="utf-8"?>
<ds:datastoreItem xmlns:ds="http://schemas.openxmlformats.org/officeDocument/2006/customXml" ds:itemID="{7DBBB587-4F18-46AB-B3CD-A28F54DAA70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62.xml><?xml version="1.0" encoding="utf-8"?>
<ds:datastoreItem xmlns:ds="http://schemas.openxmlformats.org/officeDocument/2006/customXml" ds:itemID="{796C971F-3E7A-42C6-BE4E-C5E6D2722E2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63.xml><?xml version="1.0" encoding="utf-8"?>
<ds:datastoreItem xmlns:ds="http://schemas.openxmlformats.org/officeDocument/2006/customXml" ds:itemID="{E5CF36ED-B903-4125-AF56-57447A86764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64.xml><?xml version="1.0" encoding="utf-8"?>
<ds:datastoreItem xmlns:ds="http://schemas.openxmlformats.org/officeDocument/2006/customXml" ds:itemID="{A1C3DD17-CFBF-45A8-AE52-26D392B60B0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65.xml><?xml version="1.0" encoding="utf-8"?>
<ds:datastoreItem xmlns:ds="http://schemas.openxmlformats.org/officeDocument/2006/customXml" ds:itemID="{0E084819-53BC-47C7-A5A0-B4621FA9CD19}">
  <ds:schemaRefs>
    <ds:schemaRef ds:uri="http://schemas.microsoft.com/sharepoint/v3/contenttype/forms"/>
  </ds:schemaRefs>
</ds:datastoreItem>
</file>

<file path=customXml/itemProps1766.xml><?xml version="1.0" encoding="utf-8"?>
<ds:datastoreItem xmlns:ds="http://schemas.openxmlformats.org/officeDocument/2006/customXml" ds:itemID="{0A4CBD0E-30E8-4D0B-8CCA-18C6410CFCB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67.xml><?xml version="1.0" encoding="utf-8"?>
<ds:datastoreItem xmlns:ds="http://schemas.openxmlformats.org/officeDocument/2006/customXml" ds:itemID="{3877D8A7-DC76-4B01-825A-A71F859873E7}">
  <ds:schemaRefs>
    <ds:schemaRef ds:uri="http://schemas.microsoft.com/sharepoint/v3/contenttype/forms"/>
  </ds:schemaRefs>
</ds:datastoreItem>
</file>

<file path=customXml/itemProps1768.xml><?xml version="1.0" encoding="utf-8"?>
<ds:datastoreItem xmlns:ds="http://schemas.openxmlformats.org/officeDocument/2006/customXml" ds:itemID="{BA54BFBF-866B-4CEF-8863-B897AD8CED98}">
  <ds:schemaRefs>
    <ds:schemaRef ds:uri="http://schemas.microsoft.com/sharepoint/v3/contenttype/forms"/>
  </ds:schemaRefs>
</ds:datastoreItem>
</file>

<file path=customXml/itemProps1769.xml><?xml version="1.0" encoding="utf-8"?>
<ds:datastoreItem xmlns:ds="http://schemas.openxmlformats.org/officeDocument/2006/customXml" ds:itemID="{F6ADDB38-CCAF-4117-9E53-26C5E807169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7.xml><?xml version="1.0" encoding="utf-8"?>
<ds:datastoreItem xmlns:ds="http://schemas.openxmlformats.org/officeDocument/2006/customXml" ds:itemID="{85564638-81FB-41E2-933C-299912005911}">
  <ds:schemaRefs/>
</ds:datastoreItem>
</file>

<file path=customXml/itemProps1770.xml><?xml version="1.0" encoding="utf-8"?>
<ds:datastoreItem xmlns:ds="http://schemas.openxmlformats.org/officeDocument/2006/customXml" ds:itemID="{C4BBD7E6-FEEE-4E17-AB4C-FAFF6509CCFD}">
  <ds:schemaRefs>
    <ds:schemaRef ds:uri="http://schemas.microsoft.com/sharepoint/v3/contenttype/forms"/>
  </ds:schemaRefs>
</ds:datastoreItem>
</file>

<file path=customXml/itemProps1771.xml><?xml version="1.0" encoding="utf-8"?>
<ds:datastoreItem xmlns:ds="http://schemas.openxmlformats.org/officeDocument/2006/customXml" ds:itemID="{6F012F92-CE70-49B8-B352-911F739A2561}">
  <ds:schemaRefs>
    <ds:schemaRef ds:uri="http://schemas.microsoft.com/sharepoint/v3/contenttype/forms"/>
  </ds:schemaRefs>
</ds:datastoreItem>
</file>

<file path=customXml/itemProps1772.xml><?xml version="1.0" encoding="utf-8"?>
<ds:datastoreItem xmlns:ds="http://schemas.openxmlformats.org/officeDocument/2006/customXml" ds:itemID="{DF4AF478-394F-4BC6-BED7-E413F9985C9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73.xml><?xml version="1.0" encoding="utf-8"?>
<ds:datastoreItem xmlns:ds="http://schemas.openxmlformats.org/officeDocument/2006/customXml" ds:itemID="{987CA944-8B8B-4A53-B03C-783083A798AA}">
  <ds:schemaRefs>
    <ds:schemaRef ds:uri="http://schemas.microsoft.com/sharepoint/v3/contenttype/forms"/>
  </ds:schemaRefs>
</ds:datastoreItem>
</file>

<file path=customXml/itemProps1774.xml><?xml version="1.0" encoding="utf-8"?>
<ds:datastoreItem xmlns:ds="http://schemas.openxmlformats.org/officeDocument/2006/customXml" ds:itemID="{B5059E25-1F2A-405F-85C2-67D005908FC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75.xml><?xml version="1.0" encoding="utf-8"?>
<ds:datastoreItem xmlns:ds="http://schemas.openxmlformats.org/officeDocument/2006/customXml" ds:itemID="{D6323277-D772-4730-9224-B17E88716B8F}">
  <ds:schemaRefs>
    <ds:schemaRef ds:uri="http://schemas.microsoft.com/sharepoint/v3/contenttype/forms"/>
  </ds:schemaRefs>
</ds:datastoreItem>
</file>

<file path=customXml/itemProps1776.xml><?xml version="1.0" encoding="utf-8"?>
<ds:datastoreItem xmlns:ds="http://schemas.openxmlformats.org/officeDocument/2006/customXml" ds:itemID="{8D41E294-AFF5-47E2-8A34-B6F6D98C5B7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77.xml><?xml version="1.0" encoding="utf-8"?>
<ds:datastoreItem xmlns:ds="http://schemas.openxmlformats.org/officeDocument/2006/customXml" ds:itemID="{14839CCF-A2D0-43AD-909E-5780FA460C6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78.xml><?xml version="1.0" encoding="utf-8"?>
<ds:datastoreItem xmlns:ds="http://schemas.openxmlformats.org/officeDocument/2006/customXml" ds:itemID="{1B6B732C-0942-42BF-9107-A844C3005793}">
  <ds:schemaRefs>
    <ds:schemaRef ds:uri="http://schemas.microsoft.com/sharepoint/v3/contenttype/forms"/>
  </ds:schemaRefs>
</ds:datastoreItem>
</file>

<file path=customXml/itemProps1779.xml><?xml version="1.0" encoding="utf-8"?>
<ds:datastoreItem xmlns:ds="http://schemas.openxmlformats.org/officeDocument/2006/customXml" ds:itemID="{435310C0-386E-446D-B76A-2EEA8D20570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8.xml><?xml version="1.0" encoding="utf-8"?>
<ds:datastoreItem xmlns:ds="http://schemas.openxmlformats.org/officeDocument/2006/customXml" ds:itemID="{485755B2-08A1-4720-A4E4-39C56D1E613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80.xml><?xml version="1.0" encoding="utf-8"?>
<ds:datastoreItem xmlns:ds="http://schemas.openxmlformats.org/officeDocument/2006/customXml" ds:itemID="{6839574C-8776-48BC-9EB5-4F42E02136FB}">
  <ds:schemaRefs>
    <ds:schemaRef ds:uri="http://schemas.microsoft.com/sharepoint/v3/contenttype/forms"/>
  </ds:schemaRefs>
</ds:datastoreItem>
</file>

<file path=customXml/itemProps1781.xml><?xml version="1.0" encoding="utf-8"?>
<ds:datastoreItem xmlns:ds="http://schemas.openxmlformats.org/officeDocument/2006/customXml" ds:itemID="{F622EAD1-8023-4B39-9348-E3D254A0CF0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82.xml><?xml version="1.0" encoding="utf-8"?>
<ds:datastoreItem xmlns:ds="http://schemas.openxmlformats.org/officeDocument/2006/customXml" ds:itemID="{6860685B-1391-4D59-B32C-D71D4986325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83.xml><?xml version="1.0" encoding="utf-8"?>
<ds:datastoreItem xmlns:ds="http://schemas.openxmlformats.org/officeDocument/2006/customXml" ds:itemID="{F0BEDCED-D637-4AAD-A6B7-A1FE6B81AC6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84.xml><?xml version="1.0" encoding="utf-8"?>
<ds:datastoreItem xmlns:ds="http://schemas.openxmlformats.org/officeDocument/2006/customXml" ds:itemID="{934C7DBD-1A0F-43F7-AB3F-F20DB3A432AE}">
  <ds:schemaRefs>
    <ds:schemaRef ds:uri="http://schemas.microsoft.com/sharepoint/v3/contenttype/forms"/>
  </ds:schemaRefs>
</ds:datastoreItem>
</file>

<file path=customXml/itemProps1785.xml><?xml version="1.0" encoding="utf-8"?>
<ds:datastoreItem xmlns:ds="http://schemas.openxmlformats.org/officeDocument/2006/customXml" ds:itemID="{965946D6-17A5-4662-AFFF-0FC5BC02D9D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86.xml><?xml version="1.0" encoding="utf-8"?>
<ds:datastoreItem xmlns:ds="http://schemas.openxmlformats.org/officeDocument/2006/customXml" ds:itemID="{51014D29-B4CE-400E-B003-EFCD4F22EFC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87.xml><?xml version="1.0" encoding="utf-8"?>
<ds:datastoreItem xmlns:ds="http://schemas.openxmlformats.org/officeDocument/2006/customXml" ds:itemID="{D13527F8-C41F-4945-A812-F9798E696A88}">
  <ds:schemaRefs>
    <ds:schemaRef ds:uri="http://schemas.microsoft.com/sharepoint/v3/contenttype/forms"/>
  </ds:schemaRefs>
</ds:datastoreItem>
</file>

<file path=customXml/itemProps1788.xml><?xml version="1.0" encoding="utf-8"?>
<ds:datastoreItem xmlns:ds="http://schemas.openxmlformats.org/officeDocument/2006/customXml" ds:itemID="{678092CE-6501-43C4-9B2F-421CF54B3C0F}">
  <ds:schemaRefs>
    <ds:schemaRef ds:uri="http://schemas.microsoft.com/sharepoint/v3/contenttype/forms"/>
  </ds:schemaRefs>
</ds:datastoreItem>
</file>

<file path=customXml/itemProps1789.xml><?xml version="1.0" encoding="utf-8"?>
<ds:datastoreItem xmlns:ds="http://schemas.openxmlformats.org/officeDocument/2006/customXml" ds:itemID="{8B9B181A-423D-43C4-8145-6D1478065B13}">
  <ds:schemaRefs>
    <ds:schemaRef ds:uri="http://schemas.microsoft.com/sharepoint/v3/contenttype/forms"/>
  </ds:schemaRefs>
</ds:datastoreItem>
</file>

<file path=customXml/itemProps179.xml><?xml version="1.0" encoding="utf-8"?>
<ds:datastoreItem xmlns:ds="http://schemas.openxmlformats.org/officeDocument/2006/customXml" ds:itemID="{70DD940C-C481-4061-B298-578D0FD8C78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90.xml><?xml version="1.0" encoding="utf-8"?>
<ds:datastoreItem xmlns:ds="http://schemas.openxmlformats.org/officeDocument/2006/customXml" ds:itemID="{CD497105-5245-40B0-BA06-5CE256E7D857}">
  <ds:schemaRefs>
    <ds:schemaRef ds:uri="http://schemas.microsoft.com/sharepoint/v3/contenttype/forms"/>
  </ds:schemaRefs>
</ds:datastoreItem>
</file>

<file path=customXml/itemProps1791.xml><?xml version="1.0" encoding="utf-8"?>
<ds:datastoreItem xmlns:ds="http://schemas.openxmlformats.org/officeDocument/2006/customXml" ds:itemID="{360F2080-EB73-4CCE-92BA-F2B8D1259180}">
  <ds:schemaRefs>
    <ds:schemaRef ds:uri="http://schemas.microsoft.com/sharepoint/v3/contenttype/forms"/>
  </ds:schemaRefs>
</ds:datastoreItem>
</file>

<file path=customXml/itemProps1792.xml><?xml version="1.0" encoding="utf-8"?>
<ds:datastoreItem xmlns:ds="http://schemas.openxmlformats.org/officeDocument/2006/customXml" ds:itemID="{BE4921EF-B2AB-47AE-82A0-4F4873D3283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93.xml><?xml version="1.0" encoding="utf-8"?>
<ds:datastoreItem xmlns:ds="http://schemas.openxmlformats.org/officeDocument/2006/customXml" ds:itemID="{01DAA921-96BE-4AAC-B0A7-E32AB14E344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94.xml><?xml version="1.0" encoding="utf-8"?>
<ds:datastoreItem xmlns:ds="http://schemas.openxmlformats.org/officeDocument/2006/customXml" ds:itemID="{5301BAB5-BCD7-4DBE-95AF-D29FCDA9EB58}">
  <ds:schemaRefs>
    <ds:schemaRef ds:uri="http://schemas.microsoft.com/sharepoint/v3/contenttype/forms"/>
  </ds:schemaRefs>
</ds:datastoreItem>
</file>

<file path=customXml/itemProps1795.xml><?xml version="1.0" encoding="utf-8"?>
<ds:datastoreItem xmlns:ds="http://schemas.openxmlformats.org/officeDocument/2006/customXml" ds:itemID="{172FD9F6-3A5D-48CB-B074-2614525F4CE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96.xml><?xml version="1.0" encoding="utf-8"?>
<ds:datastoreItem xmlns:ds="http://schemas.openxmlformats.org/officeDocument/2006/customXml" ds:itemID="{B3225A61-299C-4417-B1B0-1720517E653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797.xml><?xml version="1.0" encoding="utf-8"?>
<ds:datastoreItem xmlns:ds="http://schemas.openxmlformats.org/officeDocument/2006/customXml" ds:itemID="{8494AFC7-E743-4552-82A4-CAD8FE21D1E5}">
  <ds:schemaRefs>
    <ds:schemaRef ds:uri="http://schemas.microsoft.com/sharepoint/v3/contenttype/forms"/>
  </ds:schemaRefs>
</ds:datastoreItem>
</file>

<file path=customXml/itemProps1798.xml><?xml version="1.0" encoding="utf-8"?>
<ds:datastoreItem xmlns:ds="http://schemas.openxmlformats.org/officeDocument/2006/customXml" ds:itemID="{CA924D7B-93A7-47A7-A7E8-68499F20A294}">
  <ds:schemaRefs>
    <ds:schemaRef ds:uri="http://schemas.microsoft.com/sharepoint/v3/contenttype/forms"/>
  </ds:schemaRefs>
</ds:datastoreItem>
</file>

<file path=customXml/itemProps1799.xml><?xml version="1.0" encoding="utf-8"?>
<ds:datastoreItem xmlns:ds="http://schemas.openxmlformats.org/officeDocument/2006/customXml" ds:itemID="{220DAF19-5A9A-4484-A0EE-D2B03D9D19FE}">
  <ds:schemaRefs>
    <ds:schemaRef ds:uri="http://schemas.microsoft.com/sharepoint/v3/contenttype/forms"/>
  </ds:schemaRefs>
</ds:datastoreItem>
</file>

<file path=customXml/itemProps18.xml><?xml version="1.0" encoding="utf-8"?>
<ds:datastoreItem xmlns:ds="http://schemas.openxmlformats.org/officeDocument/2006/customXml" ds:itemID="{A0C95558-C8B1-4B7F-8FFE-00EB74C1E56F}">
  <ds:schemaRefs>
    <ds:schemaRef ds:uri="http://schemas.microsoft.com/sharepoint/v3/contenttype/forms"/>
  </ds:schemaRefs>
</ds:datastoreItem>
</file>

<file path=customXml/itemProps180.xml><?xml version="1.0" encoding="utf-8"?>
<ds:datastoreItem xmlns:ds="http://schemas.openxmlformats.org/officeDocument/2006/customXml" ds:itemID="{2469FA0A-1961-4FD3-A014-F0AB516B761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00.xml><?xml version="1.0" encoding="utf-8"?>
<ds:datastoreItem xmlns:ds="http://schemas.openxmlformats.org/officeDocument/2006/customXml" ds:itemID="{7C4E0295-47EF-4987-A7ED-41EC70C8BB8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01.xml><?xml version="1.0" encoding="utf-8"?>
<ds:datastoreItem xmlns:ds="http://schemas.openxmlformats.org/officeDocument/2006/customXml" ds:itemID="{CFAEC458-6922-40C4-B737-F07ACD20B12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02.xml><?xml version="1.0" encoding="utf-8"?>
<ds:datastoreItem xmlns:ds="http://schemas.openxmlformats.org/officeDocument/2006/customXml" ds:itemID="{A865FFDC-CD8C-4734-AC3C-707768309897}">
  <ds:schemaRefs>
    <ds:schemaRef ds:uri="http://schemas.microsoft.com/sharepoint/v3/contenttype/forms"/>
  </ds:schemaRefs>
</ds:datastoreItem>
</file>

<file path=customXml/itemProps1803.xml><?xml version="1.0" encoding="utf-8"?>
<ds:datastoreItem xmlns:ds="http://schemas.openxmlformats.org/officeDocument/2006/customXml" ds:itemID="{25559217-8CBA-4B3B-9D54-1A9C4414B670}">
  <ds:schemaRefs>
    <ds:schemaRef ds:uri="http://schemas.microsoft.com/sharepoint/v3/contenttype/forms"/>
  </ds:schemaRefs>
</ds:datastoreItem>
</file>

<file path=customXml/itemProps1804.xml><?xml version="1.0" encoding="utf-8"?>
<ds:datastoreItem xmlns:ds="http://schemas.openxmlformats.org/officeDocument/2006/customXml" ds:itemID="{2F1E9CB2-9A59-4DCB-8460-1AE876195F1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05.xml><?xml version="1.0" encoding="utf-8"?>
<ds:datastoreItem xmlns:ds="http://schemas.openxmlformats.org/officeDocument/2006/customXml" ds:itemID="{C48E651D-1C98-4899-8A27-E6F1AA60949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06.xml><?xml version="1.0" encoding="utf-8"?>
<ds:datastoreItem xmlns:ds="http://schemas.openxmlformats.org/officeDocument/2006/customXml" ds:itemID="{DA0DC9E5-BA97-4398-B74D-528063A06797}">
  <ds:schemaRefs>
    <ds:schemaRef ds:uri="http://schemas.microsoft.com/sharepoint/v3/contenttype/forms"/>
  </ds:schemaRefs>
</ds:datastoreItem>
</file>

<file path=customXml/itemProps1807.xml><?xml version="1.0" encoding="utf-8"?>
<ds:datastoreItem xmlns:ds="http://schemas.openxmlformats.org/officeDocument/2006/customXml" ds:itemID="{FDC57F38-868F-4F5D-ACDA-4F86A59C85E9}">
  <ds:schemaRefs>
    <ds:schemaRef ds:uri="http://schemas.microsoft.com/sharepoint/v3/contenttype/forms"/>
  </ds:schemaRefs>
</ds:datastoreItem>
</file>

<file path=customXml/itemProps1808.xml><?xml version="1.0" encoding="utf-8"?>
<ds:datastoreItem xmlns:ds="http://schemas.openxmlformats.org/officeDocument/2006/customXml" ds:itemID="{5F27D5CE-BE20-4F68-BC3B-AD44A1F36D17}">
  <ds:schemaRefs>
    <ds:schemaRef ds:uri="http://schemas.microsoft.com/sharepoint/v3/contenttype/forms"/>
  </ds:schemaRefs>
</ds:datastoreItem>
</file>

<file path=customXml/itemProps1809.xml><?xml version="1.0" encoding="utf-8"?>
<ds:datastoreItem xmlns:ds="http://schemas.openxmlformats.org/officeDocument/2006/customXml" ds:itemID="{11A9F8CE-52F1-46B6-8959-DD803DC13617}">
  <ds:schemaRefs>
    <ds:schemaRef ds:uri="http://schemas.microsoft.com/sharepoint/v3/contenttype/forms"/>
  </ds:schemaRefs>
</ds:datastoreItem>
</file>

<file path=customXml/itemProps181.xml><?xml version="1.0" encoding="utf-8"?>
<ds:datastoreItem xmlns:ds="http://schemas.openxmlformats.org/officeDocument/2006/customXml" ds:itemID="{3048B18A-2568-4FAE-BB24-EC9DD73FD6FB}">
  <ds:schemaRefs>
    <ds:schemaRef ds:uri="http://schemas.microsoft.com/sharepoint/v3/contenttype/forms"/>
  </ds:schemaRefs>
</ds:datastoreItem>
</file>

<file path=customXml/itemProps1810.xml><?xml version="1.0" encoding="utf-8"?>
<ds:datastoreItem xmlns:ds="http://schemas.openxmlformats.org/officeDocument/2006/customXml" ds:itemID="{166A8575-FC69-4EC8-9809-FDAF345FAD2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11.xml><?xml version="1.0" encoding="utf-8"?>
<ds:datastoreItem xmlns:ds="http://schemas.openxmlformats.org/officeDocument/2006/customXml" ds:itemID="{707F8348-4DBC-4A34-90D0-5379014D0965}">
  <ds:schemaRefs>
    <ds:schemaRef ds:uri="http://schemas.microsoft.com/sharepoint/v3/contenttype/forms"/>
  </ds:schemaRefs>
</ds:datastoreItem>
</file>

<file path=customXml/itemProps1812.xml><?xml version="1.0" encoding="utf-8"?>
<ds:datastoreItem xmlns:ds="http://schemas.openxmlformats.org/officeDocument/2006/customXml" ds:itemID="{FC0130DD-40A7-49EE-8480-A754490AE1E1}">
  <ds:schemaRefs>
    <ds:schemaRef ds:uri="http://schemas.microsoft.com/sharepoint/v3/contenttype/forms"/>
  </ds:schemaRefs>
</ds:datastoreItem>
</file>

<file path=customXml/itemProps1813.xml><?xml version="1.0" encoding="utf-8"?>
<ds:datastoreItem xmlns:ds="http://schemas.openxmlformats.org/officeDocument/2006/customXml" ds:itemID="{6B292C60-D3E6-458D-B983-5767E2E2917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14.xml><?xml version="1.0" encoding="utf-8"?>
<ds:datastoreItem xmlns:ds="http://schemas.openxmlformats.org/officeDocument/2006/customXml" ds:itemID="{71BAB6BC-C3EA-4C2C-A2EF-71013A21F92C}">
  <ds:schemaRefs>
    <ds:schemaRef ds:uri="http://schemas.microsoft.com/sharepoint/v3/contenttype/forms"/>
  </ds:schemaRefs>
</ds:datastoreItem>
</file>

<file path=customXml/itemProps1815.xml><?xml version="1.0" encoding="utf-8"?>
<ds:datastoreItem xmlns:ds="http://schemas.openxmlformats.org/officeDocument/2006/customXml" ds:itemID="{C949948E-2C36-45AC-BFB5-C8FDAA5F7CC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16.xml><?xml version="1.0" encoding="utf-8"?>
<ds:datastoreItem xmlns:ds="http://schemas.openxmlformats.org/officeDocument/2006/customXml" ds:itemID="{8FA8D879-F6B4-4A0B-B788-BDBE561E664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17.xml><?xml version="1.0" encoding="utf-8"?>
<ds:datastoreItem xmlns:ds="http://schemas.openxmlformats.org/officeDocument/2006/customXml" ds:itemID="{FCB06086-6A68-4264-9FF9-EF182DAF6D3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18.xml><?xml version="1.0" encoding="utf-8"?>
<ds:datastoreItem xmlns:ds="http://schemas.openxmlformats.org/officeDocument/2006/customXml" ds:itemID="{A0F13B03-50CC-4C75-9F91-E93391BBA0C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19.xml><?xml version="1.0" encoding="utf-8"?>
<ds:datastoreItem xmlns:ds="http://schemas.openxmlformats.org/officeDocument/2006/customXml" ds:itemID="{7E14915E-4254-4C79-9D6E-577F5285C2E0}">
  <ds:schemaRefs>
    <ds:schemaRef ds:uri="http://schemas.microsoft.com/sharepoint/v3/contenttype/forms"/>
  </ds:schemaRefs>
</ds:datastoreItem>
</file>

<file path=customXml/itemProps182.xml><?xml version="1.0" encoding="utf-8"?>
<ds:datastoreItem xmlns:ds="http://schemas.openxmlformats.org/officeDocument/2006/customXml" ds:itemID="{1180FC25-3E2E-4044-9265-CF03C260F717}">
  <ds:schemaRefs>
    <ds:schemaRef ds:uri="http://schemas.microsoft.com/sharepoint/v3/contenttype/forms"/>
  </ds:schemaRefs>
</ds:datastoreItem>
</file>

<file path=customXml/itemProps1820.xml><?xml version="1.0" encoding="utf-8"?>
<ds:datastoreItem xmlns:ds="http://schemas.openxmlformats.org/officeDocument/2006/customXml" ds:itemID="{11BA21F5-416B-4D09-A37B-824CCFAA2F4D}">
  <ds:schemaRefs>
    <ds:schemaRef ds:uri="http://schemas.microsoft.com/sharepoint/v3/contenttype/forms"/>
  </ds:schemaRefs>
</ds:datastoreItem>
</file>

<file path=customXml/itemProps1821.xml><?xml version="1.0" encoding="utf-8"?>
<ds:datastoreItem xmlns:ds="http://schemas.openxmlformats.org/officeDocument/2006/customXml" ds:itemID="{8DAF7217-1E95-48C7-AA61-879C563C28B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22.xml><?xml version="1.0" encoding="utf-8"?>
<ds:datastoreItem xmlns:ds="http://schemas.openxmlformats.org/officeDocument/2006/customXml" ds:itemID="{BA2C1E6C-A86F-4596-92DC-E7AEFB6BE8C5}">
  <ds:schemaRefs>
    <ds:schemaRef ds:uri="http://schemas.microsoft.com/sharepoint/v3/contenttype/forms"/>
  </ds:schemaRefs>
</ds:datastoreItem>
</file>

<file path=customXml/itemProps1823.xml><?xml version="1.0" encoding="utf-8"?>
<ds:datastoreItem xmlns:ds="http://schemas.openxmlformats.org/officeDocument/2006/customXml" ds:itemID="{725D30DC-C5B7-42ED-8813-AEC9B5C75E9D}">
  <ds:schemaRefs>
    <ds:schemaRef ds:uri="http://schemas.microsoft.com/sharepoint/v3/contenttype/forms"/>
  </ds:schemaRefs>
</ds:datastoreItem>
</file>

<file path=customXml/itemProps1824.xml><?xml version="1.0" encoding="utf-8"?>
<ds:datastoreItem xmlns:ds="http://schemas.openxmlformats.org/officeDocument/2006/customXml" ds:itemID="{45D10D57-E348-4B46-82E1-E1D66E7E6C1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25.xml><?xml version="1.0" encoding="utf-8"?>
<ds:datastoreItem xmlns:ds="http://schemas.openxmlformats.org/officeDocument/2006/customXml" ds:itemID="{9F899DA6-C009-4EA6-97DA-93FDD14A037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26.xml><?xml version="1.0" encoding="utf-8"?>
<ds:datastoreItem xmlns:ds="http://schemas.openxmlformats.org/officeDocument/2006/customXml" ds:itemID="{C8E32F0F-D8A3-4945-944F-A9E7480109D5}">
  <ds:schemaRefs>
    <ds:schemaRef ds:uri="http://schemas.microsoft.com/sharepoint/v3/contenttype/forms"/>
  </ds:schemaRefs>
</ds:datastoreItem>
</file>

<file path=customXml/itemProps1827.xml><?xml version="1.0" encoding="utf-8"?>
<ds:datastoreItem xmlns:ds="http://schemas.openxmlformats.org/officeDocument/2006/customXml" ds:itemID="{9B5CC793-2918-4534-B60B-04DFF400E997}">
  <ds:schemaRefs>
    <ds:schemaRef ds:uri="http://schemas.microsoft.com/sharepoint/v3/contenttype/forms"/>
  </ds:schemaRefs>
</ds:datastoreItem>
</file>

<file path=customXml/itemProps1828.xml><?xml version="1.0" encoding="utf-8"?>
<ds:datastoreItem xmlns:ds="http://schemas.openxmlformats.org/officeDocument/2006/customXml" ds:itemID="{24E433FA-8FD7-4BA2-8C2C-1CA9CA86283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29.xml><?xml version="1.0" encoding="utf-8"?>
<ds:datastoreItem xmlns:ds="http://schemas.openxmlformats.org/officeDocument/2006/customXml" ds:itemID="{49CEFE12-4580-4DE3-B2E9-AC687DEF8605}">
  <ds:schemaRefs>
    <ds:schemaRef ds:uri="http://schemas.microsoft.com/sharepoint/v3/contenttype/forms"/>
  </ds:schemaRefs>
</ds:datastoreItem>
</file>

<file path=customXml/itemProps183.xml><?xml version="1.0" encoding="utf-8"?>
<ds:datastoreItem xmlns:ds="http://schemas.openxmlformats.org/officeDocument/2006/customXml" ds:itemID="{FBEF5C38-BB31-4CB0-B424-03415E1BD3F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30.xml><?xml version="1.0" encoding="utf-8"?>
<ds:datastoreItem xmlns:ds="http://schemas.openxmlformats.org/officeDocument/2006/customXml" ds:itemID="{6D0176FC-75D4-47C8-8BE8-0309AED71BC4}">
  <ds:schemaRefs>
    <ds:schemaRef ds:uri="http://schemas.microsoft.com/sharepoint/v3/contenttype/forms"/>
  </ds:schemaRefs>
</ds:datastoreItem>
</file>

<file path=customXml/itemProps1831.xml><?xml version="1.0" encoding="utf-8"?>
<ds:datastoreItem xmlns:ds="http://schemas.openxmlformats.org/officeDocument/2006/customXml" ds:itemID="{2F3F6952-5BD7-493E-81DA-64A55DA2EEFF}">
  <ds:schemaRefs>
    <ds:schemaRef ds:uri="http://schemas.microsoft.com/sharepoint/v3/contenttype/forms"/>
  </ds:schemaRefs>
</ds:datastoreItem>
</file>

<file path=customXml/itemProps1832.xml><?xml version="1.0" encoding="utf-8"?>
<ds:datastoreItem xmlns:ds="http://schemas.openxmlformats.org/officeDocument/2006/customXml" ds:itemID="{F24A5EC5-6E5B-4001-B919-5131358D11C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33.xml><?xml version="1.0" encoding="utf-8"?>
<ds:datastoreItem xmlns:ds="http://schemas.openxmlformats.org/officeDocument/2006/customXml" ds:itemID="{F728C793-DBC8-445B-8230-819734203ED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34.xml><?xml version="1.0" encoding="utf-8"?>
<ds:datastoreItem xmlns:ds="http://schemas.openxmlformats.org/officeDocument/2006/customXml" ds:itemID="{462510D1-F729-4121-A2C5-620D6C62343E}">
  <ds:schemaRefs>
    <ds:schemaRef ds:uri="http://schemas.microsoft.com/sharepoint/v3/contenttype/forms"/>
  </ds:schemaRefs>
</ds:datastoreItem>
</file>

<file path=customXml/itemProps1835.xml><?xml version="1.0" encoding="utf-8"?>
<ds:datastoreItem xmlns:ds="http://schemas.openxmlformats.org/officeDocument/2006/customXml" ds:itemID="{58BAEA97-FBA2-4A5E-A7C4-019B0CB575C5}">
  <ds:schemaRefs>
    <ds:schemaRef ds:uri="http://schemas.microsoft.com/sharepoint/v3/contenttype/forms"/>
  </ds:schemaRefs>
</ds:datastoreItem>
</file>

<file path=customXml/itemProps1836.xml><?xml version="1.0" encoding="utf-8"?>
<ds:datastoreItem xmlns:ds="http://schemas.openxmlformats.org/officeDocument/2006/customXml" ds:itemID="{9599E747-6AF0-4436-A92B-B61CC175D483}">
  <ds:schemaRefs>
    <ds:schemaRef ds:uri="http://schemas.microsoft.com/sharepoint/v3/contenttype/forms"/>
  </ds:schemaRefs>
</ds:datastoreItem>
</file>

<file path=customXml/itemProps1837.xml><?xml version="1.0" encoding="utf-8"?>
<ds:datastoreItem xmlns:ds="http://schemas.openxmlformats.org/officeDocument/2006/customXml" ds:itemID="{F7CF0BF3-E9D3-4B35-9E65-4B74F9E58FC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38.xml><?xml version="1.0" encoding="utf-8"?>
<ds:datastoreItem xmlns:ds="http://schemas.openxmlformats.org/officeDocument/2006/customXml" ds:itemID="{2D0B39DB-7E73-4F8B-BD90-39FB05630A7F}">
  <ds:schemaRefs>
    <ds:schemaRef ds:uri="http://schemas.microsoft.com/sharepoint/v3/contenttype/forms"/>
  </ds:schemaRefs>
</ds:datastoreItem>
</file>

<file path=customXml/itemProps1839.xml><?xml version="1.0" encoding="utf-8"?>
<ds:datastoreItem xmlns:ds="http://schemas.openxmlformats.org/officeDocument/2006/customXml" ds:itemID="{61F3EDFF-693C-478E-A7A4-F3B9286776F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4.xml><?xml version="1.0" encoding="utf-8"?>
<ds:datastoreItem xmlns:ds="http://schemas.openxmlformats.org/officeDocument/2006/customXml" ds:itemID="{DEDEC055-A17A-4FDA-8151-B90BB8A15428}">
  <ds:schemaRefs>
    <ds:schemaRef ds:uri="http://schemas.microsoft.com/sharepoint/v3/contenttype/forms"/>
  </ds:schemaRefs>
</ds:datastoreItem>
</file>

<file path=customXml/itemProps1840.xml><?xml version="1.0" encoding="utf-8"?>
<ds:datastoreItem xmlns:ds="http://schemas.openxmlformats.org/officeDocument/2006/customXml" ds:itemID="{24649BFE-DDEB-46CA-8D1B-D3522CD9FE62}">
  <ds:schemaRefs>
    <ds:schemaRef ds:uri="http://schemas.microsoft.com/sharepoint/v3/contenttype/forms"/>
  </ds:schemaRefs>
</ds:datastoreItem>
</file>

<file path=customXml/itemProps1841.xml><?xml version="1.0" encoding="utf-8"?>
<ds:datastoreItem xmlns:ds="http://schemas.openxmlformats.org/officeDocument/2006/customXml" ds:itemID="{31DC4680-709B-47F4-BE82-0AF1B5A1B070}">
  <ds:schemaRefs>
    <ds:schemaRef ds:uri="http://schemas.microsoft.com/sharepoint/v3/contenttype/forms"/>
  </ds:schemaRefs>
</ds:datastoreItem>
</file>

<file path=customXml/itemProps1842.xml><?xml version="1.0" encoding="utf-8"?>
<ds:datastoreItem xmlns:ds="http://schemas.openxmlformats.org/officeDocument/2006/customXml" ds:itemID="{E5386325-1050-4EB1-A6E1-4C7FA86FEE9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43.xml><?xml version="1.0" encoding="utf-8"?>
<ds:datastoreItem xmlns:ds="http://schemas.openxmlformats.org/officeDocument/2006/customXml" ds:itemID="{7665534E-1041-4A02-B976-D178BE8E1DD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44.xml><?xml version="1.0" encoding="utf-8"?>
<ds:datastoreItem xmlns:ds="http://schemas.openxmlformats.org/officeDocument/2006/customXml" ds:itemID="{5734F1A2-2A73-4BE0-B0B9-22C02E21706B}">
  <ds:schemaRefs>
    <ds:schemaRef ds:uri="http://schemas.microsoft.com/sharepoint/v3/contenttype/forms"/>
  </ds:schemaRefs>
</ds:datastoreItem>
</file>

<file path=customXml/itemProps1845.xml><?xml version="1.0" encoding="utf-8"?>
<ds:datastoreItem xmlns:ds="http://schemas.openxmlformats.org/officeDocument/2006/customXml" ds:itemID="{B955C31E-5934-413B-94AB-2CFEF02BB65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46.xml><?xml version="1.0" encoding="utf-8"?>
<ds:datastoreItem xmlns:ds="http://schemas.openxmlformats.org/officeDocument/2006/customXml" ds:itemID="{357B14DD-10A0-4B9E-A5BA-D63A3E1AB84A}">
  <ds:schemaRefs>
    <ds:schemaRef ds:uri="http://schemas.microsoft.com/sharepoint/v3/contenttype/forms"/>
  </ds:schemaRefs>
</ds:datastoreItem>
</file>

<file path=customXml/itemProps1847.xml><?xml version="1.0" encoding="utf-8"?>
<ds:datastoreItem xmlns:ds="http://schemas.openxmlformats.org/officeDocument/2006/customXml" ds:itemID="{3E1EBF1C-4972-436C-AEA2-2B232364278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48.xml><?xml version="1.0" encoding="utf-8"?>
<ds:datastoreItem xmlns:ds="http://schemas.openxmlformats.org/officeDocument/2006/customXml" ds:itemID="{3CA382A8-13FB-4E0E-9557-6B6FA2C1B6DC}">
  <ds:schemaRefs>
    <ds:schemaRef ds:uri="http://schemas.microsoft.com/sharepoint/v3/contenttype/forms"/>
  </ds:schemaRefs>
</ds:datastoreItem>
</file>

<file path=customXml/itemProps1849.xml><?xml version="1.0" encoding="utf-8"?>
<ds:datastoreItem xmlns:ds="http://schemas.openxmlformats.org/officeDocument/2006/customXml" ds:itemID="{59BBF0D2-C6EF-4AF7-B11F-70C0779F240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5.xml><?xml version="1.0" encoding="utf-8"?>
<ds:datastoreItem xmlns:ds="http://schemas.openxmlformats.org/officeDocument/2006/customXml" ds:itemID="{4E896FA2-1B32-47B8-A084-4A70EE887E91}">
  <ds:schemaRefs>
    <ds:schemaRef ds:uri="http://schemas.microsoft.com/sharepoint/v3/contenttype/forms"/>
  </ds:schemaRefs>
</ds:datastoreItem>
</file>

<file path=customXml/itemProps1850.xml><?xml version="1.0" encoding="utf-8"?>
<ds:datastoreItem xmlns:ds="http://schemas.openxmlformats.org/officeDocument/2006/customXml" ds:itemID="{40FCA081-2411-418C-9632-D9DB1399509B}">
  <ds:schemaRefs>
    <ds:schemaRef ds:uri="http://schemas.microsoft.com/sharepoint/v3/contenttype/forms"/>
  </ds:schemaRefs>
</ds:datastoreItem>
</file>

<file path=customXml/itemProps1851.xml><?xml version="1.0" encoding="utf-8"?>
<ds:datastoreItem xmlns:ds="http://schemas.openxmlformats.org/officeDocument/2006/customXml" ds:itemID="{883F8648-6691-44F7-858A-449703EE5120}">
  <ds:schemaRefs>
    <ds:schemaRef ds:uri="http://schemas.microsoft.com/sharepoint/v3/contenttype/forms"/>
  </ds:schemaRefs>
</ds:datastoreItem>
</file>

<file path=customXml/itemProps1852.xml><?xml version="1.0" encoding="utf-8"?>
<ds:datastoreItem xmlns:ds="http://schemas.openxmlformats.org/officeDocument/2006/customXml" ds:itemID="{F4FF6902-B2E3-411B-BACD-16685F09DD49}">
  <ds:schemaRefs>
    <ds:schemaRef ds:uri="http://schemas.microsoft.com/sharepoint/v3/contenttype/forms"/>
  </ds:schemaRefs>
</ds:datastoreItem>
</file>

<file path=customXml/itemProps1853.xml><?xml version="1.0" encoding="utf-8"?>
<ds:datastoreItem xmlns:ds="http://schemas.openxmlformats.org/officeDocument/2006/customXml" ds:itemID="{48A235A7-9805-46B5-A33A-BA302B08E8F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54.xml><?xml version="1.0" encoding="utf-8"?>
<ds:datastoreItem xmlns:ds="http://schemas.openxmlformats.org/officeDocument/2006/customXml" ds:itemID="{815813CA-0799-4AF9-BC2F-757A3EA256C4}">
  <ds:schemaRefs>
    <ds:schemaRef ds:uri="http://schemas.microsoft.com/sharepoint/v3/contenttype/forms"/>
  </ds:schemaRefs>
</ds:datastoreItem>
</file>

<file path=customXml/itemProps1855.xml><?xml version="1.0" encoding="utf-8"?>
<ds:datastoreItem xmlns:ds="http://schemas.openxmlformats.org/officeDocument/2006/customXml" ds:itemID="{0F57EE1C-47D7-4DD2-8879-5CAAB561459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56.xml><?xml version="1.0" encoding="utf-8"?>
<ds:datastoreItem xmlns:ds="http://schemas.openxmlformats.org/officeDocument/2006/customXml" ds:itemID="{B5645F08-9096-4EC1-9420-D5F9A757F64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57.xml><?xml version="1.0" encoding="utf-8"?>
<ds:datastoreItem xmlns:ds="http://schemas.openxmlformats.org/officeDocument/2006/customXml" ds:itemID="{EA7E2FF1-F5FB-4B50-AD92-F64C75F82AE5}">
  <ds:schemaRefs>
    <ds:schemaRef ds:uri="http://schemas.microsoft.com/sharepoint/v3/contenttype/forms"/>
  </ds:schemaRefs>
</ds:datastoreItem>
</file>

<file path=customXml/itemProps1858.xml><?xml version="1.0" encoding="utf-8"?>
<ds:datastoreItem xmlns:ds="http://schemas.openxmlformats.org/officeDocument/2006/customXml" ds:itemID="{5329082D-3D9E-4448-A22C-21AABCEE328B}">
  <ds:schemaRefs>
    <ds:schemaRef ds:uri="http://schemas.microsoft.com/sharepoint/v3/contenttype/forms"/>
  </ds:schemaRefs>
</ds:datastoreItem>
</file>

<file path=customXml/itemProps1859.xml><?xml version="1.0" encoding="utf-8"?>
<ds:datastoreItem xmlns:ds="http://schemas.openxmlformats.org/officeDocument/2006/customXml" ds:itemID="{4538113C-E838-4E52-A67D-A2E3F1BEF27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6.xml><?xml version="1.0" encoding="utf-8"?>
<ds:datastoreItem xmlns:ds="http://schemas.openxmlformats.org/officeDocument/2006/customXml" ds:itemID="{7A1AE86B-1A3B-4AF6-BDC5-49687092FF51}">
  <ds:schemaRefs>
    <ds:schemaRef ds:uri="http://schemas.microsoft.com/sharepoint/v3/contenttype/forms"/>
  </ds:schemaRefs>
</ds:datastoreItem>
</file>

<file path=customXml/itemProps1860.xml><?xml version="1.0" encoding="utf-8"?>
<ds:datastoreItem xmlns:ds="http://schemas.openxmlformats.org/officeDocument/2006/customXml" ds:itemID="{B10483B0-993B-48DE-9D61-2BDADCD48603}">
  <ds:schemaRefs>
    <ds:schemaRef ds:uri="http://schemas.microsoft.com/sharepoint/v3/contenttype/forms"/>
  </ds:schemaRefs>
</ds:datastoreItem>
</file>

<file path=customXml/itemProps1861.xml><?xml version="1.0" encoding="utf-8"?>
<ds:datastoreItem xmlns:ds="http://schemas.openxmlformats.org/officeDocument/2006/customXml" ds:itemID="{FD636455-0D19-4B72-8BC3-7FB7D019192C}">
  <ds:schemaRefs>
    <ds:schemaRef ds:uri="http://schemas.microsoft.com/sharepoint/v3/contenttype/forms"/>
  </ds:schemaRefs>
</ds:datastoreItem>
</file>

<file path=customXml/itemProps1862.xml><?xml version="1.0" encoding="utf-8"?>
<ds:datastoreItem xmlns:ds="http://schemas.openxmlformats.org/officeDocument/2006/customXml" ds:itemID="{74941252-4626-43AF-9743-B0376FB7E8E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63.xml><?xml version="1.0" encoding="utf-8"?>
<ds:datastoreItem xmlns:ds="http://schemas.openxmlformats.org/officeDocument/2006/customXml" ds:itemID="{4EF1A4F8-9EA4-49C5-90EC-3EE5A53A9B5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64.xml><?xml version="1.0" encoding="utf-8"?>
<ds:datastoreItem xmlns:ds="http://schemas.openxmlformats.org/officeDocument/2006/customXml" ds:itemID="{142EF9B4-ACD4-415D-850C-76F450AEC0BA}">
  <ds:schemaRefs>
    <ds:schemaRef ds:uri="http://schemas.microsoft.com/sharepoint/v3/contenttype/forms"/>
  </ds:schemaRefs>
</ds:datastoreItem>
</file>

<file path=customXml/itemProps1865.xml><?xml version="1.0" encoding="utf-8"?>
<ds:datastoreItem xmlns:ds="http://schemas.openxmlformats.org/officeDocument/2006/customXml" ds:itemID="{7D9C98ED-7666-4BBC-9834-2051F8F6C8B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66.xml><?xml version="1.0" encoding="utf-8"?>
<ds:datastoreItem xmlns:ds="http://schemas.openxmlformats.org/officeDocument/2006/customXml" ds:itemID="{DC70FB3E-8697-4DB1-84C5-BBD23E8AD329}">
  <ds:schemaRefs/>
</ds:datastoreItem>
</file>

<file path=customXml/itemProps1867.xml><?xml version="1.0" encoding="utf-8"?>
<ds:datastoreItem xmlns:ds="http://schemas.openxmlformats.org/officeDocument/2006/customXml" ds:itemID="{5D7B98A4-AD12-4150-A12F-E3F7439045B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68.xml><?xml version="1.0" encoding="utf-8"?>
<ds:datastoreItem xmlns:ds="http://schemas.openxmlformats.org/officeDocument/2006/customXml" ds:itemID="{7CC0EA17-058B-4CC0-9210-A694DF7D288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69.xml><?xml version="1.0" encoding="utf-8"?>
<ds:datastoreItem xmlns:ds="http://schemas.openxmlformats.org/officeDocument/2006/customXml" ds:itemID="{8B9EF995-4441-499E-B135-66E301EC2327}">
  <ds:schemaRefs>
    <ds:schemaRef ds:uri="http://schemas.microsoft.com/sharepoint/v3/contenttype/forms"/>
  </ds:schemaRefs>
</ds:datastoreItem>
</file>

<file path=customXml/itemProps187.xml><?xml version="1.0" encoding="utf-8"?>
<ds:datastoreItem xmlns:ds="http://schemas.openxmlformats.org/officeDocument/2006/customXml" ds:itemID="{2E4E5BB8-B50A-4D78-B1EB-3D1F114FB918}">
  <ds:schemaRefs>
    <ds:schemaRef ds:uri="http://schemas.microsoft.com/sharepoint/v3/contenttype/forms"/>
  </ds:schemaRefs>
</ds:datastoreItem>
</file>

<file path=customXml/itemProps1870.xml><?xml version="1.0" encoding="utf-8"?>
<ds:datastoreItem xmlns:ds="http://schemas.openxmlformats.org/officeDocument/2006/customXml" ds:itemID="{582167F9-7BC0-4635-BE1B-E706AB73943F}">
  <ds:schemaRefs>
    <ds:schemaRef ds:uri="http://schemas.microsoft.com/sharepoint/v3/contenttype/forms"/>
  </ds:schemaRefs>
</ds:datastoreItem>
</file>

<file path=customXml/itemProps1871.xml><?xml version="1.0" encoding="utf-8"?>
<ds:datastoreItem xmlns:ds="http://schemas.openxmlformats.org/officeDocument/2006/customXml" ds:itemID="{E1820161-BBF9-4F61-B5E0-BC56DB8C9B8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72.xml><?xml version="1.0" encoding="utf-8"?>
<ds:datastoreItem xmlns:ds="http://schemas.openxmlformats.org/officeDocument/2006/customXml" ds:itemID="{E379EA71-A33F-45D3-922B-C72C76E6EA3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73.xml><?xml version="1.0" encoding="utf-8"?>
<ds:datastoreItem xmlns:ds="http://schemas.openxmlformats.org/officeDocument/2006/customXml" ds:itemID="{7EB7B982-7757-411C-8E20-2848559BD8B5}">
  <ds:schemaRefs>
    <ds:schemaRef ds:uri="http://schemas.microsoft.com/sharepoint/v3/contenttype/forms"/>
  </ds:schemaRefs>
</ds:datastoreItem>
</file>

<file path=customXml/itemProps1874.xml><?xml version="1.0" encoding="utf-8"?>
<ds:datastoreItem xmlns:ds="http://schemas.openxmlformats.org/officeDocument/2006/customXml" ds:itemID="{BC5069A7-1311-4009-9DF5-8F5B2709570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75.xml><?xml version="1.0" encoding="utf-8"?>
<ds:datastoreItem xmlns:ds="http://schemas.openxmlformats.org/officeDocument/2006/customXml" ds:itemID="{7E2B8681-7F32-448B-B6C3-E608BC1F0EDA}">
  <ds:schemaRefs>
    <ds:schemaRef ds:uri="http://schemas.microsoft.com/sharepoint/v3/contenttype/forms"/>
  </ds:schemaRefs>
</ds:datastoreItem>
</file>

<file path=customXml/itemProps1876.xml><?xml version="1.0" encoding="utf-8"?>
<ds:datastoreItem xmlns:ds="http://schemas.openxmlformats.org/officeDocument/2006/customXml" ds:itemID="{F7FE7F5A-B52C-4BC8-A26A-6327D4E34FE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77.xml><?xml version="1.0" encoding="utf-8"?>
<ds:datastoreItem xmlns:ds="http://schemas.openxmlformats.org/officeDocument/2006/customXml" ds:itemID="{A99FEFB7-914F-4902-8E03-8E939B14003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78.xml><?xml version="1.0" encoding="utf-8"?>
<ds:datastoreItem xmlns:ds="http://schemas.openxmlformats.org/officeDocument/2006/customXml" ds:itemID="{3C5861A2-56B9-4CF4-AD39-9AB8D5216D5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79.xml><?xml version="1.0" encoding="utf-8"?>
<ds:datastoreItem xmlns:ds="http://schemas.openxmlformats.org/officeDocument/2006/customXml" ds:itemID="{0252C836-369C-4A4A-96DD-CD117F6C9EB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8.xml><?xml version="1.0" encoding="utf-8"?>
<ds:datastoreItem xmlns:ds="http://schemas.openxmlformats.org/officeDocument/2006/customXml" ds:itemID="{07AA2B75-C9BD-4B36-BCCD-036137BC98E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80.xml><?xml version="1.0" encoding="utf-8"?>
<ds:datastoreItem xmlns:ds="http://schemas.openxmlformats.org/officeDocument/2006/customXml" ds:itemID="{0504841D-565D-423E-ACCE-E5CB9AFD5BC7}">
  <ds:schemaRefs>
    <ds:schemaRef ds:uri="http://schemas.microsoft.com/sharepoint/v3/contenttype/forms"/>
  </ds:schemaRefs>
</ds:datastoreItem>
</file>

<file path=customXml/itemProps1881.xml><?xml version="1.0" encoding="utf-8"?>
<ds:datastoreItem xmlns:ds="http://schemas.openxmlformats.org/officeDocument/2006/customXml" ds:itemID="{0057FAF6-F82F-4C96-84F0-97EA7D194E6F}">
  <ds:schemaRefs>
    <ds:schemaRef ds:uri="http://schemas.microsoft.com/sharepoint/v3/contenttype/forms"/>
  </ds:schemaRefs>
</ds:datastoreItem>
</file>

<file path=customXml/itemProps1882.xml><?xml version="1.0" encoding="utf-8"?>
<ds:datastoreItem xmlns:ds="http://schemas.openxmlformats.org/officeDocument/2006/customXml" ds:itemID="{0AE72878-60F4-4216-84B2-9B4004832705}">
  <ds:schemaRefs>
    <ds:schemaRef ds:uri="http://schemas.microsoft.com/sharepoint/v3/contenttype/forms"/>
  </ds:schemaRefs>
</ds:datastoreItem>
</file>

<file path=customXml/itemProps1883.xml><?xml version="1.0" encoding="utf-8"?>
<ds:datastoreItem xmlns:ds="http://schemas.openxmlformats.org/officeDocument/2006/customXml" ds:itemID="{65DFB94B-A827-4CDE-9B81-E3249E5FA088}">
  <ds:schemaRefs>
    <ds:schemaRef ds:uri="http://schemas.microsoft.com/sharepoint/v3/contenttype/forms"/>
  </ds:schemaRefs>
</ds:datastoreItem>
</file>

<file path=customXml/itemProps1884.xml><?xml version="1.0" encoding="utf-8"?>
<ds:datastoreItem xmlns:ds="http://schemas.openxmlformats.org/officeDocument/2006/customXml" ds:itemID="{98E80A7B-9A78-43EE-8E75-2A4751FEFD9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85.xml><?xml version="1.0" encoding="utf-8"?>
<ds:datastoreItem xmlns:ds="http://schemas.openxmlformats.org/officeDocument/2006/customXml" ds:itemID="{C2FA93AD-BB4D-40FB-A01B-4ABC3B9FE201}">
  <ds:schemaRefs>
    <ds:schemaRef ds:uri="http://schemas.microsoft.com/sharepoint/v3/contenttype/forms"/>
  </ds:schemaRefs>
</ds:datastoreItem>
</file>

<file path=customXml/itemProps1886.xml><?xml version="1.0" encoding="utf-8"?>
<ds:datastoreItem xmlns:ds="http://schemas.openxmlformats.org/officeDocument/2006/customXml" ds:itemID="{6C0C4F5C-2164-404C-81DD-2915DF681A4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87.xml><?xml version="1.0" encoding="utf-8"?>
<ds:datastoreItem xmlns:ds="http://schemas.openxmlformats.org/officeDocument/2006/customXml" ds:itemID="{8FC7F317-F1A6-45A2-B1E9-59DCC6801E5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88.xml><?xml version="1.0" encoding="utf-8"?>
<ds:datastoreItem xmlns:ds="http://schemas.openxmlformats.org/officeDocument/2006/customXml" ds:itemID="{23C48901-4188-4DAD-B54D-B84430A42226}">
  <ds:schemaRefs>
    <ds:schemaRef ds:uri="http://schemas.microsoft.com/sharepoint/v3/contenttype/forms"/>
  </ds:schemaRefs>
</ds:datastoreItem>
</file>

<file path=customXml/itemProps1889.xml><?xml version="1.0" encoding="utf-8"?>
<ds:datastoreItem xmlns:ds="http://schemas.openxmlformats.org/officeDocument/2006/customXml" ds:itemID="{1A039E2F-D1AE-4476-81A9-16C4FC77C75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9.xml><?xml version="1.0" encoding="utf-8"?>
<ds:datastoreItem xmlns:ds="http://schemas.openxmlformats.org/officeDocument/2006/customXml" ds:itemID="{4A4717FA-966F-44E1-A01B-A8928FFF9266}">
  <ds:schemaRefs>
    <ds:schemaRef ds:uri="http://schemas.microsoft.com/sharepoint/v3/contenttype/forms"/>
  </ds:schemaRefs>
</ds:datastoreItem>
</file>

<file path=customXml/itemProps1890.xml><?xml version="1.0" encoding="utf-8"?>
<ds:datastoreItem xmlns:ds="http://schemas.openxmlformats.org/officeDocument/2006/customXml" ds:itemID="{A04B7ED2-8291-476B-9D75-B443004B459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91.xml><?xml version="1.0" encoding="utf-8"?>
<ds:datastoreItem xmlns:ds="http://schemas.openxmlformats.org/officeDocument/2006/customXml" ds:itemID="{1E2CFD11-C0DF-4C72-B55D-6265495A642C}">
  <ds:schemaRefs>
    <ds:schemaRef ds:uri="http://schemas.microsoft.com/sharepoint/v3/contenttype/forms"/>
  </ds:schemaRefs>
</ds:datastoreItem>
</file>

<file path=customXml/itemProps1892.xml><?xml version="1.0" encoding="utf-8"?>
<ds:datastoreItem xmlns:ds="http://schemas.openxmlformats.org/officeDocument/2006/customXml" ds:itemID="{8B5C8E3C-2879-4689-9209-E8A806EF706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93.xml><?xml version="1.0" encoding="utf-8"?>
<ds:datastoreItem xmlns:ds="http://schemas.openxmlformats.org/officeDocument/2006/customXml" ds:itemID="{44ED595F-EB98-47F3-96F7-9BB475FDC04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94.xml><?xml version="1.0" encoding="utf-8"?>
<ds:datastoreItem xmlns:ds="http://schemas.openxmlformats.org/officeDocument/2006/customXml" ds:itemID="{CAB6E416-4A17-4423-8848-428F453B7677}">
  <ds:schemaRefs>
    <ds:schemaRef ds:uri="http://schemas.microsoft.com/sharepoint/v3/contenttype/forms"/>
  </ds:schemaRefs>
</ds:datastoreItem>
</file>

<file path=customXml/itemProps1895.xml><?xml version="1.0" encoding="utf-8"?>
<ds:datastoreItem xmlns:ds="http://schemas.openxmlformats.org/officeDocument/2006/customXml" ds:itemID="{92AEE78D-6962-447C-9A87-160783DD2E5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96.xml><?xml version="1.0" encoding="utf-8"?>
<ds:datastoreItem xmlns:ds="http://schemas.openxmlformats.org/officeDocument/2006/customXml" ds:itemID="{BF57A539-F174-4B84-80BA-9170BEE37A31}">
  <ds:schemaRefs>
    <ds:schemaRef ds:uri="http://schemas.microsoft.com/sharepoint/v3/contenttype/forms"/>
  </ds:schemaRefs>
</ds:datastoreItem>
</file>

<file path=customXml/itemProps1897.xml><?xml version="1.0" encoding="utf-8"?>
<ds:datastoreItem xmlns:ds="http://schemas.openxmlformats.org/officeDocument/2006/customXml" ds:itemID="{D498E826-638C-4B3B-81CB-653BDFC2C7C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898.xml><?xml version="1.0" encoding="utf-8"?>
<ds:datastoreItem xmlns:ds="http://schemas.openxmlformats.org/officeDocument/2006/customXml" ds:itemID="{82272EAA-0EE0-4924-B44F-77DA124B963A}">
  <ds:schemaRefs>
    <ds:schemaRef ds:uri="http://schemas.microsoft.com/sharepoint/v3/contenttype/forms"/>
  </ds:schemaRefs>
</ds:datastoreItem>
</file>

<file path=customXml/itemProps1899.xml><?xml version="1.0" encoding="utf-8"?>
<ds:datastoreItem xmlns:ds="http://schemas.openxmlformats.org/officeDocument/2006/customXml" ds:itemID="{EE264535-4E19-4352-96B8-5646F9CE91C3}">
  <ds:schemaRefs>
    <ds:schemaRef ds:uri="http://schemas.microsoft.com/sharepoint/v3/contenttype/forms"/>
  </ds:schemaRefs>
</ds:datastoreItem>
</file>

<file path=customXml/itemProps19.xml><?xml version="1.0" encoding="utf-8"?>
<ds:datastoreItem xmlns:ds="http://schemas.openxmlformats.org/officeDocument/2006/customXml" ds:itemID="{DA595EC8-22D9-4387-8023-DC2BF0E3C1A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0.xml><?xml version="1.0" encoding="utf-8"?>
<ds:datastoreItem xmlns:ds="http://schemas.openxmlformats.org/officeDocument/2006/customXml" ds:itemID="{6D2A19F8-A4A5-4858-90A2-9BBB8659502D}">
  <ds:schemaRefs>
    <ds:schemaRef ds:uri="http://schemas.microsoft.com/sharepoint/v3/contenttype/forms"/>
  </ds:schemaRefs>
</ds:datastoreItem>
</file>

<file path=customXml/itemProps1900.xml><?xml version="1.0" encoding="utf-8"?>
<ds:datastoreItem xmlns:ds="http://schemas.openxmlformats.org/officeDocument/2006/customXml" ds:itemID="{E23E06FC-035F-417B-82C3-EDF16B3CEAF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01.xml><?xml version="1.0" encoding="utf-8"?>
<ds:datastoreItem xmlns:ds="http://schemas.openxmlformats.org/officeDocument/2006/customXml" ds:itemID="{62E0D35E-38FF-49C1-A237-D1E826CDE03D}">
  <ds:schemaRefs>
    <ds:schemaRef ds:uri="http://schemas.microsoft.com/sharepoint/v3/contenttype/forms"/>
  </ds:schemaRefs>
</ds:datastoreItem>
</file>

<file path=customXml/itemProps1902.xml><?xml version="1.0" encoding="utf-8"?>
<ds:datastoreItem xmlns:ds="http://schemas.openxmlformats.org/officeDocument/2006/customXml" ds:itemID="{80A555DC-360F-4E33-BC80-1FFCBBD2B2FB}">
  <ds:schemaRefs>
    <ds:schemaRef ds:uri="http://schemas.microsoft.com/sharepoint/v3/contenttype/forms"/>
  </ds:schemaRefs>
</ds:datastoreItem>
</file>

<file path=customXml/itemProps1903.xml><?xml version="1.0" encoding="utf-8"?>
<ds:datastoreItem xmlns:ds="http://schemas.openxmlformats.org/officeDocument/2006/customXml" ds:itemID="{2F4600B3-EF07-4D98-BE30-459A8E01473E}">
  <ds:schemaRefs>
    <ds:schemaRef ds:uri="http://schemas.microsoft.com/sharepoint/v3/contenttype/forms"/>
  </ds:schemaRefs>
</ds:datastoreItem>
</file>

<file path=customXml/itemProps1904.xml><?xml version="1.0" encoding="utf-8"?>
<ds:datastoreItem xmlns:ds="http://schemas.openxmlformats.org/officeDocument/2006/customXml" ds:itemID="{E3F67E65-324B-436E-8BF7-69EEFB606CEC}">
  <ds:schemaRefs>
    <ds:schemaRef ds:uri="http://schemas.microsoft.com/sharepoint/v3/contenttype/forms"/>
  </ds:schemaRefs>
</ds:datastoreItem>
</file>

<file path=customXml/itemProps1905.xml><?xml version="1.0" encoding="utf-8"?>
<ds:datastoreItem xmlns:ds="http://schemas.openxmlformats.org/officeDocument/2006/customXml" ds:itemID="{75B091B6-2783-4F94-9081-009C68E9DD2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06.xml><?xml version="1.0" encoding="utf-8"?>
<ds:datastoreItem xmlns:ds="http://schemas.openxmlformats.org/officeDocument/2006/customXml" ds:itemID="{EB1B22A1-8A8B-482D-8507-4DC7BF5F9588}">
  <ds:schemaRefs>
    <ds:schemaRef ds:uri="http://schemas.microsoft.com/sharepoint/v3/contenttype/forms"/>
  </ds:schemaRefs>
</ds:datastoreItem>
</file>

<file path=customXml/itemProps1907.xml><?xml version="1.0" encoding="utf-8"?>
<ds:datastoreItem xmlns:ds="http://schemas.openxmlformats.org/officeDocument/2006/customXml" ds:itemID="{204ED3AC-D4EC-4680-B5EA-E51B996829F7}">
  <ds:schemaRefs>
    <ds:schemaRef ds:uri="http://schemas.microsoft.com/sharepoint/v3/contenttype/forms"/>
  </ds:schemaRefs>
</ds:datastoreItem>
</file>

<file path=customXml/itemProps1908.xml><?xml version="1.0" encoding="utf-8"?>
<ds:datastoreItem xmlns:ds="http://schemas.openxmlformats.org/officeDocument/2006/customXml" ds:itemID="{2062F6FD-6644-4690-A39F-5106EFF68598}">
  <ds:schemaRefs>
    <ds:schemaRef ds:uri="http://schemas.microsoft.com/sharepoint/v3/contenttype/forms"/>
  </ds:schemaRefs>
</ds:datastoreItem>
</file>

<file path=customXml/itemProps1909.xml><?xml version="1.0" encoding="utf-8"?>
<ds:datastoreItem xmlns:ds="http://schemas.openxmlformats.org/officeDocument/2006/customXml" ds:itemID="{A0B561AA-7DF1-4A82-AC48-7BA7EEE36DB9}">
  <ds:schemaRefs>
    <ds:schemaRef ds:uri="http://schemas.microsoft.com/sharepoint/v3/contenttype/forms"/>
  </ds:schemaRefs>
</ds:datastoreItem>
</file>

<file path=customXml/itemProps191.xml><?xml version="1.0" encoding="utf-8"?>
<ds:datastoreItem xmlns:ds="http://schemas.openxmlformats.org/officeDocument/2006/customXml" ds:itemID="{409D9ED0-3B1F-470A-8CDC-623C02CC83A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10.xml><?xml version="1.0" encoding="utf-8"?>
<ds:datastoreItem xmlns:ds="http://schemas.openxmlformats.org/officeDocument/2006/customXml" ds:itemID="{59B32AF9-845A-4049-A083-911284CED8D5}">
  <ds:schemaRefs>
    <ds:schemaRef ds:uri="http://schemas.microsoft.com/sharepoint/v3/contenttype/forms"/>
  </ds:schemaRefs>
</ds:datastoreItem>
</file>

<file path=customXml/itemProps1911.xml><?xml version="1.0" encoding="utf-8"?>
<ds:datastoreItem xmlns:ds="http://schemas.openxmlformats.org/officeDocument/2006/customXml" ds:itemID="{9F8ED99A-2E8C-46ED-8A48-05025890AB2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12.xml><?xml version="1.0" encoding="utf-8"?>
<ds:datastoreItem xmlns:ds="http://schemas.openxmlformats.org/officeDocument/2006/customXml" ds:itemID="{1A55EF95-5659-4ABF-B685-449F34BFC0C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13.xml><?xml version="1.0" encoding="utf-8"?>
<ds:datastoreItem xmlns:ds="http://schemas.openxmlformats.org/officeDocument/2006/customXml" ds:itemID="{D8449AB0-69F0-422D-8BCD-ADD61558DFD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14.xml><?xml version="1.0" encoding="utf-8"?>
<ds:datastoreItem xmlns:ds="http://schemas.openxmlformats.org/officeDocument/2006/customXml" ds:itemID="{D0DABCFE-5BF2-4A7C-85D7-1A322E99061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15.xml><?xml version="1.0" encoding="utf-8"?>
<ds:datastoreItem xmlns:ds="http://schemas.openxmlformats.org/officeDocument/2006/customXml" ds:itemID="{AAC84E9C-EF3F-4BA7-B25A-5626C5FB269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16.xml><?xml version="1.0" encoding="utf-8"?>
<ds:datastoreItem xmlns:ds="http://schemas.openxmlformats.org/officeDocument/2006/customXml" ds:itemID="{DBF7E408-3773-426C-942D-260303E6BEB4}">
  <ds:schemaRefs>
    <ds:schemaRef ds:uri="http://schemas.microsoft.com/sharepoint/v3/contenttype/forms"/>
  </ds:schemaRefs>
</ds:datastoreItem>
</file>

<file path=customXml/itemProps1917.xml><?xml version="1.0" encoding="utf-8"?>
<ds:datastoreItem xmlns:ds="http://schemas.openxmlformats.org/officeDocument/2006/customXml" ds:itemID="{B7ABB7E8-E820-4257-9B04-CF359CAE417C}">
  <ds:schemaRefs>
    <ds:schemaRef ds:uri="http://schemas.microsoft.com/sharepoint/v3/contenttype/forms"/>
  </ds:schemaRefs>
</ds:datastoreItem>
</file>

<file path=customXml/itemProps1918.xml><?xml version="1.0" encoding="utf-8"?>
<ds:datastoreItem xmlns:ds="http://schemas.openxmlformats.org/officeDocument/2006/customXml" ds:itemID="{E06231AC-9DAC-49F9-BAF3-6EA0E488710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19.xml><?xml version="1.0" encoding="utf-8"?>
<ds:datastoreItem xmlns:ds="http://schemas.openxmlformats.org/officeDocument/2006/customXml" ds:itemID="{130A0BE3-6AC0-4B52-BD19-86C85522BFC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2.xml><?xml version="1.0" encoding="utf-8"?>
<ds:datastoreItem xmlns:ds="http://schemas.openxmlformats.org/officeDocument/2006/customXml" ds:itemID="{E6EEA1A6-3124-4253-AD2B-95EE76740627}">
  <ds:schemaRefs>
    <ds:schemaRef ds:uri="http://schemas.microsoft.com/sharepoint/v3/contenttype/forms"/>
  </ds:schemaRefs>
</ds:datastoreItem>
</file>

<file path=customXml/itemProps1920.xml><?xml version="1.0" encoding="utf-8"?>
<ds:datastoreItem xmlns:ds="http://schemas.openxmlformats.org/officeDocument/2006/customXml" ds:itemID="{E5FB299C-F6D7-441B-9BB5-652443FF466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21.xml><?xml version="1.0" encoding="utf-8"?>
<ds:datastoreItem xmlns:ds="http://schemas.openxmlformats.org/officeDocument/2006/customXml" ds:itemID="{CA610AFE-AA32-4090-945E-13B5F8E8BAE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22.xml><?xml version="1.0" encoding="utf-8"?>
<ds:datastoreItem xmlns:ds="http://schemas.openxmlformats.org/officeDocument/2006/customXml" ds:itemID="{0D926B6B-A688-4BD3-918B-44E34F6C9D6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23.xml><?xml version="1.0" encoding="utf-8"?>
<ds:datastoreItem xmlns:ds="http://schemas.openxmlformats.org/officeDocument/2006/customXml" ds:itemID="{0818A628-D612-4AAA-ABB5-5F1B3C1F1033}">
  <ds:schemaRefs>
    <ds:schemaRef ds:uri="http://schemas.microsoft.com/sharepoint/v3/contenttype/forms"/>
  </ds:schemaRefs>
</ds:datastoreItem>
</file>

<file path=customXml/itemProps1924.xml><?xml version="1.0" encoding="utf-8"?>
<ds:datastoreItem xmlns:ds="http://schemas.openxmlformats.org/officeDocument/2006/customXml" ds:itemID="{F9BD1C34-2F97-4978-AC2A-2302CEBFDFCB}">
  <ds:schemaRefs>
    <ds:schemaRef ds:uri="http://schemas.microsoft.com/sharepoint/v3/contenttype/forms"/>
  </ds:schemaRefs>
</ds:datastoreItem>
</file>

<file path=customXml/itemProps1925.xml><?xml version="1.0" encoding="utf-8"?>
<ds:datastoreItem xmlns:ds="http://schemas.openxmlformats.org/officeDocument/2006/customXml" ds:itemID="{9827B8D0-B8F9-4366-8622-0487AD1F4551}">
  <ds:schemaRefs>
    <ds:schemaRef ds:uri="http://schemas.microsoft.com/sharepoint/v3/contenttype/forms"/>
  </ds:schemaRefs>
</ds:datastoreItem>
</file>

<file path=customXml/itemProps1926.xml><?xml version="1.0" encoding="utf-8"?>
<ds:datastoreItem xmlns:ds="http://schemas.openxmlformats.org/officeDocument/2006/customXml" ds:itemID="{51CD9FD8-13F5-42DE-B676-322D18992B89}">
  <ds:schemaRefs>
    <ds:schemaRef ds:uri="http://schemas.microsoft.com/sharepoint/v3/contenttype/forms"/>
  </ds:schemaRefs>
</ds:datastoreItem>
</file>

<file path=customXml/itemProps1927.xml><?xml version="1.0" encoding="utf-8"?>
<ds:datastoreItem xmlns:ds="http://schemas.openxmlformats.org/officeDocument/2006/customXml" ds:itemID="{8216FC68-A675-4401-B8C1-7B23A695C31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28.xml><?xml version="1.0" encoding="utf-8"?>
<ds:datastoreItem xmlns:ds="http://schemas.openxmlformats.org/officeDocument/2006/customXml" ds:itemID="{45B686A3-5477-4C57-96DF-EF9EA91DC403}">
  <ds:schemaRefs>
    <ds:schemaRef ds:uri="http://schemas.microsoft.com/sharepoint/v3/contenttype/forms"/>
  </ds:schemaRefs>
</ds:datastoreItem>
</file>

<file path=customXml/itemProps1929.xml><?xml version="1.0" encoding="utf-8"?>
<ds:datastoreItem xmlns:ds="http://schemas.openxmlformats.org/officeDocument/2006/customXml" ds:itemID="{2FA6684F-541F-4F4B-8828-870728555E3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3.xml><?xml version="1.0" encoding="utf-8"?>
<ds:datastoreItem xmlns:ds="http://schemas.openxmlformats.org/officeDocument/2006/customXml" ds:itemID="{2E871A7E-E5C7-476C-A809-7CE30B03DA92}">
  <ds:schemaRefs>
    <ds:schemaRef ds:uri="http://schemas.microsoft.com/sharepoint/v3/contenttype/forms"/>
  </ds:schemaRefs>
</ds:datastoreItem>
</file>

<file path=customXml/itemProps1930.xml><?xml version="1.0" encoding="utf-8"?>
<ds:datastoreItem xmlns:ds="http://schemas.openxmlformats.org/officeDocument/2006/customXml" ds:itemID="{CCD4ECCB-8A26-42C6-B07A-AD652615A69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31.xml><?xml version="1.0" encoding="utf-8"?>
<ds:datastoreItem xmlns:ds="http://schemas.openxmlformats.org/officeDocument/2006/customXml" ds:itemID="{E118BBCA-41E0-4153-9A89-25B8283293E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32.xml><?xml version="1.0" encoding="utf-8"?>
<ds:datastoreItem xmlns:ds="http://schemas.openxmlformats.org/officeDocument/2006/customXml" ds:itemID="{D9BC8E83-8ECA-4AC1-B234-CFC01CA5FE1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33.xml><?xml version="1.0" encoding="utf-8"?>
<ds:datastoreItem xmlns:ds="http://schemas.openxmlformats.org/officeDocument/2006/customXml" ds:itemID="{AC93CAE8-97B4-4150-B470-1B7582AFB2B9}">
  <ds:schemaRefs>
    <ds:schemaRef ds:uri="http://schemas.microsoft.com/sharepoint/v3/contenttype/forms"/>
  </ds:schemaRefs>
</ds:datastoreItem>
</file>

<file path=customXml/itemProps1934.xml><?xml version="1.0" encoding="utf-8"?>
<ds:datastoreItem xmlns:ds="http://schemas.openxmlformats.org/officeDocument/2006/customXml" ds:itemID="{C5BFD3EE-C17B-452A-95DD-2C968946B00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35.xml><?xml version="1.0" encoding="utf-8"?>
<ds:datastoreItem xmlns:ds="http://schemas.openxmlformats.org/officeDocument/2006/customXml" ds:itemID="{6A2AFDDF-A47A-418C-9054-C28D7C7483F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36.xml><?xml version="1.0" encoding="utf-8"?>
<ds:datastoreItem xmlns:ds="http://schemas.openxmlformats.org/officeDocument/2006/customXml" ds:itemID="{4DD995AC-5D7D-457D-9462-5B034BD3A0E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37.xml><?xml version="1.0" encoding="utf-8"?>
<ds:datastoreItem xmlns:ds="http://schemas.openxmlformats.org/officeDocument/2006/customXml" ds:itemID="{537DD782-3359-46BE-AEFB-E78AD2CC39A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38.xml><?xml version="1.0" encoding="utf-8"?>
<ds:datastoreItem xmlns:ds="http://schemas.openxmlformats.org/officeDocument/2006/customXml" ds:itemID="{8281269C-4483-41C0-B2D1-487F7F3DC7E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39.xml><?xml version="1.0" encoding="utf-8"?>
<ds:datastoreItem xmlns:ds="http://schemas.openxmlformats.org/officeDocument/2006/customXml" ds:itemID="{02D71727-01F4-4FF9-A233-B993CCBB1129}">
  <ds:schemaRefs>
    <ds:schemaRef ds:uri="http://schemas.microsoft.com/sharepoint/v3/contenttype/forms"/>
  </ds:schemaRefs>
</ds:datastoreItem>
</file>

<file path=customXml/itemProps194.xml><?xml version="1.0" encoding="utf-8"?>
<ds:datastoreItem xmlns:ds="http://schemas.openxmlformats.org/officeDocument/2006/customXml" ds:itemID="{DF9CD877-A4AA-4EC3-AEFB-1F371B2C73F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40.xml><?xml version="1.0" encoding="utf-8"?>
<ds:datastoreItem xmlns:ds="http://schemas.openxmlformats.org/officeDocument/2006/customXml" ds:itemID="{0C68E7CE-7770-41B4-A297-29062D7A024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41.xml><?xml version="1.0" encoding="utf-8"?>
<ds:datastoreItem xmlns:ds="http://schemas.openxmlformats.org/officeDocument/2006/customXml" ds:itemID="{7F6E277C-069D-4E5E-9C62-CFCA9FC102AD}">
  <ds:schemaRefs>
    <ds:schemaRef ds:uri="http://schemas.microsoft.com/sharepoint/v3/contenttype/forms"/>
  </ds:schemaRefs>
</ds:datastoreItem>
</file>

<file path=customXml/itemProps1942.xml><?xml version="1.0" encoding="utf-8"?>
<ds:datastoreItem xmlns:ds="http://schemas.openxmlformats.org/officeDocument/2006/customXml" ds:itemID="{0B05F039-49DD-4F0B-A329-A7959048EA9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43.xml><?xml version="1.0" encoding="utf-8"?>
<ds:datastoreItem xmlns:ds="http://schemas.openxmlformats.org/officeDocument/2006/customXml" ds:itemID="{653379D1-EDE3-4C60-8870-8AE0941051E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44.xml><?xml version="1.0" encoding="utf-8"?>
<ds:datastoreItem xmlns:ds="http://schemas.openxmlformats.org/officeDocument/2006/customXml" ds:itemID="{E661857F-2AEF-44DE-AA3C-2880A583DE8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45.xml><?xml version="1.0" encoding="utf-8"?>
<ds:datastoreItem xmlns:ds="http://schemas.openxmlformats.org/officeDocument/2006/customXml" ds:itemID="{0289B837-BB32-4C4D-9ABB-3D9E8093B0D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46.xml><?xml version="1.0" encoding="utf-8"?>
<ds:datastoreItem xmlns:ds="http://schemas.openxmlformats.org/officeDocument/2006/customXml" ds:itemID="{9EA6A84B-8495-4D67-ACC0-3F2F5DF1DC18}">
  <ds:schemaRefs>
    <ds:schemaRef ds:uri="http://schemas.microsoft.com/sharepoint/v3/contenttype/forms"/>
  </ds:schemaRefs>
</ds:datastoreItem>
</file>

<file path=customXml/itemProps1947.xml><?xml version="1.0" encoding="utf-8"?>
<ds:datastoreItem xmlns:ds="http://schemas.openxmlformats.org/officeDocument/2006/customXml" ds:itemID="{6FB0C2A6-1BAD-4EF3-A112-2E333F79082D}">
  <ds:schemaRefs>
    <ds:schemaRef ds:uri="http://schemas.microsoft.com/sharepoint/v3/contenttype/forms"/>
  </ds:schemaRefs>
</ds:datastoreItem>
</file>

<file path=customXml/itemProps1948.xml><?xml version="1.0" encoding="utf-8"?>
<ds:datastoreItem xmlns:ds="http://schemas.openxmlformats.org/officeDocument/2006/customXml" ds:itemID="{DEFCD879-7977-4BD3-8E6B-DE40BF7ECB9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49.xml><?xml version="1.0" encoding="utf-8"?>
<ds:datastoreItem xmlns:ds="http://schemas.openxmlformats.org/officeDocument/2006/customXml" ds:itemID="{82E4800E-E4D1-4A20-AC91-A468E6782DC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5.xml><?xml version="1.0" encoding="utf-8"?>
<ds:datastoreItem xmlns:ds="http://schemas.openxmlformats.org/officeDocument/2006/customXml" ds:itemID="{3132D5CF-B08C-4D0B-AE72-C4F3621CEEF2}">
  <ds:schemaRefs>
    <ds:schemaRef ds:uri="http://schemas.microsoft.com/sharepoint/v3/contenttype/forms"/>
  </ds:schemaRefs>
</ds:datastoreItem>
</file>

<file path=customXml/itemProps1950.xml><?xml version="1.0" encoding="utf-8"?>
<ds:datastoreItem xmlns:ds="http://schemas.openxmlformats.org/officeDocument/2006/customXml" ds:itemID="{BCC5F762-31E1-422C-923A-512982FB97A2}">
  <ds:schemaRefs>
    <ds:schemaRef ds:uri="http://schemas.microsoft.com/sharepoint/v3/contenttype/forms"/>
  </ds:schemaRefs>
</ds:datastoreItem>
</file>

<file path=customXml/itemProps1951.xml><?xml version="1.0" encoding="utf-8"?>
<ds:datastoreItem xmlns:ds="http://schemas.openxmlformats.org/officeDocument/2006/customXml" ds:itemID="{6DCA61CE-9686-48DA-BC1F-3FAE62EC861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52.xml><?xml version="1.0" encoding="utf-8"?>
<ds:datastoreItem xmlns:ds="http://schemas.openxmlformats.org/officeDocument/2006/customXml" ds:itemID="{2DE16312-0C64-4AF6-8BB2-D7E4C90C9F35}">
  <ds:schemaRefs>
    <ds:schemaRef ds:uri="http://schemas.microsoft.com/sharepoint/v3/contenttype/forms"/>
  </ds:schemaRefs>
</ds:datastoreItem>
</file>

<file path=customXml/itemProps1953.xml><?xml version="1.0" encoding="utf-8"?>
<ds:datastoreItem xmlns:ds="http://schemas.openxmlformats.org/officeDocument/2006/customXml" ds:itemID="{2462C683-134A-4C42-8707-C8BD6AA2DC61}">
  <ds:schemaRefs>
    <ds:schemaRef ds:uri="http://schemas.microsoft.com/sharepoint/v3/contenttype/forms"/>
  </ds:schemaRefs>
</ds:datastoreItem>
</file>

<file path=customXml/itemProps1954.xml><?xml version="1.0" encoding="utf-8"?>
<ds:datastoreItem xmlns:ds="http://schemas.openxmlformats.org/officeDocument/2006/customXml" ds:itemID="{2A33DCAD-6A4E-4DCF-B07C-086D3962E3B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55.xml><?xml version="1.0" encoding="utf-8"?>
<ds:datastoreItem xmlns:ds="http://schemas.openxmlformats.org/officeDocument/2006/customXml" ds:itemID="{B7AFF044-3BA8-4F84-A0DF-88B2D11EB2BD}">
  <ds:schemaRefs>
    <ds:schemaRef ds:uri="http://schemas.microsoft.com/sharepoint/v3/contenttype/forms"/>
  </ds:schemaRefs>
</ds:datastoreItem>
</file>

<file path=customXml/itemProps1956.xml><?xml version="1.0" encoding="utf-8"?>
<ds:datastoreItem xmlns:ds="http://schemas.openxmlformats.org/officeDocument/2006/customXml" ds:itemID="{7126A461-7578-4B54-8DC7-7823B6C26BD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57.xml><?xml version="1.0" encoding="utf-8"?>
<ds:datastoreItem xmlns:ds="http://schemas.openxmlformats.org/officeDocument/2006/customXml" ds:itemID="{40FE59E5-2634-457A-8B19-78B5DEE537DB}">
  <ds:schemaRefs>
    <ds:schemaRef ds:uri="http://schemas.microsoft.com/sharepoint/v3/contenttype/forms"/>
  </ds:schemaRefs>
</ds:datastoreItem>
</file>

<file path=customXml/itemProps1958.xml><?xml version="1.0" encoding="utf-8"?>
<ds:datastoreItem xmlns:ds="http://schemas.openxmlformats.org/officeDocument/2006/customXml" ds:itemID="{B50143FC-9FCB-48CB-99B4-F9FF6C55FA6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59.xml><?xml version="1.0" encoding="utf-8"?>
<ds:datastoreItem xmlns:ds="http://schemas.openxmlformats.org/officeDocument/2006/customXml" ds:itemID="{966652DF-A3BC-406C-9D30-CAE7902F951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6.xml><?xml version="1.0" encoding="utf-8"?>
<ds:datastoreItem xmlns:ds="http://schemas.openxmlformats.org/officeDocument/2006/customXml" ds:itemID="{9B527716-6B51-4556-9FC1-6F911FA211F5}">
  <ds:schemaRefs>
    <ds:schemaRef ds:uri="http://schemas.microsoft.com/sharepoint/v3/contenttype/forms"/>
  </ds:schemaRefs>
</ds:datastoreItem>
</file>

<file path=customXml/itemProps1960.xml><?xml version="1.0" encoding="utf-8"?>
<ds:datastoreItem xmlns:ds="http://schemas.openxmlformats.org/officeDocument/2006/customXml" ds:itemID="{FB0BCEEE-51E7-45E6-8812-524D3144649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61.xml><?xml version="1.0" encoding="utf-8"?>
<ds:datastoreItem xmlns:ds="http://schemas.openxmlformats.org/officeDocument/2006/customXml" ds:itemID="{44F28B84-0577-454E-AAA1-9974E8B8A024}">
  <ds:schemaRefs>
    <ds:schemaRef ds:uri="http://schemas.microsoft.com/sharepoint/v3/contenttype/forms"/>
  </ds:schemaRefs>
</ds:datastoreItem>
</file>

<file path=customXml/itemProps1962.xml><?xml version="1.0" encoding="utf-8"?>
<ds:datastoreItem xmlns:ds="http://schemas.openxmlformats.org/officeDocument/2006/customXml" ds:itemID="{37C071A2-FB5E-46C9-9A9D-57F3EC8D10E4}">
  <ds:schemaRefs>
    <ds:schemaRef ds:uri="http://schemas.microsoft.com/sharepoint/v3/contenttype/forms"/>
  </ds:schemaRefs>
</ds:datastoreItem>
</file>

<file path=customXml/itemProps1963.xml><?xml version="1.0" encoding="utf-8"?>
<ds:datastoreItem xmlns:ds="http://schemas.openxmlformats.org/officeDocument/2006/customXml" ds:itemID="{1F119E8A-EC37-494D-A756-1ED5B148AE9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64.xml><?xml version="1.0" encoding="utf-8"?>
<ds:datastoreItem xmlns:ds="http://schemas.openxmlformats.org/officeDocument/2006/customXml" ds:itemID="{06886151-BE2A-4E37-ADCB-B48D9D2EA838}">
  <ds:schemaRefs>
    <ds:schemaRef ds:uri="http://schemas.microsoft.com/sharepoint/v3/contenttype/forms"/>
  </ds:schemaRefs>
</ds:datastoreItem>
</file>

<file path=customXml/itemProps1965.xml><?xml version="1.0" encoding="utf-8"?>
<ds:datastoreItem xmlns:ds="http://schemas.openxmlformats.org/officeDocument/2006/customXml" ds:itemID="{A7604DC6-B491-49CD-9942-D0CFDB08078F}">
  <ds:schemaRefs>
    <ds:schemaRef ds:uri="http://schemas.microsoft.com/sharepoint/v3/contenttype/forms"/>
  </ds:schemaRefs>
</ds:datastoreItem>
</file>

<file path=customXml/itemProps1966.xml><?xml version="1.0" encoding="utf-8"?>
<ds:datastoreItem xmlns:ds="http://schemas.openxmlformats.org/officeDocument/2006/customXml" ds:itemID="{A4AA36D2-47F6-4C3F-8607-64A22AFDECB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67.xml><?xml version="1.0" encoding="utf-8"?>
<ds:datastoreItem xmlns:ds="http://schemas.openxmlformats.org/officeDocument/2006/customXml" ds:itemID="{25B83274-869A-47A5-AFE2-2358B487438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68.xml><?xml version="1.0" encoding="utf-8"?>
<ds:datastoreItem xmlns:ds="http://schemas.openxmlformats.org/officeDocument/2006/customXml" ds:itemID="{5BD74DB4-7A0C-4BCE-B6BE-C992E0A76DEB}">
  <ds:schemaRefs>
    <ds:schemaRef ds:uri="http://schemas.microsoft.com/sharepoint/v3/contenttype/forms"/>
  </ds:schemaRefs>
</ds:datastoreItem>
</file>

<file path=customXml/itemProps1969.xml><?xml version="1.0" encoding="utf-8"?>
<ds:datastoreItem xmlns:ds="http://schemas.openxmlformats.org/officeDocument/2006/customXml" ds:itemID="{AE1A8181-C381-4502-B6D8-1F866FABAAEA}">
  <ds:schemaRefs>
    <ds:schemaRef ds:uri="http://schemas.microsoft.com/sharepoint/v3/contenttype/forms"/>
  </ds:schemaRefs>
</ds:datastoreItem>
</file>

<file path=customXml/itemProps197.xml><?xml version="1.0" encoding="utf-8"?>
<ds:datastoreItem xmlns:ds="http://schemas.openxmlformats.org/officeDocument/2006/customXml" ds:itemID="{111FDE53-1CFB-4DFC-8A81-C3B860575AE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70.xml><?xml version="1.0" encoding="utf-8"?>
<ds:datastoreItem xmlns:ds="http://schemas.openxmlformats.org/officeDocument/2006/customXml" ds:itemID="{267BA7D5-724A-4DBA-9CC3-F02E22808274}">
  <ds:schemaRefs>
    <ds:schemaRef ds:uri="http://schemas.microsoft.com/sharepoint/v3/contenttype/forms"/>
  </ds:schemaRefs>
</ds:datastoreItem>
</file>

<file path=customXml/itemProps1971.xml><?xml version="1.0" encoding="utf-8"?>
<ds:datastoreItem xmlns:ds="http://schemas.openxmlformats.org/officeDocument/2006/customXml" ds:itemID="{9E2EBABF-FF31-460F-8C63-733D100019F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72.xml><?xml version="1.0" encoding="utf-8"?>
<ds:datastoreItem xmlns:ds="http://schemas.openxmlformats.org/officeDocument/2006/customXml" ds:itemID="{070D86A6-C476-48A0-839A-6BDE9D036575}">
  <ds:schemaRefs>
    <ds:schemaRef ds:uri="http://schemas.microsoft.com/sharepoint/v3/contenttype/forms"/>
  </ds:schemaRefs>
</ds:datastoreItem>
</file>

<file path=customXml/itemProps1973.xml><?xml version="1.0" encoding="utf-8"?>
<ds:datastoreItem xmlns:ds="http://schemas.openxmlformats.org/officeDocument/2006/customXml" ds:itemID="{01323843-5F5E-4CEF-8787-90CA4D1EC23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74.xml><?xml version="1.0" encoding="utf-8"?>
<ds:datastoreItem xmlns:ds="http://schemas.openxmlformats.org/officeDocument/2006/customXml" ds:itemID="{36527E16-2B39-4B25-B27A-B92EF371768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75.xml><?xml version="1.0" encoding="utf-8"?>
<ds:datastoreItem xmlns:ds="http://schemas.openxmlformats.org/officeDocument/2006/customXml" ds:itemID="{4B372093-184E-4B94-90E1-CFE58B69B38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76.xml><?xml version="1.0" encoding="utf-8"?>
<ds:datastoreItem xmlns:ds="http://schemas.openxmlformats.org/officeDocument/2006/customXml" ds:itemID="{5B74168A-D9F3-40BE-9AB4-A1BB70F14AAA}">
  <ds:schemaRefs>
    <ds:schemaRef ds:uri="http://schemas.microsoft.com/sharepoint/v3/contenttype/forms"/>
  </ds:schemaRefs>
</ds:datastoreItem>
</file>

<file path=customXml/itemProps1977.xml><?xml version="1.0" encoding="utf-8"?>
<ds:datastoreItem xmlns:ds="http://schemas.openxmlformats.org/officeDocument/2006/customXml" ds:itemID="{9256CC27-084B-457D-AF47-6963BA02E8F4}">
  <ds:schemaRefs>
    <ds:schemaRef ds:uri="http://schemas.microsoft.com/sharepoint/v3/contenttype/forms"/>
  </ds:schemaRefs>
</ds:datastoreItem>
</file>

<file path=customXml/itemProps1978.xml><?xml version="1.0" encoding="utf-8"?>
<ds:datastoreItem xmlns:ds="http://schemas.openxmlformats.org/officeDocument/2006/customXml" ds:itemID="{20BAC7CB-12D3-4FC1-9289-D07D59A13B5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79.xml><?xml version="1.0" encoding="utf-8"?>
<ds:datastoreItem xmlns:ds="http://schemas.openxmlformats.org/officeDocument/2006/customXml" ds:itemID="{3EBF4377-EC88-4948-9564-22877402A942}">
  <ds:schemaRefs>
    <ds:schemaRef ds:uri="http://schemas.microsoft.com/sharepoint/v3/contenttype/forms"/>
  </ds:schemaRefs>
</ds:datastoreItem>
</file>

<file path=customXml/itemProps198.xml><?xml version="1.0" encoding="utf-8"?>
<ds:datastoreItem xmlns:ds="http://schemas.openxmlformats.org/officeDocument/2006/customXml" ds:itemID="{E1D743DF-C46D-4E36-92F7-59F8088AB1CE}">
  <ds:schemaRefs>
    <ds:schemaRef ds:uri="http://schemas.microsoft.com/sharepoint/v3/contenttype/forms"/>
  </ds:schemaRefs>
</ds:datastoreItem>
</file>

<file path=customXml/itemProps1980.xml><?xml version="1.0" encoding="utf-8"?>
<ds:datastoreItem xmlns:ds="http://schemas.openxmlformats.org/officeDocument/2006/customXml" ds:itemID="{8EA21242-D577-48CD-9C7B-DF5C7D946452}">
  <ds:schemaRefs>
    <ds:schemaRef ds:uri="http://schemas.microsoft.com/sharepoint/v3/contenttype/forms"/>
  </ds:schemaRefs>
</ds:datastoreItem>
</file>

<file path=customXml/itemProps1981.xml><?xml version="1.0" encoding="utf-8"?>
<ds:datastoreItem xmlns:ds="http://schemas.openxmlformats.org/officeDocument/2006/customXml" ds:itemID="{187A3CDF-1743-49BB-A69A-8652E009159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82.xml><?xml version="1.0" encoding="utf-8"?>
<ds:datastoreItem xmlns:ds="http://schemas.openxmlformats.org/officeDocument/2006/customXml" ds:itemID="{62500465-D9A3-4846-91EB-D08934AE0A5A}">
  <ds:schemaRefs>
    <ds:schemaRef ds:uri="http://schemas.microsoft.com/sharepoint/v3/contenttype/forms"/>
  </ds:schemaRefs>
</ds:datastoreItem>
</file>

<file path=customXml/itemProps1983.xml><?xml version="1.0" encoding="utf-8"?>
<ds:datastoreItem xmlns:ds="http://schemas.openxmlformats.org/officeDocument/2006/customXml" ds:itemID="{4ADA2CC5-9EA2-4979-B0EE-666E589D740F}">
  <ds:schemaRefs>
    <ds:schemaRef ds:uri="http://schemas.microsoft.com/sharepoint/v3/contenttype/forms"/>
  </ds:schemaRefs>
</ds:datastoreItem>
</file>

<file path=customXml/itemProps1984.xml><?xml version="1.0" encoding="utf-8"?>
<ds:datastoreItem xmlns:ds="http://schemas.openxmlformats.org/officeDocument/2006/customXml" ds:itemID="{A1A80B2D-3BC2-4014-A9CF-EAAB1C814B1B}">
  <ds:schemaRefs>
    <ds:schemaRef ds:uri="http://schemas.microsoft.com/sharepoint/v3/contenttype/forms"/>
  </ds:schemaRefs>
</ds:datastoreItem>
</file>

<file path=customXml/itemProps1985.xml><?xml version="1.0" encoding="utf-8"?>
<ds:datastoreItem xmlns:ds="http://schemas.openxmlformats.org/officeDocument/2006/customXml" ds:itemID="{77AE6820-A293-40C4-AE23-910D06DCFD47}">
  <ds:schemaRefs>
    <ds:schemaRef ds:uri="http://schemas.microsoft.com/sharepoint/v3/contenttype/forms"/>
  </ds:schemaRefs>
</ds:datastoreItem>
</file>

<file path=customXml/itemProps1986.xml><?xml version="1.0" encoding="utf-8"?>
<ds:datastoreItem xmlns:ds="http://schemas.openxmlformats.org/officeDocument/2006/customXml" ds:itemID="{561FABF0-D337-41B2-8DEF-CAE052598148}">
  <ds:schemaRefs>
    <ds:schemaRef ds:uri="http://schemas.microsoft.com/sharepoint/v3/contenttype/forms"/>
  </ds:schemaRefs>
</ds:datastoreItem>
</file>

<file path=customXml/itemProps1987.xml><?xml version="1.0" encoding="utf-8"?>
<ds:datastoreItem xmlns:ds="http://schemas.openxmlformats.org/officeDocument/2006/customXml" ds:itemID="{FC15E80E-14BB-4CB8-BCCB-E245F7255E5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88.xml><?xml version="1.0" encoding="utf-8"?>
<ds:datastoreItem xmlns:ds="http://schemas.openxmlformats.org/officeDocument/2006/customXml" ds:itemID="{F2885DD0-F170-472D-90C0-ADF5658D3E0D}">
  <ds:schemaRefs>
    <ds:schemaRef ds:uri="http://schemas.microsoft.com/sharepoint/v3/contenttype/forms"/>
  </ds:schemaRefs>
</ds:datastoreItem>
</file>

<file path=customXml/itemProps1989.xml><?xml version="1.0" encoding="utf-8"?>
<ds:datastoreItem xmlns:ds="http://schemas.openxmlformats.org/officeDocument/2006/customXml" ds:itemID="{D7AECDD0-6494-4D0C-A1FA-DBA7A0952FE2}">
  <ds:schemaRefs>
    <ds:schemaRef ds:uri="http://schemas.microsoft.com/sharepoint/v3/contenttype/forms"/>
  </ds:schemaRefs>
</ds:datastoreItem>
</file>

<file path=customXml/itemProps199.xml><?xml version="1.0" encoding="utf-8"?>
<ds:datastoreItem xmlns:ds="http://schemas.openxmlformats.org/officeDocument/2006/customXml" ds:itemID="{51E1CA1A-2770-4B08-B28F-72447ABFBC16}">
  <ds:schemaRefs>
    <ds:schemaRef ds:uri="http://schemas.microsoft.com/sharepoint/v3/contenttype/forms"/>
  </ds:schemaRefs>
</ds:datastoreItem>
</file>

<file path=customXml/itemProps1990.xml><?xml version="1.0" encoding="utf-8"?>
<ds:datastoreItem xmlns:ds="http://schemas.openxmlformats.org/officeDocument/2006/customXml" ds:itemID="{58155EE3-00AA-4AAE-BA2C-6F4D545E4D64}">
  <ds:schemaRefs>
    <ds:schemaRef ds:uri="http://schemas.microsoft.com/sharepoint/v3/contenttype/forms"/>
  </ds:schemaRefs>
</ds:datastoreItem>
</file>

<file path=customXml/itemProps1991.xml><?xml version="1.0" encoding="utf-8"?>
<ds:datastoreItem xmlns:ds="http://schemas.openxmlformats.org/officeDocument/2006/customXml" ds:itemID="{D7B4BE88-C4B1-44D8-A444-34FF9AFF4F0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92.xml><?xml version="1.0" encoding="utf-8"?>
<ds:datastoreItem xmlns:ds="http://schemas.openxmlformats.org/officeDocument/2006/customXml" ds:itemID="{D96EDF86-68A0-4F18-9851-25539C80F32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93.xml><?xml version="1.0" encoding="utf-8"?>
<ds:datastoreItem xmlns:ds="http://schemas.openxmlformats.org/officeDocument/2006/customXml" ds:itemID="{64A4F8C7-C242-4420-9C4D-18801638E3FA}">
  <ds:schemaRefs>
    <ds:schemaRef ds:uri="http://schemas.microsoft.com/sharepoint/v3/contenttype/forms"/>
  </ds:schemaRefs>
</ds:datastoreItem>
</file>

<file path=customXml/itemProps1994.xml><?xml version="1.0" encoding="utf-8"?>
<ds:datastoreItem xmlns:ds="http://schemas.openxmlformats.org/officeDocument/2006/customXml" ds:itemID="{F28637C9-C7AE-4C41-8CAD-760BC4C7175B}">
  <ds:schemaRefs>
    <ds:schemaRef ds:uri="http://schemas.microsoft.com/sharepoint/v3/contenttype/forms"/>
  </ds:schemaRefs>
</ds:datastoreItem>
</file>

<file path=customXml/itemProps1995.xml><?xml version="1.0" encoding="utf-8"?>
<ds:datastoreItem xmlns:ds="http://schemas.openxmlformats.org/officeDocument/2006/customXml" ds:itemID="{896426BB-1460-4DE6-A2EA-CA58F866B93C}">
  <ds:schemaRefs>
    <ds:schemaRef ds:uri="http://schemas.microsoft.com/sharepoint/v3/contenttype/forms"/>
  </ds:schemaRefs>
</ds:datastoreItem>
</file>

<file path=customXml/itemProps1996.xml><?xml version="1.0" encoding="utf-8"?>
<ds:datastoreItem xmlns:ds="http://schemas.openxmlformats.org/officeDocument/2006/customXml" ds:itemID="{99B34725-A993-4454-A3F9-2A630A47D7B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97.xml><?xml version="1.0" encoding="utf-8"?>
<ds:datastoreItem xmlns:ds="http://schemas.openxmlformats.org/officeDocument/2006/customXml" ds:itemID="{6E1156A8-0551-4D0C-A1D3-09609D38864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98.xml><?xml version="1.0" encoding="utf-8"?>
<ds:datastoreItem xmlns:ds="http://schemas.openxmlformats.org/officeDocument/2006/customXml" ds:itemID="{1E78DE12-FA06-440A-BF7A-B777DA2B06E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1999.xml><?xml version="1.0" encoding="utf-8"?>
<ds:datastoreItem xmlns:ds="http://schemas.openxmlformats.org/officeDocument/2006/customXml" ds:itemID="{0CB352D5-CD4A-4271-9045-CD5C79B23E9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82F9B31-1930-4B1B-8F4F-3E4C9F49A36C}">
  <ds:schemaRefs>
    <ds:schemaRef ds:uri="http://schemas.microsoft.com/sharepoint/v3/contenttype/forms"/>
  </ds:schemaRefs>
</ds:datastoreItem>
</file>

<file path=customXml/itemProps20.xml><?xml version="1.0" encoding="utf-8"?>
<ds:datastoreItem xmlns:ds="http://schemas.openxmlformats.org/officeDocument/2006/customXml" ds:itemID="{5D185B93-20D6-4651-83D9-B6087C61547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0.xml><?xml version="1.0" encoding="utf-8"?>
<ds:datastoreItem xmlns:ds="http://schemas.openxmlformats.org/officeDocument/2006/customXml" ds:itemID="{0C3BFD02-82D2-4143-93C6-16A7ED3AB74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00.xml><?xml version="1.0" encoding="utf-8"?>
<ds:datastoreItem xmlns:ds="http://schemas.openxmlformats.org/officeDocument/2006/customXml" ds:itemID="{FBC5F8A9-DADC-4E6C-AD0B-4F4AC79A8A9E}">
  <ds:schemaRefs>
    <ds:schemaRef ds:uri="http://schemas.microsoft.com/sharepoint/v3/contenttype/forms"/>
  </ds:schemaRefs>
</ds:datastoreItem>
</file>

<file path=customXml/itemProps2001.xml><?xml version="1.0" encoding="utf-8"?>
<ds:datastoreItem xmlns:ds="http://schemas.openxmlformats.org/officeDocument/2006/customXml" ds:itemID="{DA4AAE50-731F-43D3-AD06-58848A2F9BE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02.xml><?xml version="1.0" encoding="utf-8"?>
<ds:datastoreItem xmlns:ds="http://schemas.openxmlformats.org/officeDocument/2006/customXml" ds:itemID="{DB300605-58BE-4E54-B439-8E79AE54207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03.xml><?xml version="1.0" encoding="utf-8"?>
<ds:datastoreItem xmlns:ds="http://schemas.openxmlformats.org/officeDocument/2006/customXml" ds:itemID="{1C798C09-6741-4EC2-920F-9FD69F8A673A}">
  <ds:schemaRefs>
    <ds:schemaRef ds:uri="http://schemas.microsoft.com/sharepoint/v3/contenttype/forms"/>
  </ds:schemaRefs>
</ds:datastoreItem>
</file>

<file path=customXml/itemProps2004.xml><?xml version="1.0" encoding="utf-8"?>
<ds:datastoreItem xmlns:ds="http://schemas.openxmlformats.org/officeDocument/2006/customXml" ds:itemID="{029BE59E-136A-4504-BEB4-D9151C53D78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05.xml><?xml version="1.0" encoding="utf-8"?>
<ds:datastoreItem xmlns:ds="http://schemas.openxmlformats.org/officeDocument/2006/customXml" ds:itemID="{70C703DE-0CBD-42EB-8F9C-00FF8EC8505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06.xml><?xml version="1.0" encoding="utf-8"?>
<ds:datastoreItem xmlns:ds="http://schemas.openxmlformats.org/officeDocument/2006/customXml" ds:itemID="{FCE37976-82E1-4929-A190-01EE2CD8D37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07.xml><?xml version="1.0" encoding="utf-8"?>
<ds:datastoreItem xmlns:ds="http://schemas.openxmlformats.org/officeDocument/2006/customXml" ds:itemID="{BC286C8A-56A0-434D-B589-D64FA6EC402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08.xml><?xml version="1.0" encoding="utf-8"?>
<ds:datastoreItem xmlns:ds="http://schemas.openxmlformats.org/officeDocument/2006/customXml" ds:itemID="{0E5CE332-69DD-4E49-BF2C-DB6035E3D67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09.xml><?xml version="1.0" encoding="utf-8"?>
<ds:datastoreItem xmlns:ds="http://schemas.openxmlformats.org/officeDocument/2006/customXml" ds:itemID="{4D4475AD-1198-4D4F-B212-F92B1DC0FCAA}">
  <ds:schemaRefs>
    <ds:schemaRef ds:uri="http://schemas.microsoft.com/sharepoint/v3/contenttype/forms"/>
  </ds:schemaRefs>
</ds:datastoreItem>
</file>

<file path=customXml/itemProps201.xml><?xml version="1.0" encoding="utf-8"?>
<ds:datastoreItem xmlns:ds="http://schemas.openxmlformats.org/officeDocument/2006/customXml" ds:itemID="{7F6B6CCE-8E67-47F5-B16E-634A88E975B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10.xml><?xml version="1.0" encoding="utf-8"?>
<ds:datastoreItem xmlns:ds="http://schemas.openxmlformats.org/officeDocument/2006/customXml" ds:itemID="{910AA16D-E999-47C1-8ECA-14B40B0DABA4}">
  <ds:schemaRefs>
    <ds:schemaRef ds:uri="http://schemas.microsoft.com/sharepoint/v3/contenttype/forms"/>
  </ds:schemaRefs>
</ds:datastoreItem>
</file>

<file path=customXml/itemProps2011.xml><?xml version="1.0" encoding="utf-8"?>
<ds:datastoreItem xmlns:ds="http://schemas.openxmlformats.org/officeDocument/2006/customXml" ds:itemID="{311A7763-6E97-42D4-9B42-5D5B375D575F}">
  <ds:schemaRefs>
    <ds:schemaRef ds:uri="http://schemas.microsoft.com/sharepoint/v3/contenttype/forms"/>
  </ds:schemaRefs>
</ds:datastoreItem>
</file>

<file path=customXml/itemProps2012.xml><?xml version="1.0" encoding="utf-8"?>
<ds:datastoreItem xmlns:ds="http://schemas.openxmlformats.org/officeDocument/2006/customXml" ds:itemID="{09EC6EEF-2E82-42B6-B930-6718FB6A5CC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13.xml><?xml version="1.0" encoding="utf-8"?>
<ds:datastoreItem xmlns:ds="http://schemas.openxmlformats.org/officeDocument/2006/customXml" ds:itemID="{E426C842-1F81-4312-AD57-F5B671BDEB9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14.xml><?xml version="1.0" encoding="utf-8"?>
<ds:datastoreItem xmlns:ds="http://schemas.openxmlformats.org/officeDocument/2006/customXml" ds:itemID="{C5264D1D-DD7D-451B-9F6A-4CB610BD5205}">
  <ds:schemaRefs>
    <ds:schemaRef ds:uri="http://schemas.microsoft.com/sharepoint/v3/contenttype/forms"/>
  </ds:schemaRefs>
</ds:datastoreItem>
</file>

<file path=customXml/itemProps2015.xml><?xml version="1.0" encoding="utf-8"?>
<ds:datastoreItem xmlns:ds="http://schemas.openxmlformats.org/officeDocument/2006/customXml" ds:itemID="{4994B908-0439-4AAE-96B2-FCDABC25DF3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16.xml><?xml version="1.0" encoding="utf-8"?>
<ds:datastoreItem xmlns:ds="http://schemas.openxmlformats.org/officeDocument/2006/customXml" ds:itemID="{AA3E5572-C861-446F-921E-EB1BAB7ED0F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17.xml><?xml version="1.0" encoding="utf-8"?>
<ds:datastoreItem xmlns:ds="http://schemas.openxmlformats.org/officeDocument/2006/customXml" ds:itemID="{FAC12BDA-8B83-4F94-AF92-E927CABDFF5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18.xml><?xml version="1.0" encoding="utf-8"?>
<ds:datastoreItem xmlns:ds="http://schemas.openxmlformats.org/officeDocument/2006/customXml" ds:itemID="{EABD2589-8A4C-46B6-8679-CE3486A20273}">
  <ds:schemaRefs>
    <ds:schemaRef ds:uri="http://schemas.microsoft.com/sharepoint/v3/contenttype/forms"/>
  </ds:schemaRefs>
</ds:datastoreItem>
</file>

<file path=customXml/itemProps2019.xml><?xml version="1.0" encoding="utf-8"?>
<ds:datastoreItem xmlns:ds="http://schemas.openxmlformats.org/officeDocument/2006/customXml" ds:itemID="{7DCFD39B-D8A3-4E83-A605-BE5B0E56481B}">
  <ds:schemaRefs>
    <ds:schemaRef ds:uri="http://schemas.microsoft.com/sharepoint/v3/contenttype/forms"/>
  </ds:schemaRefs>
</ds:datastoreItem>
</file>

<file path=customXml/itemProps202.xml><?xml version="1.0" encoding="utf-8"?>
<ds:datastoreItem xmlns:ds="http://schemas.openxmlformats.org/officeDocument/2006/customXml" ds:itemID="{E979FF3D-7D9C-4011-88A0-D44DD668B847}">
  <ds:schemaRefs>
    <ds:schemaRef ds:uri="http://schemas.microsoft.com/sharepoint/v3/contenttype/forms"/>
  </ds:schemaRefs>
</ds:datastoreItem>
</file>

<file path=customXml/itemProps2020.xml><?xml version="1.0" encoding="utf-8"?>
<ds:datastoreItem xmlns:ds="http://schemas.openxmlformats.org/officeDocument/2006/customXml" ds:itemID="{E960285F-FC9B-458C-8F91-19454A383719}">
  <ds:schemaRefs>
    <ds:schemaRef ds:uri="http://schemas.microsoft.com/sharepoint/v3/contenttype/forms"/>
  </ds:schemaRefs>
</ds:datastoreItem>
</file>

<file path=customXml/itemProps2021.xml><?xml version="1.0" encoding="utf-8"?>
<ds:datastoreItem xmlns:ds="http://schemas.openxmlformats.org/officeDocument/2006/customXml" ds:itemID="{3E1AF7E5-2798-4953-B317-F832E4306B07}">
  <ds:schemaRefs>
    <ds:schemaRef ds:uri="http://schemas.microsoft.com/sharepoint/v3/contenttype/forms"/>
  </ds:schemaRefs>
</ds:datastoreItem>
</file>

<file path=customXml/itemProps2022.xml><?xml version="1.0" encoding="utf-8"?>
<ds:datastoreItem xmlns:ds="http://schemas.openxmlformats.org/officeDocument/2006/customXml" ds:itemID="{67CE66A2-BDEC-4FA8-9ECD-057F70F70BC8}">
  <ds:schemaRefs>
    <ds:schemaRef ds:uri="http://schemas.microsoft.com/sharepoint/v3/contenttype/forms"/>
  </ds:schemaRefs>
</ds:datastoreItem>
</file>

<file path=customXml/itemProps2023.xml><?xml version="1.0" encoding="utf-8"?>
<ds:datastoreItem xmlns:ds="http://schemas.openxmlformats.org/officeDocument/2006/customXml" ds:itemID="{681AE761-78E0-41E5-9833-671803702A3C}">
  <ds:schemaRefs>
    <ds:schemaRef ds:uri="http://schemas.microsoft.com/sharepoint/v3/contenttype/forms"/>
  </ds:schemaRefs>
</ds:datastoreItem>
</file>

<file path=customXml/itemProps2024.xml><?xml version="1.0" encoding="utf-8"?>
<ds:datastoreItem xmlns:ds="http://schemas.openxmlformats.org/officeDocument/2006/customXml" ds:itemID="{B33578CF-9BA7-42ED-BA1F-BECAA29D5762}">
  <ds:schemaRefs>
    <ds:schemaRef ds:uri="http://schemas.microsoft.com/sharepoint/v3/contenttype/forms"/>
  </ds:schemaRefs>
</ds:datastoreItem>
</file>

<file path=customXml/itemProps2025.xml><?xml version="1.0" encoding="utf-8"?>
<ds:datastoreItem xmlns:ds="http://schemas.openxmlformats.org/officeDocument/2006/customXml" ds:itemID="{F9AE1A5B-F906-49F6-AF34-E90DE623D09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26.xml><?xml version="1.0" encoding="utf-8"?>
<ds:datastoreItem xmlns:ds="http://schemas.openxmlformats.org/officeDocument/2006/customXml" ds:itemID="{4A8A184D-0A06-4FB3-B1DE-8B5BBD220146}">
  <ds:schemaRefs>
    <ds:schemaRef ds:uri="http://schemas.microsoft.com/sharepoint/v3/contenttype/forms"/>
  </ds:schemaRefs>
</ds:datastoreItem>
</file>

<file path=customXml/itemProps2027.xml><?xml version="1.0" encoding="utf-8"?>
<ds:datastoreItem xmlns:ds="http://schemas.openxmlformats.org/officeDocument/2006/customXml" ds:itemID="{837BECA1-1A17-4E24-8A5B-CE96BF0CA5F2}">
  <ds:schemaRefs>
    <ds:schemaRef ds:uri="http://schemas.microsoft.com/sharepoint/v3/contenttype/forms"/>
  </ds:schemaRefs>
</ds:datastoreItem>
</file>

<file path=customXml/itemProps2028.xml><?xml version="1.0" encoding="utf-8"?>
<ds:datastoreItem xmlns:ds="http://schemas.openxmlformats.org/officeDocument/2006/customXml" ds:itemID="{F0CDA846-4C66-473C-81A1-930923F51DE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29.xml><?xml version="1.0" encoding="utf-8"?>
<ds:datastoreItem xmlns:ds="http://schemas.openxmlformats.org/officeDocument/2006/customXml" ds:itemID="{178BBE6B-8AE4-435C-9FD0-CC70B0E2D71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3.xml><?xml version="1.0" encoding="utf-8"?>
<ds:datastoreItem xmlns:ds="http://schemas.openxmlformats.org/officeDocument/2006/customXml" ds:itemID="{4E6D62AC-D447-4A26-A4E3-45FBFF240F3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30.xml><?xml version="1.0" encoding="utf-8"?>
<ds:datastoreItem xmlns:ds="http://schemas.openxmlformats.org/officeDocument/2006/customXml" ds:itemID="{522BB2DC-6F33-411C-86A6-74369553D27A}">
  <ds:schemaRefs>
    <ds:schemaRef ds:uri="http://schemas.microsoft.com/sharepoint/v3/contenttype/forms"/>
  </ds:schemaRefs>
</ds:datastoreItem>
</file>

<file path=customXml/itemProps2031.xml><?xml version="1.0" encoding="utf-8"?>
<ds:datastoreItem xmlns:ds="http://schemas.openxmlformats.org/officeDocument/2006/customXml" ds:itemID="{4F2148D5-E973-4FF2-9855-15E2311808BA}">
  <ds:schemaRefs>
    <ds:schemaRef ds:uri="http://schemas.microsoft.com/sharepoint/v3/contenttype/forms"/>
  </ds:schemaRefs>
</ds:datastoreItem>
</file>

<file path=customXml/itemProps2032.xml><?xml version="1.0" encoding="utf-8"?>
<ds:datastoreItem xmlns:ds="http://schemas.openxmlformats.org/officeDocument/2006/customXml" ds:itemID="{FEDF2C0B-807E-4C1C-AAB6-2B650D6616F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33.xml><?xml version="1.0" encoding="utf-8"?>
<ds:datastoreItem xmlns:ds="http://schemas.openxmlformats.org/officeDocument/2006/customXml" ds:itemID="{D75BA6AB-F0C9-44DF-952F-9FABEFF6D8D7}">
  <ds:schemaRefs>
    <ds:schemaRef ds:uri="http://schemas.microsoft.com/sharepoint/v3/contenttype/forms"/>
  </ds:schemaRefs>
</ds:datastoreItem>
</file>

<file path=customXml/itemProps2034.xml><?xml version="1.0" encoding="utf-8"?>
<ds:datastoreItem xmlns:ds="http://schemas.openxmlformats.org/officeDocument/2006/customXml" ds:itemID="{9F400F62-1775-4E39-A1A7-A17417A54E4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35.xml><?xml version="1.0" encoding="utf-8"?>
<ds:datastoreItem xmlns:ds="http://schemas.openxmlformats.org/officeDocument/2006/customXml" ds:itemID="{8803EC47-D4F0-480A-A245-8978421D6AE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36.xml><?xml version="1.0" encoding="utf-8"?>
<ds:datastoreItem xmlns:ds="http://schemas.openxmlformats.org/officeDocument/2006/customXml" ds:itemID="{03FAB669-C36C-4B59-8227-59CBF809476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37.xml><?xml version="1.0" encoding="utf-8"?>
<ds:datastoreItem xmlns:ds="http://schemas.openxmlformats.org/officeDocument/2006/customXml" ds:itemID="{B53A81DB-CA28-42D3-A197-C1702AD0927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38.xml><?xml version="1.0" encoding="utf-8"?>
<ds:datastoreItem xmlns:ds="http://schemas.openxmlformats.org/officeDocument/2006/customXml" ds:itemID="{201FDACC-D7AB-4E7E-A5B8-AD1A64AEE139}">
  <ds:schemaRefs>
    <ds:schemaRef ds:uri="http://schemas.microsoft.com/sharepoint/v3/contenttype/forms"/>
  </ds:schemaRefs>
</ds:datastoreItem>
</file>

<file path=customXml/itemProps2039.xml><?xml version="1.0" encoding="utf-8"?>
<ds:datastoreItem xmlns:ds="http://schemas.openxmlformats.org/officeDocument/2006/customXml" ds:itemID="{A6F4B43C-F242-49D9-AD59-6D6DB4704F7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4.xml><?xml version="1.0" encoding="utf-8"?>
<ds:datastoreItem xmlns:ds="http://schemas.openxmlformats.org/officeDocument/2006/customXml" ds:itemID="{D5C28CEE-211B-47E7-9BE7-36ADC1B7697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40.xml><?xml version="1.0" encoding="utf-8"?>
<ds:datastoreItem xmlns:ds="http://schemas.openxmlformats.org/officeDocument/2006/customXml" ds:itemID="{1EB74219-F170-4E0D-8AED-602387A9719D}">
  <ds:schemaRefs>
    <ds:schemaRef ds:uri="http://schemas.microsoft.com/sharepoint/v3/contenttype/forms"/>
  </ds:schemaRefs>
</ds:datastoreItem>
</file>

<file path=customXml/itemProps2041.xml><?xml version="1.0" encoding="utf-8"?>
<ds:datastoreItem xmlns:ds="http://schemas.openxmlformats.org/officeDocument/2006/customXml" ds:itemID="{C0A1F86C-B4F9-417A-AF18-6FD1FBD4FA1C}">
  <ds:schemaRefs>
    <ds:schemaRef ds:uri="http://schemas.microsoft.com/sharepoint/v3/contenttype/forms"/>
  </ds:schemaRefs>
</ds:datastoreItem>
</file>

<file path=customXml/itemProps2042.xml><?xml version="1.0" encoding="utf-8"?>
<ds:datastoreItem xmlns:ds="http://schemas.openxmlformats.org/officeDocument/2006/customXml" ds:itemID="{5C05E996-900D-4B90-9199-8FFCE927F2FC}">
  <ds:schemaRefs>
    <ds:schemaRef ds:uri="http://schemas.microsoft.com/sharepoint/v3/contenttype/forms"/>
  </ds:schemaRefs>
</ds:datastoreItem>
</file>

<file path=customXml/itemProps2043.xml><?xml version="1.0" encoding="utf-8"?>
<ds:datastoreItem xmlns:ds="http://schemas.openxmlformats.org/officeDocument/2006/customXml" ds:itemID="{79531B8E-644F-4F98-9B1C-B0A7473CBE3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44.xml><?xml version="1.0" encoding="utf-8"?>
<ds:datastoreItem xmlns:ds="http://schemas.openxmlformats.org/officeDocument/2006/customXml" ds:itemID="{79053B63-C903-436C-9251-1D2DB63F36F9}">
  <ds:schemaRefs>
    <ds:schemaRef ds:uri="http://schemas.microsoft.com/sharepoint/v3/contenttype/forms"/>
  </ds:schemaRefs>
</ds:datastoreItem>
</file>

<file path=customXml/itemProps2045.xml><?xml version="1.0" encoding="utf-8"?>
<ds:datastoreItem xmlns:ds="http://schemas.openxmlformats.org/officeDocument/2006/customXml" ds:itemID="{9C232878-9227-45C6-BDF2-F3D6B4DE4C7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46.xml><?xml version="1.0" encoding="utf-8"?>
<ds:datastoreItem xmlns:ds="http://schemas.openxmlformats.org/officeDocument/2006/customXml" ds:itemID="{D70950D3-DAAB-4C7F-996B-29C47E60DF28}">
  <ds:schemaRefs>
    <ds:schemaRef ds:uri="http://schemas.microsoft.com/sharepoint/v3/contenttype/forms"/>
  </ds:schemaRefs>
</ds:datastoreItem>
</file>

<file path=customXml/itemProps2047.xml><?xml version="1.0" encoding="utf-8"?>
<ds:datastoreItem xmlns:ds="http://schemas.openxmlformats.org/officeDocument/2006/customXml" ds:itemID="{641261B3-B215-456F-9CE2-ECA89953D326}">
  <ds:schemaRefs>
    <ds:schemaRef ds:uri="http://schemas.microsoft.com/sharepoint/v3/contenttype/forms"/>
  </ds:schemaRefs>
</ds:datastoreItem>
</file>

<file path=customXml/itemProps2048.xml><?xml version="1.0" encoding="utf-8"?>
<ds:datastoreItem xmlns:ds="http://schemas.openxmlformats.org/officeDocument/2006/customXml" ds:itemID="{244AE686-7402-4C09-99EA-9B0B85131D23}">
  <ds:schemaRefs>
    <ds:schemaRef ds:uri="http://schemas.microsoft.com/sharepoint/v3/contenttype/forms"/>
  </ds:schemaRefs>
</ds:datastoreItem>
</file>

<file path=customXml/itemProps2049.xml><?xml version="1.0" encoding="utf-8"?>
<ds:datastoreItem xmlns:ds="http://schemas.openxmlformats.org/officeDocument/2006/customXml" ds:itemID="{FFAA0BC3-3FE5-482F-9F32-7CB8DABDF44F}">
  <ds:schemaRefs>
    <ds:schemaRef ds:uri="http://schemas.microsoft.com/sharepoint/v3/contenttype/forms"/>
  </ds:schemaRefs>
</ds:datastoreItem>
</file>

<file path=customXml/itemProps205.xml><?xml version="1.0" encoding="utf-8"?>
<ds:datastoreItem xmlns:ds="http://schemas.openxmlformats.org/officeDocument/2006/customXml" ds:itemID="{D8AD0546-21C0-4CF8-B594-9F41D414DBCB}">
  <ds:schemaRefs>
    <ds:schemaRef ds:uri="http://schemas.microsoft.com/sharepoint/v3/contenttype/forms"/>
  </ds:schemaRefs>
</ds:datastoreItem>
</file>

<file path=customXml/itemProps2050.xml><?xml version="1.0" encoding="utf-8"?>
<ds:datastoreItem xmlns:ds="http://schemas.openxmlformats.org/officeDocument/2006/customXml" ds:itemID="{6731ADAF-D212-4F13-98C7-68C3D29D57EF}">
  <ds:schemaRefs>
    <ds:schemaRef ds:uri="http://schemas.microsoft.com/sharepoint/v3/contenttype/forms"/>
  </ds:schemaRefs>
</ds:datastoreItem>
</file>

<file path=customXml/itemProps2051.xml><?xml version="1.0" encoding="utf-8"?>
<ds:datastoreItem xmlns:ds="http://schemas.openxmlformats.org/officeDocument/2006/customXml" ds:itemID="{F5EF4E32-8547-4588-B10C-DB2E34E9C30B}">
  <ds:schemaRefs>
    <ds:schemaRef ds:uri="http://schemas.microsoft.com/sharepoint/v3/contenttype/forms"/>
  </ds:schemaRefs>
</ds:datastoreItem>
</file>

<file path=customXml/itemProps2052.xml><?xml version="1.0" encoding="utf-8"?>
<ds:datastoreItem xmlns:ds="http://schemas.openxmlformats.org/officeDocument/2006/customXml" ds:itemID="{31258901-3AD3-4CDF-9C34-17A3B89C7AB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53.xml><?xml version="1.0" encoding="utf-8"?>
<ds:datastoreItem xmlns:ds="http://schemas.openxmlformats.org/officeDocument/2006/customXml" ds:itemID="{A442F948-7A8F-43C5-9996-958251D57C76}">
  <ds:schemaRefs>
    <ds:schemaRef ds:uri="http://schemas.microsoft.com/sharepoint/v3/contenttype/forms"/>
  </ds:schemaRefs>
</ds:datastoreItem>
</file>

<file path=customXml/itemProps2054.xml><?xml version="1.0" encoding="utf-8"?>
<ds:datastoreItem xmlns:ds="http://schemas.openxmlformats.org/officeDocument/2006/customXml" ds:itemID="{2D77512D-77B6-4F1A-8B1C-6B8A51EBB0E8}">
  <ds:schemaRefs>
    <ds:schemaRef ds:uri="http://schemas.microsoft.com/sharepoint/v3/contenttype/forms"/>
  </ds:schemaRefs>
</ds:datastoreItem>
</file>

<file path=customXml/itemProps2055.xml><?xml version="1.0" encoding="utf-8"?>
<ds:datastoreItem xmlns:ds="http://schemas.openxmlformats.org/officeDocument/2006/customXml" ds:itemID="{0F8DD1CA-0662-48F8-B4FF-CFF1520F6DE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56.xml><?xml version="1.0" encoding="utf-8"?>
<ds:datastoreItem xmlns:ds="http://schemas.openxmlformats.org/officeDocument/2006/customXml" ds:itemID="{D3CCBC78-578A-4226-83D7-8142961FC6C2}">
  <ds:schemaRefs>
    <ds:schemaRef ds:uri="http://schemas.microsoft.com/sharepoint/v3/contenttype/forms"/>
  </ds:schemaRefs>
</ds:datastoreItem>
</file>

<file path=customXml/itemProps2057.xml><?xml version="1.0" encoding="utf-8"?>
<ds:datastoreItem xmlns:ds="http://schemas.openxmlformats.org/officeDocument/2006/customXml" ds:itemID="{D8190926-AC2B-485C-B675-E16E51E9D58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58.xml><?xml version="1.0" encoding="utf-8"?>
<ds:datastoreItem xmlns:ds="http://schemas.openxmlformats.org/officeDocument/2006/customXml" ds:itemID="{38E25ED5-44F0-496F-A375-A134C50536D0}">
  <ds:schemaRefs>
    <ds:schemaRef ds:uri="http://schemas.microsoft.com/sharepoint/v3/contenttype/forms"/>
  </ds:schemaRefs>
</ds:datastoreItem>
</file>

<file path=customXml/itemProps2059.xml><?xml version="1.0" encoding="utf-8"?>
<ds:datastoreItem xmlns:ds="http://schemas.openxmlformats.org/officeDocument/2006/customXml" ds:itemID="{468C7F82-339B-4FDD-A87B-4BEFBCAD040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6.xml><?xml version="1.0" encoding="utf-8"?>
<ds:datastoreItem xmlns:ds="http://schemas.openxmlformats.org/officeDocument/2006/customXml" ds:itemID="{3ECCF0D1-7058-4F0A-BBBB-948E2DFC1228}">
  <ds:schemaRefs>
    <ds:schemaRef ds:uri="http://schemas.microsoft.com/sharepoint/v3/contenttype/forms"/>
  </ds:schemaRefs>
</ds:datastoreItem>
</file>

<file path=customXml/itemProps2060.xml><?xml version="1.0" encoding="utf-8"?>
<ds:datastoreItem xmlns:ds="http://schemas.openxmlformats.org/officeDocument/2006/customXml" ds:itemID="{B8759441-0165-4255-B44B-6A733842D1B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61.xml><?xml version="1.0" encoding="utf-8"?>
<ds:datastoreItem xmlns:ds="http://schemas.openxmlformats.org/officeDocument/2006/customXml" ds:itemID="{284B1315-FAA2-4FAB-827D-8605AB16FEC5}">
  <ds:schemaRefs>
    <ds:schemaRef ds:uri="http://schemas.microsoft.com/sharepoint/v3/contenttype/forms"/>
  </ds:schemaRefs>
</ds:datastoreItem>
</file>

<file path=customXml/itemProps2062.xml><?xml version="1.0" encoding="utf-8"?>
<ds:datastoreItem xmlns:ds="http://schemas.openxmlformats.org/officeDocument/2006/customXml" ds:itemID="{D7CAE61F-50EB-4C2F-82D5-3625510A925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63.xml><?xml version="1.0" encoding="utf-8"?>
<ds:datastoreItem xmlns:ds="http://schemas.openxmlformats.org/officeDocument/2006/customXml" ds:itemID="{1ACD400B-B64B-4AE1-8E74-2EE64DDBA3D1}">
  <ds:schemaRefs>
    <ds:schemaRef ds:uri="http://schemas.microsoft.com/sharepoint/v3/contenttype/forms"/>
  </ds:schemaRefs>
</ds:datastoreItem>
</file>

<file path=customXml/itemProps2064.xml><?xml version="1.0" encoding="utf-8"?>
<ds:datastoreItem xmlns:ds="http://schemas.openxmlformats.org/officeDocument/2006/customXml" ds:itemID="{CFC0C974-F2CA-4C86-9815-FC721CAB78F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65.xml><?xml version="1.0" encoding="utf-8"?>
<ds:datastoreItem xmlns:ds="http://schemas.openxmlformats.org/officeDocument/2006/customXml" ds:itemID="{5CB25909-B847-4624-ABA9-2A2A219001B2}">
  <ds:schemaRefs>
    <ds:schemaRef ds:uri="http://schemas.microsoft.com/sharepoint/v3/contenttype/forms"/>
  </ds:schemaRefs>
</ds:datastoreItem>
</file>

<file path=customXml/itemProps2066.xml><?xml version="1.0" encoding="utf-8"?>
<ds:datastoreItem xmlns:ds="http://schemas.openxmlformats.org/officeDocument/2006/customXml" ds:itemID="{DCF43484-D36F-4BE1-A230-E2662F4612B0}">
  <ds:schemaRefs>
    <ds:schemaRef ds:uri="http://schemas.microsoft.com/sharepoint/v3/contenttype/forms"/>
  </ds:schemaRefs>
</ds:datastoreItem>
</file>

<file path=customXml/itemProps2067.xml><?xml version="1.0" encoding="utf-8"?>
<ds:datastoreItem xmlns:ds="http://schemas.openxmlformats.org/officeDocument/2006/customXml" ds:itemID="{C0E657B4-46F2-4331-B882-26F6B0D75D3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68.xml><?xml version="1.0" encoding="utf-8"?>
<ds:datastoreItem xmlns:ds="http://schemas.openxmlformats.org/officeDocument/2006/customXml" ds:itemID="{005C00C6-97AE-4A99-98E9-703CCE3B171D}">
  <ds:schemaRefs>
    <ds:schemaRef ds:uri="http://schemas.microsoft.com/sharepoint/v3/contenttype/forms"/>
  </ds:schemaRefs>
</ds:datastoreItem>
</file>

<file path=customXml/itemProps2069.xml><?xml version="1.0" encoding="utf-8"?>
<ds:datastoreItem xmlns:ds="http://schemas.openxmlformats.org/officeDocument/2006/customXml" ds:itemID="{C550DFC9-6B7B-4B02-B488-5972F4BBF512}">
  <ds:schemaRefs>
    <ds:schemaRef ds:uri="http://schemas.microsoft.com/sharepoint/v3/contenttype/forms"/>
  </ds:schemaRefs>
</ds:datastoreItem>
</file>

<file path=customXml/itemProps207.xml><?xml version="1.0" encoding="utf-8"?>
<ds:datastoreItem xmlns:ds="http://schemas.openxmlformats.org/officeDocument/2006/customXml" ds:itemID="{E2BB1175-B9FD-497D-9FF3-E09520AF6D65}">
  <ds:schemaRefs>
    <ds:schemaRef ds:uri="http://schemas.microsoft.com/sharepoint/v3/contenttype/forms"/>
  </ds:schemaRefs>
</ds:datastoreItem>
</file>

<file path=customXml/itemProps2070.xml><?xml version="1.0" encoding="utf-8"?>
<ds:datastoreItem xmlns:ds="http://schemas.openxmlformats.org/officeDocument/2006/customXml" ds:itemID="{2C377EFD-E255-4A86-8E7D-5F755683431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71.xml><?xml version="1.0" encoding="utf-8"?>
<ds:datastoreItem xmlns:ds="http://schemas.openxmlformats.org/officeDocument/2006/customXml" ds:itemID="{0BCD51DA-CF47-4FFB-AEEC-D351EA6DEEDE}">
  <ds:schemaRefs>
    <ds:schemaRef ds:uri="http://schemas.microsoft.com/sharepoint/v3/contenttype/forms"/>
  </ds:schemaRefs>
</ds:datastoreItem>
</file>

<file path=customXml/itemProps2072.xml><?xml version="1.0" encoding="utf-8"?>
<ds:datastoreItem xmlns:ds="http://schemas.openxmlformats.org/officeDocument/2006/customXml" ds:itemID="{A426C7FF-6430-49C0-9DA7-4C8B772BCE2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73.xml><?xml version="1.0" encoding="utf-8"?>
<ds:datastoreItem xmlns:ds="http://schemas.openxmlformats.org/officeDocument/2006/customXml" ds:itemID="{3B9DAB0A-6FC6-49D1-96C1-114898D510DB}">
  <ds:schemaRefs>
    <ds:schemaRef ds:uri="http://schemas.microsoft.com/sharepoint/v3/contenttype/forms"/>
  </ds:schemaRefs>
</ds:datastoreItem>
</file>

<file path=customXml/itemProps2074.xml><?xml version="1.0" encoding="utf-8"?>
<ds:datastoreItem xmlns:ds="http://schemas.openxmlformats.org/officeDocument/2006/customXml" ds:itemID="{C4AB96D6-2F35-44B1-8B0E-D8BD759626B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75.xml><?xml version="1.0" encoding="utf-8"?>
<ds:datastoreItem xmlns:ds="http://schemas.openxmlformats.org/officeDocument/2006/customXml" ds:itemID="{36DBA552-54D6-4BD5-8200-D4C06C74068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76.xml><?xml version="1.0" encoding="utf-8"?>
<ds:datastoreItem xmlns:ds="http://schemas.openxmlformats.org/officeDocument/2006/customXml" ds:itemID="{7732F1E6-59A8-4698-ADDD-F2F9FC7E716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77.xml><?xml version="1.0" encoding="utf-8"?>
<ds:datastoreItem xmlns:ds="http://schemas.openxmlformats.org/officeDocument/2006/customXml" ds:itemID="{33FE4B1E-FDE7-44F5-8CD0-50FD40F8F69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78.xml><?xml version="1.0" encoding="utf-8"?>
<ds:datastoreItem xmlns:ds="http://schemas.openxmlformats.org/officeDocument/2006/customXml" ds:itemID="{6EE59019-1B62-4A85-9698-D59B0EA2893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79.xml><?xml version="1.0" encoding="utf-8"?>
<ds:datastoreItem xmlns:ds="http://schemas.openxmlformats.org/officeDocument/2006/customXml" ds:itemID="{39A07BC7-7792-4A6D-9A6B-8F4A0CB1349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8.xml><?xml version="1.0" encoding="utf-8"?>
<ds:datastoreItem xmlns:ds="http://schemas.openxmlformats.org/officeDocument/2006/customXml" ds:itemID="{49F2BC1E-A591-4720-BBC4-24DE13FA5BF4}">
  <ds:schemaRefs>
    <ds:schemaRef ds:uri="http://schemas.microsoft.com/sharepoint/v3/contenttype/forms"/>
  </ds:schemaRefs>
</ds:datastoreItem>
</file>

<file path=customXml/itemProps2080.xml><?xml version="1.0" encoding="utf-8"?>
<ds:datastoreItem xmlns:ds="http://schemas.openxmlformats.org/officeDocument/2006/customXml" ds:itemID="{F249791D-5009-44A0-8483-E3409816552D}">
  <ds:schemaRefs>
    <ds:schemaRef ds:uri="http://schemas.microsoft.com/sharepoint/v3/contenttype/forms"/>
  </ds:schemaRefs>
</ds:datastoreItem>
</file>

<file path=customXml/itemProps2081.xml><?xml version="1.0" encoding="utf-8"?>
<ds:datastoreItem xmlns:ds="http://schemas.openxmlformats.org/officeDocument/2006/customXml" ds:itemID="{468E096B-8DF6-466F-A139-022D1EE30CD2}">
  <ds:schemaRefs>
    <ds:schemaRef ds:uri="http://schemas.microsoft.com/sharepoint/v3/contenttype/forms"/>
  </ds:schemaRefs>
</ds:datastoreItem>
</file>

<file path=customXml/itemProps2082.xml><?xml version="1.0" encoding="utf-8"?>
<ds:datastoreItem xmlns:ds="http://schemas.openxmlformats.org/officeDocument/2006/customXml" ds:itemID="{505A203B-BAF9-45CF-A1A6-9EBB93DDAEBC}">
  <ds:schemaRefs>
    <ds:schemaRef ds:uri="http://schemas.microsoft.com/sharepoint/v3/contenttype/forms"/>
  </ds:schemaRefs>
</ds:datastoreItem>
</file>

<file path=customXml/itemProps2083.xml><?xml version="1.0" encoding="utf-8"?>
<ds:datastoreItem xmlns:ds="http://schemas.openxmlformats.org/officeDocument/2006/customXml" ds:itemID="{659E6872-D6A2-441E-AF7D-604EBCB6A74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84.xml><?xml version="1.0" encoding="utf-8"?>
<ds:datastoreItem xmlns:ds="http://schemas.openxmlformats.org/officeDocument/2006/customXml" ds:itemID="{36749B3D-C658-4B7C-899D-2D686480467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85.xml><?xml version="1.0" encoding="utf-8"?>
<ds:datastoreItem xmlns:ds="http://schemas.openxmlformats.org/officeDocument/2006/customXml" ds:itemID="{7EFC8177-E25D-4C2C-8DD3-2BB4D7E121A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86.xml><?xml version="1.0" encoding="utf-8"?>
<ds:datastoreItem xmlns:ds="http://schemas.openxmlformats.org/officeDocument/2006/customXml" ds:itemID="{2E49582A-8C7F-4D3C-B3BA-16186C0D9CC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87.xml><?xml version="1.0" encoding="utf-8"?>
<ds:datastoreItem xmlns:ds="http://schemas.openxmlformats.org/officeDocument/2006/customXml" ds:itemID="{31FB36E8-2043-4630-B465-04F61627DFF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88.xml><?xml version="1.0" encoding="utf-8"?>
<ds:datastoreItem xmlns:ds="http://schemas.openxmlformats.org/officeDocument/2006/customXml" ds:itemID="{5F5798DE-5E91-422E-8782-0FBC53DC4B80}">
  <ds:schemaRefs>
    <ds:schemaRef ds:uri="http://schemas.microsoft.com/sharepoint/v3/contenttype/forms"/>
  </ds:schemaRefs>
</ds:datastoreItem>
</file>

<file path=customXml/itemProps2089.xml><?xml version="1.0" encoding="utf-8"?>
<ds:datastoreItem xmlns:ds="http://schemas.openxmlformats.org/officeDocument/2006/customXml" ds:itemID="{9760D0EC-CE07-4F29-BA17-52A08096F9B1}">
  <ds:schemaRefs/>
</ds:datastoreItem>
</file>

<file path=customXml/itemProps209.xml><?xml version="1.0" encoding="utf-8"?>
<ds:datastoreItem xmlns:ds="http://schemas.openxmlformats.org/officeDocument/2006/customXml" ds:itemID="{03D7DC21-426A-4C1F-A503-7F700115C15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90.xml><?xml version="1.0" encoding="utf-8"?>
<ds:datastoreItem xmlns:ds="http://schemas.openxmlformats.org/officeDocument/2006/customXml" ds:itemID="{AE6BAC64-7675-49F6-ACAD-E8D632AF46D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91.xml><?xml version="1.0" encoding="utf-8"?>
<ds:datastoreItem xmlns:ds="http://schemas.openxmlformats.org/officeDocument/2006/customXml" ds:itemID="{A0C8418F-6059-4F65-BC1A-CF827DBA07C7}">
  <ds:schemaRefs>
    <ds:schemaRef ds:uri="http://schemas.microsoft.com/sharepoint/v3/contenttype/forms"/>
  </ds:schemaRefs>
</ds:datastoreItem>
</file>

<file path=customXml/itemProps2092.xml><?xml version="1.0" encoding="utf-8"?>
<ds:datastoreItem xmlns:ds="http://schemas.openxmlformats.org/officeDocument/2006/customXml" ds:itemID="{3F489A51-1A9C-435B-835A-F57CB1E0F9AE}">
  <ds:schemaRefs>
    <ds:schemaRef ds:uri="http://schemas.microsoft.com/sharepoint/v3/contenttype/forms"/>
  </ds:schemaRefs>
</ds:datastoreItem>
</file>

<file path=customXml/itemProps2093.xml><?xml version="1.0" encoding="utf-8"?>
<ds:datastoreItem xmlns:ds="http://schemas.openxmlformats.org/officeDocument/2006/customXml" ds:itemID="{00A37CB3-6BF4-405C-A615-E77B88C0AC6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94.xml><?xml version="1.0" encoding="utf-8"?>
<ds:datastoreItem xmlns:ds="http://schemas.openxmlformats.org/officeDocument/2006/customXml" ds:itemID="{F9C15CB6-E852-430C-8B6F-16CB0CA1602E}">
  <ds:schemaRefs>
    <ds:schemaRef ds:uri="http://schemas.microsoft.com/sharepoint/v3/contenttype/forms"/>
  </ds:schemaRefs>
</ds:datastoreItem>
</file>

<file path=customXml/itemProps2095.xml><?xml version="1.0" encoding="utf-8"?>
<ds:datastoreItem xmlns:ds="http://schemas.openxmlformats.org/officeDocument/2006/customXml" ds:itemID="{5A581D7C-E0A5-420E-B4CD-8E65BB41BF05}">
  <ds:schemaRefs>
    <ds:schemaRef ds:uri="http://schemas.microsoft.com/sharepoint/v3/contenttype/forms"/>
  </ds:schemaRefs>
</ds:datastoreItem>
</file>

<file path=customXml/itemProps2096.xml><?xml version="1.0" encoding="utf-8"?>
<ds:datastoreItem xmlns:ds="http://schemas.openxmlformats.org/officeDocument/2006/customXml" ds:itemID="{40F50467-41F1-4B7B-97A0-92DA166FEA9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097.xml><?xml version="1.0" encoding="utf-8"?>
<ds:datastoreItem xmlns:ds="http://schemas.openxmlformats.org/officeDocument/2006/customXml" ds:itemID="{0A83CADC-A194-4314-AC67-2716EDBB0CF6}">
  <ds:schemaRefs>
    <ds:schemaRef ds:uri="http://schemas.microsoft.com/sharepoint/v3/contenttype/forms"/>
  </ds:schemaRefs>
</ds:datastoreItem>
</file>

<file path=customXml/itemProps2098.xml><?xml version="1.0" encoding="utf-8"?>
<ds:datastoreItem xmlns:ds="http://schemas.openxmlformats.org/officeDocument/2006/customXml" ds:itemID="{A9017A73-58B8-4498-814D-686350E89261}">
  <ds:schemaRefs>
    <ds:schemaRef ds:uri="http://schemas.microsoft.com/sharepoint/v3/contenttype/forms"/>
  </ds:schemaRefs>
</ds:datastoreItem>
</file>

<file path=customXml/itemProps2099.xml><?xml version="1.0" encoding="utf-8"?>
<ds:datastoreItem xmlns:ds="http://schemas.openxmlformats.org/officeDocument/2006/customXml" ds:itemID="{F8BC0187-2EF9-429F-86C7-1EF05BFDA96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.xml><?xml version="1.0" encoding="utf-8"?>
<ds:datastoreItem xmlns:ds="http://schemas.openxmlformats.org/officeDocument/2006/customXml" ds:itemID="{F01DD938-33F6-4D17-AE01-FAD88B0FD98A}">
  <ds:schemaRefs>
    <ds:schemaRef ds:uri="http://schemas.microsoft.com/sharepoint/v3/contenttype/forms"/>
  </ds:schemaRefs>
</ds:datastoreItem>
</file>

<file path=customXml/itemProps210.xml><?xml version="1.0" encoding="utf-8"?>
<ds:datastoreItem xmlns:ds="http://schemas.openxmlformats.org/officeDocument/2006/customXml" ds:itemID="{77B863AC-BAD7-4484-B6D0-E174564D72B5}">
  <ds:schemaRefs>
    <ds:schemaRef ds:uri="http://schemas.microsoft.com/sharepoint/v3/contenttype/forms"/>
  </ds:schemaRefs>
</ds:datastoreItem>
</file>

<file path=customXml/itemProps2100.xml><?xml version="1.0" encoding="utf-8"?>
<ds:datastoreItem xmlns:ds="http://schemas.openxmlformats.org/officeDocument/2006/customXml" ds:itemID="{69C29D9A-CD3A-41E7-A2AA-9906BBE73A4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01.xml><?xml version="1.0" encoding="utf-8"?>
<ds:datastoreItem xmlns:ds="http://schemas.openxmlformats.org/officeDocument/2006/customXml" ds:itemID="{AA4F2A98-5242-4FD4-A0DA-FB98F8A87CE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02.xml><?xml version="1.0" encoding="utf-8"?>
<ds:datastoreItem xmlns:ds="http://schemas.openxmlformats.org/officeDocument/2006/customXml" ds:itemID="{986DAED3-3B8C-44A2-9A57-3E9517D64D9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03.xml><?xml version="1.0" encoding="utf-8"?>
<ds:datastoreItem xmlns:ds="http://schemas.openxmlformats.org/officeDocument/2006/customXml" ds:itemID="{7C4BC3A2-4C88-4DB4-A599-527441738C3E}">
  <ds:schemaRefs>
    <ds:schemaRef ds:uri="http://schemas.microsoft.com/sharepoint/v3/contenttype/forms"/>
  </ds:schemaRefs>
</ds:datastoreItem>
</file>

<file path=customXml/itemProps2104.xml><?xml version="1.0" encoding="utf-8"?>
<ds:datastoreItem xmlns:ds="http://schemas.openxmlformats.org/officeDocument/2006/customXml" ds:itemID="{FB4355D8-9D66-4648-BF12-441A813536FA}">
  <ds:schemaRefs>
    <ds:schemaRef ds:uri="http://schemas.microsoft.com/sharepoint/v3/contenttype/forms"/>
  </ds:schemaRefs>
</ds:datastoreItem>
</file>

<file path=customXml/itemProps2105.xml><?xml version="1.0" encoding="utf-8"?>
<ds:datastoreItem xmlns:ds="http://schemas.openxmlformats.org/officeDocument/2006/customXml" ds:itemID="{44747BBD-A64A-408C-8119-E09571AB5B43}">
  <ds:schemaRefs>
    <ds:schemaRef ds:uri="http://schemas.microsoft.com/sharepoint/v3/contenttype/forms"/>
  </ds:schemaRefs>
</ds:datastoreItem>
</file>

<file path=customXml/itemProps2106.xml><?xml version="1.0" encoding="utf-8"?>
<ds:datastoreItem xmlns:ds="http://schemas.openxmlformats.org/officeDocument/2006/customXml" ds:itemID="{66555C54-A879-4505-A44B-31178406412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07.xml><?xml version="1.0" encoding="utf-8"?>
<ds:datastoreItem xmlns:ds="http://schemas.openxmlformats.org/officeDocument/2006/customXml" ds:itemID="{691FFC69-C9C0-46AC-BDB5-069CCDF89CF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08.xml><?xml version="1.0" encoding="utf-8"?>
<ds:datastoreItem xmlns:ds="http://schemas.openxmlformats.org/officeDocument/2006/customXml" ds:itemID="{92C3EB6F-28EE-4149-A560-2F71B6F0DE3A}">
  <ds:schemaRefs>
    <ds:schemaRef ds:uri="http://schemas.microsoft.com/sharepoint/v3/contenttype/forms"/>
  </ds:schemaRefs>
</ds:datastoreItem>
</file>

<file path=customXml/itemProps2109.xml><?xml version="1.0" encoding="utf-8"?>
<ds:datastoreItem xmlns:ds="http://schemas.openxmlformats.org/officeDocument/2006/customXml" ds:itemID="{F34EB040-EEA7-4825-9186-1DC82710597F}">
  <ds:schemaRefs>
    <ds:schemaRef ds:uri="http://schemas.microsoft.com/sharepoint/v3/contenttype/forms"/>
  </ds:schemaRefs>
</ds:datastoreItem>
</file>

<file path=customXml/itemProps211.xml><?xml version="1.0" encoding="utf-8"?>
<ds:datastoreItem xmlns:ds="http://schemas.openxmlformats.org/officeDocument/2006/customXml" ds:itemID="{1409139C-94DA-46F0-B41E-4D40C46D846C}">
  <ds:schemaRefs>
    <ds:schemaRef ds:uri="http://schemas.microsoft.com/sharepoint/v3/contenttype/forms"/>
  </ds:schemaRefs>
</ds:datastoreItem>
</file>

<file path=customXml/itemProps2110.xml><?xml version="1.0" encoding="utf-8"?>
<ds:datastoreItem xmlns:ds="http://schemas.openxmlformats.org/officeDocument/2006/customXml" ds:itemID="{608074EB-1AE6-4439-A30F-5B1E157F9A21}">
  <ds:schemaRefs>
    <ds:schemaRef ds:uri="http://schemas.microsoft.com/sharepoint/v3/contenttype/forms"/>
  </ds:schemaRefs>
</ds:datastoreItem>
</file>

<file path=customXml/itemProps2111.xml><?xml version="1.0" encoding="utf-8"?>
<ds:datastoreItem xmlns:ds="http://schemas.openxmlformats.org/officeDocument/2006/customXml" ds:itemID="{E8EA707E-5344-476D-9360-A753F24A4EC3}">
  <ds:schemaRefs>
    <ds:schemaRef ds:uri="http://schemas.microsoft.com/sharepoint/v3/contenttype/forms"/>
  </ds:schemaRefs>
</ds:datastoreItem>
</file>

<file path=customXml/itemProps2112.xml><?xml version="1.0" encoding="utf-8"?>
<ds:datastoreItem xmlns:ds="http://schemas.openxmlformats.org/officeDocument/2006/customXml" ds:itemID="{01D17432-9CA6-4158-9488-6E5BA1E7673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13.xml><?xml version="1.0" encoding="utf-8"?>
<ds:datastoreItem xmlns:ds="http://schemas.openxmlformats.org/officeDocument/2006/customXml" ds:itemID="{8DAD8E0C-DAE2-479C-BDB7-C4C59B24A841}">
  <ds:schemaRefs>
    <ds:schemaRef ds:uri="http://schemas.microsoft.com/sharepoint/v3/contenttype/forms"/>
  </ds:schemaRefs>
</ds:datastoreItem>
</file>

<file path=customXml/itemProps2114.xml><?xml version="1.0" encoding="utf-8"?>
<ds:datastoreItem xmlns:ds="http://schemas.openxmlformats.org/officeDocument/2006/customXml" ds:itemID="{49C542E8-7D03-43AB-803A-420A354E6D50}">
  <ds:schemaRefs>
    <ds:schemaRef ds:uri="http://schemas.microsoft.com/sharepoint/v3/contenttype/forms"/>
  </ds:schemaRefs>
</ds:datastoreItem>
</file>

<file path=customXml/itemProps2115.xml><?xml version="1.0" encoding="utf-8"?>
<ds:datastoreItem xmlns:ds="http://schemas.openxmlformats.org/officeDocument/2006/customXml" ds:itemID="{8564C7DB-4E13-4708-9415-340482D9ACA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16.xml><?xml version="1.0" encoding="utf-8"?>
<ds:datastoreItem xmlns:ds="http://schemas.openxmlformats.org/officeDocument/2006/customXml" ds:itemID="{619E8EC6-E28C-4CE6-A8F4-1F0B1109A747}">
  <ds:schemaRefs>
    <ds:schemaRef ds:uri="http://schemas.microsoft.com/sharepoint/v3/contenttype/forms"/>
  </ds:schemaRefs>
</ds:datastoreItem>
</file>

<file path=customXml/itemProps2117.xml><?xml version="1.0" encoding="utf-8"?>
<ds:datastoreItem xmlns:ds="http://schemas.openxmlformats.org/officeDocument/2006/customXml" ds:itemID="{75B2BC4B-B12C-4F0E-AB5C-D33688F90FD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18.xml><?xml version="1.0" encoding="utf-8"?>
<ds:datastoreItem xmlns:ds="http://schemas.openxmlformats.org/officeDocument/2006/customXml" ds:itemID="{3825D9DB-1C55-4FDD-B566-43D9E8503CE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19.xml><?xml version="1.0" encoding="utf-8"?>
<ds:datastoreItem xmlns:ds="http://schemas.openxmlformats.org/officeDocument/2006/customXml" ds:itemID="{38926BEB-9EA6-4149-ABAF-3EA6B6772177}">
  <ds:schemaRefs>
    <ds:schemaRef ds:uri="http://schemas.microsoft.com/sharepoint/v3/contenttype/forms"/>
  </ds:schemaRefs>
</ds:datastoreItem>
</file>

<file path=customXml/itemProps212.xml><?xml version="1.0" encoding="utf-8"?>
<ds:datastoreItem xmlns:ds="http://schemas.openxmlformats.org/officeDocument/2006/customXml" ds:itemID="{C6BEA591-F80F-44EA-BD5A-D8D6CD8821F8}">
  <ds:schemaRefs>
    <ds:schemaRef ds:uri="http://schemas.microsoft.com/sharepoint/v3/contenttype/forms"/>
  </ds:schemaRefs>
</ds:datastoreItem>
</file>

<file path=customXml/itemProps2120.xml><?xml version="1.0" encoding="utf-8"?>
<ds:datastoreItem xmlns:ds="http://schemas.openxmlformats.org/officeDocument/2006/customXml" ds:itemID="{35A89FD0-495E-4BE0-BE24-232ACAD4D6F9}">
  <ds:schemaRefs>
    <ds:schemaRef ds:uri="http://schemas.microsoft.com/sharepoint/v3/contenttype/forms"/>
  </ds:schemaRefs>
</ds:datastoreItem>
</file>

<file path=customXml/itemProps2121.xml><?xml version="1.0" encoding="utf-8"?>
<ds:datastoreItem xmlns:ds="http://schemas.openxmlformats.org/officeDocument/2006/customXml" ds:itemID="{437586B7-381A-4152-8205-A66A5F6B648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22.xml><?xml version="1.0" encoding="utf-8"?>
<ds:datastoreItem xmlns:ds="http://schemas.openxmlformats.org/officeDocument/2006/customXml" ds:itemID="{68D60DB0-05E0-42A9-BDCB-10D2462745F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23.xml><?xml version="1.0" encoding="utf-8"?>
<ds:datastoreItem xmlns:ds="http://schemas.openxmlformats.org/officeDocument/2006/customXml" ds:itemID="{E1BA5E2C-47C0-483D-9E25-9CB288A25BE9}">
  <ds:schemaRefs>
    <ds:schemaRef ds:uri="http://schemas.microsoft.com/sharepoint/v3/contenttype/forms"/>
  </ds:schemaRefs>
</ds:datastoreItem>
</file>

<file path=customXml/itemProps2124.xml><?xml version="1.0" encoding="utf-8"?>
<ds:datastoreItem xmlns:ds="http://schemas.openxmlformats.org/officeDocument/2006/customXml" ds:itemID="{E55FB518-15D6-476B-A8C8-394CB61F4C4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25.xml><?xml version="1.0" encoding="utf-8"?>
<ds:datastoreItem xmlns:ds="http://schemas.openxmlformats.org/officeDocument/2006/customXml" ds:itemID="{EEF7868D-4059-45F8-9A67-7DDF3AF96875}">
  <ds:schemaRefs>
    <ds:schemaRef ds:uri="http://schemas.microsoft.com/sharepoint/v3/contenttype/forms"/>
  </ds:schemaRefs>
</ds:datastoreItem>
</file>

<file path=customXml/itemProps2126.xml><?xml version="1.0" encoding="utf-8"?>
<ds:datastoreItem xmlns:ds="http://schemas.openxmlformats.org/officeDocument/2006/customXml" ds:itemID="{62A4B346-202A-4726-B9E7-ACA6F3C355BD}">
  <ds:schemaRefs>
    <ds:schemaRef ds:uri="http://schemas.microsoft.com/sharepoint/v3/contenttype/forms"/>
  </ds:schemaRefs>
</ds:datastoreItem>
</file>

<file path=customXml/itemProps2127.xml><?xml version="1.0" encoding="utf-8"?>
<ds:datastoreItem xmlns:ds="http://schemas.openxmlformats.org/officeDocument/2006/customXml" ds:itemID="{19FCDFE5-5FA0-4982-94E1-198B81247CF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28.xml><?xml version="1.0" encoding="utf-8"?>
<ds:datastoreItem xmlns:ds="http://schemas.openxmlformats.org/officeDocument/2006/customXml" ds:itemID="{CA65C44E-4F05-45A1-8448-E23AFB283B4D}">
  <ds:schemaRefs>
    <ds:schemaRef ds:uri="http://schemas.microsoft.com/sharepoint/v3/contenttype/forms"/>
  </ds:schemaRefs>
</ds:datastoreItem>
</file>

<file path=customXml/itemProps2129.xml><?xml version="1.0" encoding="utf-8"?>
<ds:datastoreItem xmlns:ds="http://schemas.openxmlformats.org/officeDocument/2006/customXml" ds:itemID="{D51264DA-A349-4EDD-B2FA-687C3EFBB20C}">
  <ds:schemaRefs>
    <ds:schemaRef ds:uri="http://schemas.microsoft.com/sharepoint/v3/contenttype/forms"/>
  </ds:schemaRefs>
</ds:datastoreItem>
</file>

<file path=customXml/itemProps213.xml><?xml version="1.0" encoding="utf-8"?>
<ds:datastoreItem xmlns:ds="http://schemas.openxmlformats.org/officeDocument/2006/customXml" ds:itemID="{B38B0133-E16D-41ED-962F-C02D8FCDEEA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30.xml><?xml version="1.0" encoding="utf-8"?>
<ds:datastoreItem xmlns:ds="http://schemas.openxmlformats.org/officeDocument/2006/customXml" ds:itemID="{24CE2B22-6C66-4F1F-BFBA-26FF918618C2}">
  <ds:schemaRefs>
    <ds:schemaRef ds:uri="http://schemas.microsoft.com/sharepoint/v3/contenttype/forms"/>
  </ds:schemaRefs>
</ds:datastoreItem>
</file>

<file path=customXml/itemProps2131.xml><?xml version="1.0" encoding="utf-8"?>
<ds:datastoreItem xmlns:ds="http://schemas.openxmlformats.org/officeDocument/2006/customXml" ds:itemID="{F8D4EBA9-92A6-49D9-B56B-5FA45B026BE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32.xml><?xml version="1.0" encoding="utf-8"?>
<ds:datastoreItem xmlns:ds="http://schemas.openxmlformats.org/officeDocument/2006/customXml" ds:itemID="{3B1ABFEF-5F19-4D5B-AFE4-1F68C0A8C62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33.xml><?xml version="1.0" encoding="utf-8"?>
<ds:datastoreItem xmlns:ds="http://schemas.openxmlformats.org/officeDocument/2006/customXml" ds:itemID="{3B99E5FE-A8B6-4CBD-9B23-C711C49C57C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34.xml><?xml version="1.0" encoding="utf-8"?>
<ds:datastoreItem xmlns:ds="http://schemas.openxmlformats.org/officeDocument/2006/customXml" ds:itemID="{42B57886-4DA8-42FA-BDD6-8599637E17FA}">
  <ds:schemaRefs>
    <ds:schemaRef ds:uri="http://schemas.microsoft.com/sharepoint/v3/contenttype/forms"/>
  </ds:schemaRefs>
</ds:datastoreItem>
</file>

<file path=customXml/itemProps2135.xml><?xml version="1.0" encoding="utf-8"?>
<ds:datastoreItem xmlns:ds="http://schemas.openxmlformats.org/officeDocument/2006/customXml" ds:itemID="{BE7E5C57-EA48-4CCC-8111-F29F4FEA4B2D}">
  <ds:schemaRefs>
    <ds:schemaRef ds:uri="http://schemas.microsoft.com/sharepoint/v3/contenttype/forms"/>
  </ds:schemaRefs>
</ds:datastoreItem>
</file>

<file path=customXml/itemProps2136.xml><?xml version="1.0" encoding="utf-8"?>
<ds:datastoreItem xmlns:ds="http://schemas.openxmlformats.org/officeDocument/2006/customXml" ds:itemID="{433557C2-3842-47E6-BE90-ED2FC60C099C}">
  <ds:schemaRefs>
    <ds:schemaRef ds:uri="http://schemas.microsoft.com/sharepoint/v3/contenttype/forms"/>
  </ds:schemaRefs>
</ds:datastoreItem>
</file>

<file path=customXml/itemProps2137.xml><?xml version="1.0" encoding="utf-8"?>
<ds:datastoreItem xmlns:ds="http://schemas.openxmlformats.org/officeDocument/2006/customXml" ds:itemID="{69312C94-6D08-4BBF-888D-53FB1DE0ACD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38.xml><?xml version="1.0" encoding="utf-8"?>
<ds:datastoreItem xmlns:ds="http://schemas.openxmlformats.org/officeDocument/2006/customXml" ds:itemID="{F5EC07AB-DBB0-4800-9988-D5AFA3F2780F}">
  <ds:schemaRefs>
    <ds:schemaRef ds:uri="http://schemas.microsoft.com/sharepoint/v3/contenttype/forms"/>
  </ds:schemaRefs>
</ds:datastoreItem>
</file>

<file path=customXml/itemProps2139.xml><?xml version="1.0" encoding="utf-8"?>
<ds:datastoreItem xmlns:ds="http://schemas.openxmlformats.org/officeDocument/2006/customXml" ds:itemID="{43C07E60-F397-4376-AABC-8BB88054372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4.xml><?xml version="1.0" encoding="utf-8"?>
<ds:datastoreItem xmlns:ds="http://schemas.openxmlformats.org/officeDocument/2006/customXml" ds:itemID="{5BAEC8DC-17CC-4D05-9AD9-9EC358FDFA7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40.xml><?xml version="1.0" encoding="utf-8"?>
<ds:datastoreItem xmlns:ds="http://schemas.openxmlformats.org/officeDocument/2006/customXml" ds:itemID="{F68EA5AB-144A-4374-BC5E-231115224CD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41.xml><?xml version="1.0" encoding="utf-8"?>
<ds:datastoreItem xmlns:ds="http://schemas.openxmlformats.org/officeDocument/2006/customXml" ds:itemID="{F82B8B56-3066-4BD3-BF0A-5107F03A3ACF}">
  <ds:schemaRefs>
    <ds:schemaRef ds:uri="http://schemas.microsoft.com/sharepoint/v3/contenttype/forms"/>
  </ds:schemaRefs>
</ds:datastoreItem>
</file>

<file path=customXml/itemProps2142.xml><?xml version="1.0" encoding="utf-8"?>
<ds:datastoreItem xmlns:ds="http://schemas.openxmlformats.org/officeDocument/2006/customXml" ds:itemID="{6EA61C29-9587-4787-8A00-72CB376E4821}">
  <ds:schemaRefs>
    <ds:schemaRef ds:uri="http://schemas.microsoft.com/sharepoint/v3/contenttype/forms"/>
  </ds:schemaRefs>
</ds:datastoreItem>
</file>

<file path=customXml/itemProps2143.xml><?xml version="1.0" encoding="utf-8"?>
<ds:datastoreItem xmlns:ds="http://schemas.openxmlformats.org/officeDocument/2006/customXml" ds:itemID="{5704D257-6671-4849-827F-81B3FF17ADD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44.xml><?xml version="1.0" encoding="utf-8"?>
<ds:datastoreItem xmlns:ds="http://schemas.openxmlformats.org/officeDocument/2006/customXml" ds:itemID="{FF1A3D39-B221-4633-B6D4-6ED4BDB58DCC}">
  <ds:schemaRefs>
    <ds:schemaRef ds:uri="http://schemas.microsoft.com/sharepoint/v3/contenttype/forms"/>
  </ds:schemaRefs>
</ds:datastoreItem>
</file>

<file path=customXml/itemProps2145.xml><?xml version="1.0" encoding="utf-8"?>
<ds:datastoreItem xmlns:ds="http://schemas.openxmlformats.org/officeDocument/2006/customXml" ds:itemID="{6F532E13-2C0A-4D57-874F-D75FAECAAA3C}">
  <ds:schemaRefs>
    <ds:schemaRef ds:uri="http://schemas.microsoft.com/sharepoint/v3/contenttype/forms"/>
  </ds:schemaRefs>
</ds:datastoreItem>
</file>

<file path=customXml/itemProps2146.xml><?xml version="1.0" encoding="utf-8"?>
<ds:datastoreItem xmlns:ds="http://schemas.openxmlformats.org/officeDocument/2006/customXml" ds:itemID="{121175C7-246B-416C-A184-0871C2BB811E}">
  <ds:schemaRefs>
    <ds:schemaRef ds:uri="http://schemas.microsoft.com/sharepoint/v3/contenttype/forms"/>
  </ds:schemaRefs>
</ds:datastoreItem>
</file>

<file path=customXml/itemProps2147.xml><?xml version="1.0" encoding="utf-8"?>
<ds:datastoreItem xmlns:ds="http://schemas.openxmlformats.org/officeDocument/2006/customXml" ds:itemID="{E6FDFCCE-C7CF-4846-BF13-E3B601C4F4B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48.xml><?xml version="1.0" encoding="utf-8"?>
<ds:datastoreItem xmlns:ds="http://schemas.openxmlformats.org/officeDocument/2006/customXml" ds:itemID="{339F4634-6EBF-4F31-B187-C394F36F80AE}">
  <ds:schemaRefs>
    <ds:schemaRef ds:uri="http://schemas.microsoft.com/sharepoint/v3/contenttype/forms"/>
  </ds:schemaRefs>
</ds:datastoreItem>
</file>

<file path=customXml/itemProps2149.xml><?xml version="1.0" encoding="utf-8"?>
<ds:datastoreItem xmlns:ds="http://schemas.openxmlformats.org/officeDocument/2006/customXml" ds:itemID="{81F3BBC6-38D1-474C-BB04-F6E4EC0E51E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5.xml><?xml version="1.0" encoding="utf-8"?>
<ds:datastoreItem xmlns:ds="http://schemas.openxmlformats.org/officeDocument/2006/customXml" ds:itemID="{9ADDFD70-C601-4E94-BCC3-D99A43A7301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50.xml><?xml version="1.0" encoding="utf-8"?>
<ds:datastoreItem xmlns:ds="http://schemas.openxmlformats.org/officeDocument/2006/customXml" ds:itemID="{40BCD6F4-9020-4EA3-9588-62AC35E1B23D}">
  <ds:schemaRefs>
    <ds:schemaRef ds:uri="http://schemas.microsoft.com/sharepoint/v3/contenttype/forms"/>
  </ds:schemaRefs>
</ds:datastoreItem>
</file>

<file path=customXml/itemProps2151.xml><?xml version="1.0" encoding="utf-8"?>
<ds:datastoreItem xmlns:ds="http://schemas.openxmlformats.org/officeDocument/2006/customXml" ds:itemID="{DDBCC845-CC9B-45A0-8C01-A4D3275D0171}">
  <ds:schemaRefs>
    <ds:schemaRef ds:uri="http://schemas.microsoft.com/sharepoint/v3/contenttype/forms"/>
  </ds:schemaRefs>
</ds:datastoreItem>
</file>

<file path=customXml/itemProps2152.xml><?xml version="1.0" encoding="utf-8"?>
<ds:datastoreItem xmlns:ds="http://schemas.openxmlformats.org/officeDocument/2006/customXml" ds:itemID="{ECB18784-DF0A-4CEB-B02F-DBB042F24A0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53.xml><?xml version="1.0" encoding="utf-8"?>
<ds:datastoreItem xmlns:ds="http://schemas.openxmlformats.org/officeDocument/2006/customXml" ds:itemID="{CA05EA8E-65CB-431F-9F90-13721E7F8C2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54.xml><?xml version="1.0" encoding="utf-8"?>
<ds:datastoreItem xmlns:ds="http://schemas.openxmlformats.org/officeDocument/2006/customXml" ds:itemID="{21F53888-64D7-47C5-A89F-4416D6009C5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55.xml><?xml version="1.0" encoding="utf-8"?>
<ds:datastoreItem xmlns:ds="http://schemas.openxmlformats.org/officeDocument/2006/customXml" ds:itemID="{BEF3275D-8738-4C6D-8657-5F442F94ED4E}">
  <ds:schemaRefs>
    <ds:schemaRef ds:uri="http://schemas.microsoft.com/sharepoint/v3/contenttype/forms"/>
  </ds:schemaRefs>
</ds:datastoreItem>
</file>

<file path=customXml/itemProps2156.xml><?xml version="1.0" encoding="utf-8"?>
<ds:datastoreItem xmlns:ds="http://schemas.openxmlformats.org/officeDocument/2006/customXml" ds:itemID="{55C06496-BFF0-4430-A4E8-C783EB72DF2C}">
  <ds:schemaRefs>
    <ds:schemaRef ds:uri="http://schemas.microsoft.com/sharepoint/v3/contenttype/forms"/>
  </ds:schemaRefs>
</ds:datastoreItem>
</file>

<file path=customXml/itemProps2157.xml><?xml version="1.0" encoding="utf-8"?>
<ds:datastoreItem xmlns:ds="http://schemas.openxmlformats.org/officeDocument/2006/customXml" ds:itemID="{2ED8E12B-B61B-4316-B633-5C11D1C64BB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58.xml><?xml version="1.0" encoding="utf-8"?>
<ds:datastoreItem xmlns:ds="http://schemas.openxmlformats.org/officeDocument/2006/customXml" ds:itemID="{29214504-4001-4E1E-8060-8FBD0ACB621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59.xml><?xml version="1.0" encoding="utf-8"?>
<ds:datastoreItem xmlns:ds="http://schemas.openxmlformats.org/officeDocument/2006/customXml" ds:itemID="{486E1F66-FE0B-46E3-BD87-B427971470F9}">
  <ds:schemaRefs>
    <ds:schemaRef ds:uri="http://schemas.microsoft.com/sharepoint/v3/contenttype/forms"/>
  </ds:schemaRefs>
</ds:datastoreItem>
</file>

<file path=customXml/itemProps216.xml><?xml version="1.0" encoding="utf-8"?>
<ds:datastoreItem xmlns:ds="http://schemas.openxmlformats.org/officeDocument/2006/customXml" ds:itemID="{D0A746CA-B86B-44CC-B81A-E9637FD10C4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60.xml><?xml version="1.0" encoding="utf-8"?>
<ds:datastoreItem xmlns:ds="http://schemas.openxmlformats.org/officeDocument/2006/customXml" ds:itemID="{C42E7A64-EEAB-4E10-B543-860C7BCFCA1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61.xml><?xml version="1.0" encoding="utf-8"?>
<ds:datastoreItem xmlns:ds="http://schemas.openxmlformats.org/officeDocument/2006/customXml" ds:itemID="{1DDBD27D-A68B-420B-AC26-2B49E00EFE6A}">
  <ds:schemaRefs>
    <ds:schemaRef ds:uri="http://schemas.microsoft.com/sharepoint/v3/contenttype/forms"/>
  </ds:schemaRefs>
</ds:datastoreItem>
</file>

<file path=customXml/itemProps2162.xml><?xml version="1.0" encoding="utf-8"?>
<ds:datastoreItem xmlns:ds="http://schemas.openxmlformats.org/officeDocument/2006/customXml" ds:itemID="{F0E42DC1-2294-472B-951C-6E60870CC30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63.xml><?xml version="1.0" encoding="utf-8"?>
<ds:datastoreItem xmlns:ds="http://schemas.openxmlformats.org/officeDocument/2006/customXml" ds:itemID="{4B38D60F-AC72-4FF4-83F6-18909BC9173B}">
  <ds:schemaRefs>
    <ds:schemaRef ds:uri="http://schemas.microsoft.com/sharepoint/v3/contenttype/forms"/>
  </ds:schemaRefs>
</ds:datastoreItem>
</file>

<file path=customXml/itemProps2164.xml><?xml version="1.0" encoding="utf-8"?>
<ds:datastoreItem xmlns:ds="http://schemas.openxmlformats.org/officeDocument/2006/customXml" ds:itemID="{9D6C7FBF-39C3-40BE-A740-BBB85952A53B}">
  <ds:schemaRefs>
    <ds:schemaRef ds:uri="http://schemas.microsoft.com/sharepoint/v3/contenttype/forms"/>
  </ds:schemaRefs>
</ds:datastoreItem>
</file>

<file path=customXml/itemProps2165.xml><?xml version="1.0" encoding="utf-8"?>
<ds:datastoreItem xmlns:ds="http://schemas.openxmlformats.org/officeDocument/2006/customXml" ds:itemID="{0F54C30C-B274-4463-BFA6-46BB2E5C64D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66.xml><?xml version="1.0" encoding="utf-8"?>
<ds:datastoreItem xmlns:ds="http://schemas.openxmlformats.org/officeDocument/2006/customXml" ds:itemID="{42E46A80-EB2F-4AA1-82D0-2A79AA496C9B}">
  <ds:schemaRefs>
    <ds:schemaRef ds:uri="http://schemas.microsoft.com/sharepoint/v3/contenttype/forms"/>
  </ds:schemaRefs>
</ds:datastoreItem>
</file>

<file path=customXml/itemProps2167.xml><?xml version="1.0" encoding="utf-8"?>
<ds:datastoreItem xmlns:ds="http://schemas.openxmlformats.org/officeDocument/2006/customXml" ds:itemID="{3C39CF69-6A8A-4151-9E3B-4B7840DFC3D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68.xml><?xml version="1.0" encoding="utf-8"?>
<ds:datastoreItem xmlns:ds="http://schemas.openxmlformats.org/officeDocument/2006/customXml" ds:itemID="{CC18FD1C-F199-4138-9D26-6A55C9A268C7}">
  <ds:schemaRefs>
    <ds:schemaRef ds:uri="http://schemas.microsoft.com/sharepoint/v3/contenttype/forms"/>
  </ds:schemaRefs>
</ds:datastoreItem>
</file>

<file path=customXml/itemProps2169.xml><?xml version="1.0" encoding="utf-8"?>
<ds:datastoreItem xmlns:ds="http://schemas.openxmlformats.org/officeDocument/2006/customXml" ds:itemID="{2953E0FC-7BB4-4924-93D8-3CCC476B765A}">
  <ds:schemaRefs>
    <ds:schemaRef ds:uri="http://schemas.microsoft.com/sharepoint/v3/contenttype/forms"/>
  </ds:schemaRefs>
</ds:datastoreItem>
</file>

<file path=customXml/itemProps217.xml><?xml version="1.0" encoding="utf-8"?>
<ds:datastoreItem xmlns:ds="http://schemas.openxmlformats.org/officeDocument/2006/customXml" ds:itemID="{6E0358C9-7273-44D6-836A-2217E8933BB0}">
  <ds:schemaRefs>
    <ds:schemaRef ds:uri="http://schemas.microsoft.com/sharepoint/v3/contenttype/forms"/>
  </ds:schemaRefs>
</ds:datastoreItem>
</file>

<file path=customXml/itemProps2170.xml><?xml version="1.0" encoding="utf-8"?>
<ds:datastoreItem xmlns:ds="http://schemas.openxmlformats.org/officeDocument/2006/customXml" ds:itemID="{87439497-BA79-4100-B237-C932AE0BCEB1}">
  <ds:schemaRefs>
    <ds:schemaRef ds:uri="http://schemas.microsoft.com/sharepoint/v3/contenttype/forms"/>
  </ds:schemaRefs>
</ds:datastoreItem>
</file>

<file path=customXml/itemProps2171.xml><?xml version="1.0" encoding="utf-8"?>
<ds:datastoreItem xmlns:ds="http://schemas.openxmlformats.org/officeDocument/2006/customXml" ds:itemID="{BFC2726E-82D0-4741-96B9-586DB07CCDD7}">
  <ds:schemaRefs>
    <ds:schemaRef ds:uri="http://schemas.microsoft.com/sharepoint/v3/contenttype/forms"/>
  </ds:schemaRefs>
</ds:datastoreItem>
</file>

<file path=customXml/itemProps2172.xml><?xml version="1.0" encoding="utf-8"?>
<ds:datastoreItem xmlns:ds="http://schemas.openxmlformats.org/officeDocument/2006/customXml" ds:itemID="{A5A1FC4B-599F-4638-957B-0809B68F8F8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73.xml><?xml version="1.0" encoding="utf-8"?>
<ds:datastoreItem xmlns:ds="http://schemas.openxmlformats.org/officeDocument/2006/customXml" ds:itemID="{0E515260-A29B-4096-9BFA-0BCEBF92639B}">
  <ds:schemaRefs>
    <ds:schemaRef ds:uri="http://schemas.microsoft.com/sharepoint/v3/contenttype/forms"/>
  </ds:schemaRefs>
</ds:datastoreItem>
</file>

<file path=customXml/itemProps2174.xml><?xml version="1.0" encoding="utf-8"?>
<ds:datastoreItem xmlns:ds="http://schemas.openxmlformats.org/officeDocument/2006/customXml" ds:itemID="{75071CCA-79EA-4986-A189-F082212B961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75.xml><?xml version="1.0" encoding="utf-8"?>
<ds:datastoreItem xmlns:ds="http://schemas.openxmlformats.org/officeDocument/2006/customXml" ds:itemID="{F15282D7-860F-4DBA-BB87-83BE2382D42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76.xml><?xml version="1.0" encoding="utf-8"?>
<ds:datastoreItem xmlns:ds="http://schemas.openxmlformats.org/officeDocument/2006/customXml" ds:itemID="{B6C303C8-B8FF-40FE-A295-657834773A72}">
  <ds:schemaRefs>
    <ds:schemaRef ds:uri="http://schemas.microsoft.com/sharepoint/v3/contenttype/forms"/>
  </ds:schemaRefs>
</ds:datastoreItem>
</file>

<file path=customXml/itemProps2177.xml><?xml version="1.0" encoding="utf-8"?>
<ds:datastoreItem xmlns:ds="http://schemas.openxmlformats.org/officeDocument/2006/customXml" ds:itemID="{3A974EB9-2102-4295-94D1-A3083A7E667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78.xml><?xml version="1.0" encoding="utf-8"?>
<ds:datastoreItem xmlns:ds="http://schemas.openxmlformats.org/officeDocument/2006/customXml" ds:itemID="{156097DF-26D9-4054-A85E-9967E14B464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79.xml><?xml version="1.0" encoding="utf-8"?>
<ds:datastoreItem xmlns:ds="http://schemas.openxmlformats.org/officeDocument/2006/customXml" ds:itemID="{5A7AE4AC-6C3D-4063-B9AB-743BA0DB9CE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8.xml><?xml version="1.0" encoding="utf-8"?>
<ds:datastoreItem xmlns:ds="http://schemas.openxmlformats.org/officeDocument/2006/customXml" ds:itemID="{D7C5249C-F009-4BCF-AE5A-E3817B30E51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80.xml><?xml version="1.0" encoding="utf-8"?>
<ds:datastoreItem xmlns:ds="http://schemas.openxmlformats.org/officeDocument/2006/customXml" ds:itemID="{294A3286-80C8-4880-8D7F-4D49ECE812C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81.xml><?xml version="1.0" encoding="utf-8"?>
<ds:datastoreItem xmlns:ds="http://schemas.openxmlformats.org/officeDocument/2006/customXml" ds:itemID="{983DB156-FC2B-4121-9CB4-7E77C87A7F3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82.xml><?xml version="1.0" encoding="utf-8"?>
<ds:datastoreItem xmlns:ds="http://schemas.openxmlformats.org/officeDocument/2006/customXml" ds:itemID="{C0125915-2642-496A-B664-47758F2A541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83.xml><?xml version="1.0" encoding="utf-8"?>
<ds:datastoreItem xmlns:ds="http://schemas.openxmlformats.org/officeDocument/2006/customXml" ds:itemID="{57E8AA47-68F8-436F-98FD-696A0F9F735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84.xml><?xml version="1.0" encoding="utf-8"?>
<ds:datastoreItem xmlns:ds="http://schemas.openxmlformats.org/officeDocument/2006/customXml" ds:itemID="{5BDBAF00-8FA3-4971-AB26-E9C36184066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85.xml><?xml version="1.0" encoding="utf-8"?>
<ds:datastoreItem xmlns:ds="http://schemas.openxmlformats.org/officeDocument/2006/customXml" ds:itemID="{3347AB94-29EE-43B5-8058-F5028A110F34}">
  <ds:schemaRefs>
    <ds:schemaRef ds:uri="http://schemas.microsoft.com/sharepoint/v3/contenttype/forms"/>
  </ds:schemaRefs>
</ds:datastoreItem>
</file>

<file path=customXml/itemProps2186.xml><?xml version="1.0" encoding="utf-8"?>
<ds:datastoreItem xmlns:ds="http://schemas.openxmlformats.org/officeDocument/2006/customXml" ds:itemID="{5751F4AB-26EF-43FD-A9BA-0E18951F7D0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87.xml><?xml version="1.0" encoding="utf-8"?>
<ds:datastoreItem xmlns:ds="http://schemas.openxmlformats.org/officeDocument/2006/customXml" ds:itemID="{46A0EB28-3C06-4FE8-AF93-A37C324AFE0A}">
  <ds:schemaRefs>
    <ds:schemaRef ds:uri="http://schemas.microsoft.com/sharepoint/v3/contenttype/forms"/>
  </ds:schemaRefs>
</ds:datastoreItem>
</file>

<file path=customXml/itemProps2188.xml><?xml version="1.0" encoding="utf-8"?>
<ds:datastoreItem xmlns:ds="http://schemas.openxmlformats.org/officeDocument/2006/customXml" ds:itemID="{79185F28-3CEB-4BC7-BFE4-717C0C2A998D}">
  <ds:schemaRefs>
    <ds:schemaRef ds:uri="http://schemas.microsoft.com/sharepoint/v3/contenttype/forms"/>
  </ds:schemaRefs>
</ds:datastoreItem>
</file>

<file path=customXml/itemProps2189.xml><?xml version="1.0" encoding="utf-8"?>
<ds:datastoreItem xmlns:ds="http://schemas.openxmlformats.org/officeDocument/2006/customXml" ds:itemID="{77E7618F-0699-4BD6-A2AD-E005FE4836D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9.xml><?xml version="1.0" encoding="utf-8"?>
<ds:datastoreItem xmlns:ds="http://schemas.openxmlformats.org/officeDocument/2006/customXml" ds:itemID="{0ECB57F1-72B5-41CB-A916-54F15CB7417B}">
  <ds:schemaRefs>
    <ds:schemaRef ds:uri="http://schemas.microsoft.com/sharepoint/v3/contenttype/forms"/>
  </ds:schemaRefs>
</ds:datastoreItem>
</file>

<file path=customXml/itemProps2190.xml><?xml version="1.0" encoding="utf-8"?>
<ds:datastoreItem xmlns:ds="http://schemas.openxmlformats.org/officeDocument/2006/customXml" ds:itemID="{9FCC8F43-297B-4F53-9801-08F519123CD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91.xml><?xml version="1.0" encoding="utf-8"?>
<ds:datastoreItem xmlns:ds="http://schemas.openxmlformats.org/officeDocument/2006/customXml" ds:itemID="{1F120862-D118-4EDC-83EF-F4AE3E17E0E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92.xml><?xml version="1.0" encoding="utf-8"?>
<ds:datastoreItem xmlns:ds="http://schemas.openxmlformats.org/officeDocument/2006/customXml" ds:itemID="{E90E209C-5C1D-4E16-ABAB-32CF6F3DCED4}">
  <ds:schemaRefs>
    <ds:schemaRef ds:uri="http://schemas.microsoft.com/sharepoint/v3/contenttype/forms"/>
  </ds:schemaRefs>
</ds:datastoreItem>
</file>

<file path=customXml/itemProps2193.xml><?xml version="1.0" encoding="utf-8"?>
<ds:datastoreItem xmlns:ds="http://schemas.openxmlformats.org/officeDocument/2006/customXml" ds:itemID="{ADCA8E88-87CC-4561-BD3C-ECD2F718A1CD}">
  <ds:schemaRefs>
    <ds:schemaRef ds:uri="http://schemas.microsoft.com/sharepoint/v3/contenttype/forms"/>
  </ds:schemaRefs>
</ds:datastoreItem>
</file>

<file path=customXml/itemProps2194.xml><?xml version="1.0" encoding="utf-8"?>
<ds:datastoreItem xmlns:ds="http://schemas.openxmlformats.org/officeDocument/2006/customXml" ds:itemID="{1F5A7C58-E7FF-45E3-8DA5-2E8CC246DC9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195.xml><?xml version="1.0" encoding="utf-8"?>
<ds:datastoreItem xmlns:ds="http://schemas.openxmlformats.org/officeDocument/2006/customXml" ds:itemID="{926DF1D6-980B-40C9-A160-E2DBDCFCAB21}">
  <ds:schemaRefs>
    <ds:schemaRef ds:uri="http://schemas.microsoft.com/sharepoint/v3/contenttype/forms"/>
  </ds:schemaRefs>
</ds:datastoreItem>
</file>

<file path=customXml/itemProps2196.xml><?xml version="1.0" encoding="utf-8"?>
<ds:datastoreItem xmlns:ds="http://schemas.openxmlformats.org/officeDocument/2006/customXml" ds:itemID="{47A67A1F-2454-4846-B4A0-98CECF0F32A7}">
  <ds:schemaRefs>
    <ds:schemaRef ds:uri="http://schemas.microsoft.com/sharepoint/v3/contenttype/forms"/>
  </ds:schemaRefs>
</ds:datastoreItem>
</file>

<file path=customXml/itemProps2197.xml><?xml version="1.0" encoding="utf-8"?>
<ds:datastoreItem xmlns:ds="http://schemas.openxmlformats.org/officeDocument/2006/customXml" ds:itemID="{9F5D4BBE-053B-403D-A932-9B78221905E5}">
  <ds:schemaRefs>
    <ds:schemaRef ds:uri="http://schemas.microsoft.com/sharepoint/v3/contenttype/forms"/>
  </ds:schemaRefs>
</ds:datastoreItem>
</file>

<file path=customXml/itemProps2198.xml><?xml version="1.0" encoding="utf-8"?>
<ds:datastoreItem xmlns:ds="http://schemas.openxmlformats.org/officeDocument/2006/customXml" ds:itemID="{DCBE6EBF-D0B9-42FF-B707-19A1E55386F7}">
  <ds:schemaRefs>
    <ds:schemaRef ds:uri="http://schemas.microsoft.com/sharepoint/v3/contenttype/forms"/>
  </ds:schemaRefs>
</ds:datastoreItem>
</file>

<file path=customXml/itemProps2199.xml><?xml version="1.0" encoding="utf-8"?>
<ds:datastoreItem xmlns:ds="http://schemas.openxmlformats.org/officeDocument/2006/customXml" ds:itemID="{F020BA00-8789-42D7-8719-13F5E41E2FF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.xml><?xml version="1.0" encoding="utf-8"?>
<ds:datastoreItem xmlns:ds="http://schemas.openxmlformats.org/officeDocument/2006/customXml" ds:itemID="{713EDD23-B0B8-495B-A62E-09B93B4FEE9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0.xml><?xml version="1.0" encoding="utf-8"?>
<ds:datastoreItem xmlns:ds="http://schemas.openxmlformats.org/officeDocument/2006/customXml" ds:itemID="{F11AA78E-05C6-44CE-A73F-E3D5A2A94F4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00.xml><?xml version="1.0" encoding="utf-8"?>
<ds:datastoreItem xmlns:ds="http://schemas.openxmlformats.org/officeDocument/2006/customXml" ds:itemID="{5A275098-25F8-48A9-90AA-C774D5B64702}">
  <ds:schemaRefs>
    <ds:schemaRef ds:uri="http://schemas.microsoft.com/sharepoint/v3/contenttype/forms"/>
  </ds:schemaRefs>
</ds:datastoreItem>
</file>

<file path=customXml/itemProps2201.xml><?xml version="1.0" encoding="utf-8"?>
<ds:datastoreItem xmlns:ds="http://schemas.openxmlformats.org/officeDocument/2006/customXml" ds:itemID="{9BFF1A5B-C065-4E96-A1D7-20B603C46FF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02.xml><?xml version="1.0" encoding="utf-8"?>
<ds:datastoreItem xmlns:ds="http://schemas.openxmlformats.org/officeDocument/2006/customXml" ds:itemID="{79C50E7B-578C-48D4-AE5F-64B8294A995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03.xml><?xml version="1.0" encoding="utf-8"?>
<ds:datastoreItem xmlns:ds="http://schemas.openxmlformats.org/officeDocument/2006/customXml" ds:itemID="{4D28DFD8-30B2-4C6E-A14D-37CDA5E2BD8A}">
  <ds:schemaRefs>
    <ds:schemaRef ds:uri="http://schemas.microsoft.com/sharepoint/v3/contenttype/forms"/>
  </ds:schemaRefs>
</ds:datastoreItem>
</file>

<file path=customXml/itemProps2204.xml><?xml version="1.0" encoding="utf-8"?>
<ds:datastoreItem xmlns:ds="http://schemas.openxmlformats.org/officeDocument/2006/customXml" ds:itemID="{301BB23A-8655-4C2B-A90C-CC2D36594704}">
  <ds:schemaRefs>
    <ds:schemaRef ds:uri="http://schemas.microsoft.com/sharepoint/v3/contenttype/forms"/>
  </ds:schemaRefs>
</ds:datastoreItem>
</file>

<file path=customXml/itemProps2205.xml><?xml version="1.0" encoding="utf-8"?>
<ds:datastoreItem xmlns:ds="http://schemas.openxmlformats.org/officeDocument/2006/customXml" ds:itemID="{E9232052-3AF5-4BFA-9359-C89A4C3F56B7}">
  <ds:schemaRefs>
    <ds:schemaRef ds:uri="http://schemas.microsoft.com/sharepoint/v3/contenttype/forms"/>
  </ds:schemaRefs>
</ds:datastoreItem>
</file>

<file path=customXml/itemProps2206.xml><?xml version="1.0" encoding="utf-8"?>
<ds:datastoreItem xmlns:ds="http://schemas.openxmlformats.org/officeDocument/2006/customXml" ds:itemID="{1679F40E-37FC-40FE-BCEF-4E4B538F8E32}">
  <ds:schemaRefs>
    <ds:schemaRef ds:uri="http://schemas.microsoft.com/sharepoint/v3/contenttype/forms"/>
  </ds:schemaRefs>
</ds:datastoreItem>
</file>

<file path=customXml/itemProps2207.xml><?xml version="1.0" encoding="utf-8"?>
<ds:datastoreItem xmlns:ds="http://schemas.openxmlformats.org/officeDocument/2006/customXml" ds:itemID="{7D625376-FCE1-4D21-ACBD-F7736A652577}">
  <ds:schemaRefs>
    <ds:schemaRef ds:uri="http://schemas.microsoft.com/sharepoint/v3/contenttype/forms"/>
  </ds:schemaRefs>
</ds:datastoreItem>
</file>

<file path=customXml/itemProps2208.xml><?xml version="1.0" encoding="utf-8"?>
<ds:datastoreItem xmlns:ds="http://schemas.openxmlformats.org/officeDocument/2006/customXml" ds:itemID="{6913CE63-ED98-4C7C-8CFB-4955C57EC307}">
  <ds:schemaRefs>
    <ds:schemaRef ds:uri="http://schemas.microsoft.com/sharepoint/v3/contenttype/forms"/>
  </ds:schemaRefs>
</ds:datastoreItem>
</file>

<file path=customXml/itemProps2209.xml><?xml version="1.0" encoding="utf-8"?>
<ds:datastoreItem xmlns:ds="http://schemas.openxmlformats.org/officeDocument/2006/customXml" ds:itemID="{DFDCD18B-2680-4F61-910C-4064FE2A4F5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1.xml><?xml version="1.0" encoding="utf-8"?>
<ds:datastoreItem xmlns:ds="http://schemas.openxmlformats.org/officeDocument/2006/customXml" ds:itemID="{2C88DD0D-D1A6-4636-B52B-96F12E7F594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10.xml><?xml version="1.0" encoding="utf-8"?>
<ds:datastoreItem xmlns:ds="http://schemas.openxmlformats.org/officeDocument/2006/customXml" ds:itemID="{FFD8D60C-3B81-42B1-A92E-1A357DDB331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11.xml><?xml version="1.0" encoding="utf-8"?>
<ds:datastoreItem xmlns:ds="http://schemas.openxmlformats.org/officeDocument/2006/customXml" ds:itemID="{32049477-3992-4CED-AEFE-349581490B8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12.xml><?xml version="1.0" encoding="utf-8"?>
<ds:datastoreItem xmlns:ds="http://schemas.openxmlformats.org/officeDocument/2006/customXml" ds:itemID="{0BDD13F5-DD41-4A5F-B356-F4E84014ED6B}">
  <ds:schemaRefs>
    <ds:schemaRef ds:uri="http://schemas.microsoft.com/sharepoint/v3/contenttype/forms"/>
  </ds:schemaRefs>
</ds:datastoreItem>
</file>

<file path=customXml/itemProps2213.xml><?xml version="1.0" encoding="utf-8"?>
<ds:datastoreItem xmlns:ds="http://schemas.openxmlformats.org/officeDocument/2006/customXml" ds:itemID="{1EE07850-C296-40CA-A093-B32510B578E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14.xml><?xml version="1.0" encoding="utf-8"?>
<ds:datastoreItem xmlns:ds="http://schemas.openxmlformats.org/officeDocument/2006/customXml" ds:itemID="{CA844BD2-EE67-40E8-8B59-F44DB5C5E15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15.xml><?xml version="1.0" encoding="utf-8"?>
<ds:datastoreItem xmlns:ds="http://schemas.openxmlformats.org/officeDocument/2006/customXml" ds:itemID="{1AB245FF-8852-4420-B471-417C17E9130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16.xml><?xml version="1.0" encoding="utf-8"?>
<ds:datastoreItem xmlns:ds="http://schemas.openxmlformats.org/officeDocument/2006/customXml" ds:itemID="{B7969DE0-0BB5-4597-AC8B-9AA1A50B1926}">
  <ds:schemaRefs>
    <ds:schemaRef ds:uri="http://schemas.microsoft.com/sharepoint/v3/contenttype/forms"/>
  </ds:schemaRefs>
</ds:datastoreItem>
</file>

<file path=customXml/itemProps2217.xml><?xml version="1.0" encoding="utf-8"?>
<ds:datastoreItem xmlns:ds="http://schemas.openxmlformats.org/officeDocument/2006/customXml" ds:itemID="{6F969086-C6A2-46EB-842E-64E59AD3DD5C}">
  <ds:schemaRefs>
    <ds:schemaRef ds:uri="http://schemas.microsoft.com/sharepoint/v3/contenttype/forms"/>
  </ds:schemaRefs>
</ds:datastoreItem>
</file>

<file path=customXml/itemProps2218.xml><?xml version="1.0" encoding="utf-8"?>
<ds:datastoreItem xmlns:ds="http://schemas.openxmlformats.org/officeDocument/2006/customXml" ds:itemID="{A2762662-D15E-402D-AE4A-F56B8A4CE683}">
  <ds:schemaRefs>
    <ds:schemaRef ds:uri="http://schemas.microsoft.com/sharepoint/v3/contenttype/forms"/>
  </ds:schemaRefs>
</ds:datastoreItem>
</file>

<file path=customXml/itemProps2219.xml><?xml version="1.0" encoding="utf-8"?>
<ds:datastoreItem xmlns:ds="http://schemas.openxmlformats.org/officeDocument/2006/customXml" ds:itemID="{9C0B6874-9AAD-46E1-B24B-F95D98A3F01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2.xml><?xml version="1.0" encoding="utf-8"?>
<ds:datastoreItem xmlns:ds="http://schemas.openxmlformats.org/officeDocument/2006/customXml" ds:itemID="{18734D8D-4FFA-4075-BE79-AA92B31A7B75}">
  <ds:schemaRefs>
    <ds:schemaRef ds:uri="http://schemas.microsoft.com/sharepoint/v3/contenttype/forms"/>
  </ds:schemaRefs>
</ds:datastoreItem>
</file>

<file path=customXml/itemProps2220.xml><?xml version="1.0" encoding="utf-8"?>
<ds:datastoreItem xmlns:ds="http://schemas.openxmlformats.org/officeDocument/2006/customXml" ds:itemID="{2EBADE13-74BC-4045-AB72-B3C25EA64DC4}">
  <ds:schemaRefs>
    <ds:schemaRef ds:uri="http://schemas.microsoft.com/sharepoint/v3/contenttype/forms"/>
  </ds:schemaRefs>
</ds:datastoreItem>
</file>

<file path=customXml/itemProps2221.xml><?xml version="1.0" encoding="utf-8"?>
<ds:datastoreItem xmlns:ds="http://schemas.openxmlformats.org/officeDocument/2006/customXml" ds:itemID="{96260494-A411-4A2B-91ED-A4F40E519AC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22.xml><?xml version="1.0" encoding="utf-8"?>
<ds:datastoreItem xmlns:ds="http://schemas.openxmlformats.org/officeDocument/2006/customXml" ds:itemID="{3956A204-1E4D-4184-9FDF-964A34F6514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23.xml><?xml version="1.0" encoding="utf-8"?>
<ds:datastoreItem xmlns:ds="http://schemas.openxmlformats.org/officeDocument/2006/customXml" ds:itemID="{B40AA0E1-576E-48B8-820B-D8F223DA35A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24.xml><?xml version="1.0" encoding="utf-8"?>
<ds:datastoreItem xmlns:ds="http://schemas.openxmlformats.org/officeDocument/2006/customXml" ds:itemID="{EBF462C1-A57B-4A50-8E9F-FB40F1712989}">
  <ds:schemaRefs>
    <ds:schemaRef ds:uri="http://schemas.microsoft.com/sharepoint/v3/contenttype/forms"/>
  </ds:schemaRefs>
</ds:datastoreItem>
</file>

<file path=customXml/itemProps2225.xml><?xml version="1.0" encoding="utf-8"?>
<ds:datastoreItem xmlns:ds="http://schemas.openxmlformats.org/officeDocument/2006/customXml" ds:itemID="{EC54DE2D-1333-44C8-8D62-074250A942B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26.xml><?xml version="1.0" encoding="utf-8"?>
<ds:datastoreItem xmlns:ds="http://schemas.openxmlformats.org/officeDocument/2006/customXml" ds:itemID="{476B0629-178B-48BA-A551-6308F00A0425}">
  <ds:schemaRefs>
    <ds:schemaRef ds:uri="http://schemas.microsoft.com/sharepoint/v3/contenttype/forms"/>
  </ds:schemaRefs>
</ds:datastoreItem>
</file>

<file path=customXml/itemProps2227.xml><?xml version="1.0" encoding="utf-8"?>
<ds:datastoreItem xmlns:ds="http://schemas.openxmlformats.org/officeDocument/2006/customXml" ds:itemID="{B50C89C8-28A5-4978-AA80-761E03FFB29C}">
  <ds:schemaRefs>
    <ds:schemaRef ds:uri="http://schemas.microsoft.com/sharepoint/v3/contenttype/forms"/>
  </ds:schemaRefs>
</ds:datastoreItem>
</file>

<file path=customXml/itemProps2228.xml><?xml version="1.0" encoding="utf-8"?>
<ds:datastoreItem xmlns:ds="http://schemas.openxmlformats.org/officeDocument/2006/customXml" ds:itemID="{3D5FE8D6-F663-459C-B966-05C6CBF6CE7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29.xml><?xml version="1.0" encoding="utf-8"?>
<ds:datastoreItem xmlns:ds="http://schemas.openxmlformats.org/officeDocument/2006/customXml" ds:itemID="{3C887FDE-4800-4640-B174-C9DEF0C25D6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3.xml><?xml version="1.0" encoding="utf-8"?>
<ds:datastoreItem xmlns:ds="http://schemas.openxmlformats.org/officeDocument/2006/customXml" ds:itemID="{8D2856B9-05D3-49FF-916E-0FFAB1F9EC0A}">
  <ds:schemaRefs/>
</ds:datastoreItem>
</file>

<file path=customXml/itemProps2230.xml><?xml version="1.0" encoding="utf-8"?>
<ds:datastoreItem xmlns:ds="http://schemas.openxmlformats.org/officeDocument/2006/customXml" ds:itemID="{2188426D-8246-4F4B-8663-729432A5547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31.xml><?xml version="1.0" encoding="utf-8"?>
<ds:datastoreItem xmlns:ds="http://schemas.openxmlformats.org/officeDocument/2006/customXml" ds:itemID="{FA91AA1D-4770-4B7A-A95D-44DF1D60444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32.xml><?xml version="1.0" encoding="utf-8"?>
<ds:datastoreItem xmlns:ds="http://schemas.openxmlformats.org/officeDocument/2006/customXml" ds:itemID="{F00C1421-A70F-455E-BCD4-A7C6E5C364B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33.xml><?xml version="1.0" encoding="utf-8"?>
<ds:datastoreItem xmlns:ds="http://schemas.openxmlformats.org/officeDocument/2006/customXml" ds:itemID="{1FE03238-5100-46EC-8B91-FDDD288E89C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34.xml><?xml version="1.0" encoding="utf-8"?>
<ds:datastoreItem xmlns:ds="http://schemas.openxmlformats.org/officeDocument/2006/customXml" ds:itemID="{E3A9BDB3-62AD-49D7-8D12-323B352D605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35.xml><?xml version="1.0" encoding="utf-8"?>
<ds:datastoreItem xmlns:ds="http://schemas.openxmlformats.org/officeDocument/2006/customXml" ds:itemID="{195C4D0A-FE5B-40B1-A500-57C0A04B1F0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36.xml><?xml version="1.0" encoding="utf-8"?>
<ds:datastoreItem xmlns:ds="http://schemas.openxmlformats.org/officeDocument/2006/customXml" ds:itemID="{91E851EF-E7D5-41F6-A097-EECD214FF922}">
  <ds:schemaRefs>
    <ds:schemaRef ds:uri="http://schemas.microsoft.com/sharepoint/v3/contenttype/forms"/>
  </ds:schemaRefs>
</ds:datastoreItem>
</file>

<file path=customXml/itemProps2237.xml><?xml version="1.0" encoding="utf-8"?>
<ds:datastoreItem xmlns:ds="http://schemas.openxmlformats.org/officeDocument/2006/customXml" ds:itemID="{8002E3FD-5C0E-45E7-8893-7749ECC274C7}">
  <ds:schemaRefs>
    <ds:schemaRef ds:uri="http://schemas.microsoft.com/sharepoint/v3/contenttype/forms"/>
  </ds:schemaRefs>
</ds:datastoreItem>
</file>

<file path=customXml/itemProps2238.xml><?xml version="1.0" encoding="utf-8"?>
<ds:datastoreItem xmlns:ds="http://schemas.openxmlformats.org/officeDocument/2006/customXml" ds:itemID="{2DA837B4-E8A6-4413-8DB7-699BAAF41DF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39.xml><?xml version="1.0" encoding="utf-8"?>
<ds:datastoreItem xmlns:ds="http://schemas.openxmlformats.org/officeDocument/2006/customXml" ds:itemID="{B78C54BE-CD60-4DA7-9080-927DFB1F9480}">
  <ds:schemaRefs>
    <ds:schemaRef ds:uri="http://schemas.microsoft.com/sharepoint/v3/contenttype/forms"/>
  </ds:schemaRefs>
</ds:datastoreItem>
</file>

<file path=customXml/itemProps224.xml><?xml version="1.0" encoding="utf-8"?>
<ds:datastoreItem xmlns:ds="http://schemas.openxmlformats.org/officeDocument/2006/customXml" ds:itemID="{7AE10248-0741-4B4A-91A0-E4B534DEC72E}">
  <ds:schemaRefs>
    <ds:schemaRef ds:uri="http://schemas.microsoft.com/sharepoint/v3/contenttype/forms"/>
  </ds:schemaRefs>
</ds:datastoreItem>
</file>

<file path=customXml/itemProps2240.xml><?xml version="1.0" encoding="utf-8"?>
<ds:datastoreItem xmlns:ds="http://schemas.openxmlformats.org/officeDocument/2006/customXml" ds:itemID="{EC6696C9-91C1-46EA-A730-0D62CDCC72EF}">
  <ds:schemaRefs>
    <ds:schemaRef ds:uri="http://schemas.microsoft.com/sharepoint/v3/contenttype/forms"/>
  </ds:schemaRefs>
</ds:datastoreItem>
</file>

<file path=customXml/itemProps2241.xml><?xml version="1.0" encoding="utf-8"?>
<ds:datastoreItem xmlns:ds="http://schemas.openxmlformats.org/officeDocument/2006/customXml" ds:itemID="{C8DE5456-DE2D-41DE-8586-FAD89515858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42.xml><?xml version="1.0" encoding="utf-8"?>
<ds:datastoreItem xmlns:ds="http://schemas.openxmlformats.org/officeDocument/2006/customXml" ds:itemID="{1D501493-817B-4968-BFA2-8BC9D0EE8D62}">
  <ds:schemaRefs>
    <ds:schemaRef ds:uri="http://schemas.microsoft.com/sharepoint/v3/contenttype/forms"/>
  </ds:schemaRefs>
</ds:datastoreItem>
</file>

<file path=customXml/itemProps2243.xml><?xml version="1.0" encoding="utf-8"?>
<ds:datastoreItem xmlns:ds="http://schemas.openxmlformats.org/officeDocument/2006/customXml" ds:itemID="{64BF8972-ACCF-4EAF-A1EC-9F1706F439DB}">
  <ds:schemaRefs>
    <ds:schemaRef ds:uri="http://schemas.microsoft.com/sharepoint/v3/contenttype/forms"/>
  </ds:schemaRefs>
</ds:datastoreItem>
</file>

<file path=customXml/itemProps2244.xml><?xml version="1.0" encoding="utf-8"?>
<ds:datastoreItem xmlns:ds="http://schemas.openxmlformats.org/officeDocument/2006/customXml" ds:itemID="{AAF3D990-2601-471F-83BE-A372F0ADF31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45.xml><?xml version="1.0" encoding="utf-8"?>
<ds:datastoreItem xmlns:ds="http://schemas.openxmlformats.org/officeDocument/2006/customXml" ds:itemID="{0C2740BF-5643-4FA7-B799-97DEB807C10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46.xml><?xml version="1.0" encoding="utf-8"?>
<ds:datastoreItem xmlns:ds="http://schemas.openxmlformats.org/officeDocument/2006/customXml" ds:itemID="{828BEF3D-94DA-474C-9315-BBF85F9AE2E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47.xml><?xml version="1.0" encoding="utf-8"?>
<ds:datastoreItem xmlns:ds="http://schemas.openxmlformats.org/officeDocument/2006/customXml" ds:itemID="{89645FC5-CDFC-472F-A1F4-75EBFA5A8BA8}">
  <ds:schemaRefs>
    <ds:schemaRef ds:uri="http://schemas.microsoft.com/sharepoint/v3/contenttype/forms"/>
  </ds:schemaRefs>
</ds:datastoreItem>
</file>

<file path=customXml/itemProps2248.xml><?xml version="1.0" encoding="utf-8"?>
<ds:datastoreItem xmlns:ds="http://schemas.openxmlformats.org/officeDocument/2006/customXml" ds:itemID="{5E3A381F-5929-4348-9604-ED757380D45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49.xml><?xml version="1.0" encoding="utf-8"?>
<ds:datastoreItem xmlns:ds="http://schemas.openxmlformats.org/officeDocument/2006/customXml" ds:itemID="{B9C5B967-A898-4622-BDFE-FD47E1779DFE}">
  <ds:schemaRefs>
    <ds:schemaRef ds:uri="http://schemas.microsoft.com/sharepoint/v3/contenttype/forms"/>
  </ds:schemaRefs>
</ds:datastoreItem>
</file>

<file path=customXml/itemProps225.xml><?xml version="1.0" encoding="utf-8"?>
<ds:datastoreItem xmlns:ds="http://schemas.openxmlformats.org/officeDocument/2006/customXml" ds:itemID="{39D2B4F0-4F79-4E97-9F9D-362C6A8D4DE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50.xml><?xml version="1.0" encoding="utf-8"?>
<ds:datastoreItem xmlns:ds="http://schemas.openxmlformats.org/officeDocument/2006/customXml" ds:itemID="{5FC97B30-CD4B-4F7E-99EA-EE38F5D6DAB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51.xml><?xml version="1.0" encoding="utf-8"?>
<ds:datastoreItem xmlns:ds="http://schemas.openxmlformats.org/officeDocument/2006/customXml" ds:itemID="{ECF29F87-6F0C-4422-A2CC-FA6ED6F3325A}">
  <ds:schemaRefs>
    <ds:schemaRef ds:uri="http://schemas.microsoft.com/sharepoint/v3/contenttype/forms"/>
  </ds:schemaRefs>
</ds:datastoreItem>
</file>

<file path=customXml/itemProps2252.xml><?xml version="1.0" encoding="utf-8"?>
<ds:datastoreItem xmlns:ds="http://schemas.openxmlformats.org/officeDocument/2006/customXml" ds:itemID="{BC98674B-7DF9-4111-8284-8AB1B90505C5}">
  <ds:schemaRefs>
    <ds:schemaRef ds:uri="http://schemas.microsoft.com/sharepoint/v3/contenttype/forms"/>
  </ds:schemaRefs>
</ds:datastoreItem>
</file>

<file path=customXml/itemProps2253.xml><?xml version="1.0" encoding="utf-8"?>
<ds:datastoreItem xmlns:ds="http://schemas.openxmlformats.org/officeDocument/2006/customXml" ds:itemID="{A87E19AB-1B59-4C89-8FC2-F34EE2C8392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54.xml><?xml version="1.0" encoding="utf-8"?>
<ds:datastoreItem xmlns:ds="http://schemas.openxmlformats.org/officeDocument/2006/customXml" ds:itemID="{1AE13AF0-14D1-4C90-9D75-3FAA59BF601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55.xml><?xml version="1.0" encoding="utf-8"?>
<ds:datastoreItem xmlns:ds="http://schemas.openxmlformats.org/officeDocument/2006/customXml" ds:itemID="{EB9315EE-D521-4768-85DD-7C4FF4B40F10}">
  <ds:schemaRefs>
    <ds:schemaRef ds:uri="http://schemas.microsoft.com/sharepoint/v3/contenttype/forms"/>
  </ds:schemaRefs>
</ds:datastoreItem>
</file>

<file path=customXml/itemProps2256.xml><?xml version="1.0" encoding="utf-8"?>
<ds:datastoreItem xmlns:ds="http://schemas.openxmlformats.org/officeDocument/2006/customXml" ds:itemID="{F01CC398-DFF5-4C29-9ECA-F956DB2B5FC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57.xml><?xml version="1.0" encoding="utf-8"?>
<ds:datastoreItem xmlns:ds="http://schemas.openxmlformats.org/officeDocument/2006/customXml" ds:itemID="{10BB3743-DBCB-46E8-B58D-6F76E4289A6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58.xml><?xml version="1.0" encoding="utf-8"?>
<ds:datastoreItem xmlns:ds="http://schemas.openxmlformats.org/officeDocument/2006/customXml" ds:itemID="{9C35E861-9745-4A3C-A07B-C5F9B946663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59.xml><?xml version="1.0" encoding="utf-8"?>
<ds:datastoreItem xmlns:ds="http://schemas.openxmlformats.org/officeDocument/2006/customXml" ds:itemID="{A805CAF0-51C4-4E75-967C-F1423D1CA53F}">
  <ds:schemaRefs>
    <ds:schemaRef ds:uri="http://schemas.microsoft.com/sharepoint/v3/contenttype/forms"/>
  </ds:schemaRefs>
</ds:datastoreItem>
</file>

<file path=customXml/itemProps226.xml><?xml version="1.0" encoding="utf-8"?>
<ds:datastoreItem xmlns:ds="http://schemas.openxmlformats.org/officeDocument/2006/customXml" ds:itemID="{0B38044D-A03F-4E6C-B1EF-D4E7423C6A6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60.xml><?xml version="1.0" encoding="utf-8"?>
<ds:datastoreItem xmlns:ds="http://schemas.openxmlformats.org/officeDocument/2006/customXml" ds:itemID="{1917445F-032E-475D-B35A-FE372CD829DA}">
  <ds:schemaRefs>
    <ds:schemaRef ds:uri="http://schemas.microsoft.com/sharepoint/v3/contenttype/forms"/>
  </ds:schemaRefs>
</ds:datastoreItem>
</file>

<file path=customXml/itemProps2261.xml><?xml version="1.0" encoding="utf-8"?>
<ds:datastoreItem xmlns:ds="http://schemas.openxmlformats.org/officeDocument/2006/customXml" ds:itemID="{3B1CD51A-F4D2-4EF8-91E5-37F0BDB0A10A}">
  <ds:schemaRefs>
    <ds:schemaRef ds:uri="http://schemas.microsoft.com/sharepoint/v3/contenttype/forms"/>
  </ds:schemaRefs>
</ds:datastoreItem>
</file>

<file path=customXml/itemProps2262.xml><?xml version="1.0" encoding="utf-8"?>
<ds:datastoreItem xmlns:ds="http://schemas.openxmlformats.org/officeDocument/2006/customXml" ds:itemID="{BB7B3F3F-6810-4B2A-B413-DFB7F0E8FB44}">
  <ds:schemaRefs>
    <ds:schemaRef ds:uri="http://schemas.microsoft.com/sharepoint/v3/contenttype/forms"/>
  </ds:schemaRefs>
</ds:datastoreItem>
</file>

<file path=customXml/itemProps2263.xml><?xml version="1.0" encoding="utf-8"?>
<ds:datastoreItem xmlns:ds="http://schemas.openxmlformats.org/officeDocument/2006/customXml" ds:itemID="{E637485E-E98D-4B95-9C0F-7FECFD45924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64.xml><?xml version="1.0" encoding="utf-8"?>
<ds:datastoreItem xmlns:ds="http://schemas.openxmlformats.org/officeDocument/2006/customXml" ds:itemID="{CFA2A77B-8045-436E-9CBD-976FC2F75E5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65.xml><?xml version="1.0" encoding="utf-8"?>
<ds:datastoreItem xmlns:ds="http://schemas.openxmlformats.org/officeDocument/2006/customXml" ds:itemID="{28824AE4-147C-4EB0-8CAF-A008A967A06D}">
  <ds:schemaRefs>
    <ds:schemaRef ds:uri="http://schemas.microsoft.com/sharepoint/v3/contenttype/forms"/>
  </ds:schemaRefs>
</ds:datastoreItem>
</file>

<file path=customXml/itemProps2266.xml><?xml version="1.0" encoding="utf-8"?>
<ds:datastoreItem xmlns:ds="http://schemas.openxmlformats.org/officeDocument/2006/customXml" ds:itemID="{7C8225CD-DCBF-420E-B187-A68477A8FA9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67.xml><?xml version="1.0" encoding="utf-8"?>
<ds:datastoreItem xmlns:ds="http://schemas.openxmlformats.org/officeDocument/2006/customXml" ds:itemID="{9FBE30C5-EE39-4155-8915-59665CF66BB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68.xml><?xml version="1.0" encoding="utf-8"?>
<ds:datastoreItem xmlns:ds="http://schemas.openxmlformats.org/officeDocument/2006/customXml" ds:itemID="{1865DA6B-1C62-4E9E-A0D6-3AFFF0E87531}">
  <ds:schemaRefs>
    <ds:schemaRef ds:uri="http://schemas.microsoft.com/sharepoint/v3/contenttype/forms"/>
  </ds:schemaRefs>
</ds:datastoreItem>
</file>

<file path=customXml/itemProps2269.xml><?xml version="1.0" encoding="utf-8"?>
<ds:datastoreItem xmlns:ds="http://schemas.openxmlformats.org/officeDocument/2006/customXml" ds:itemID="{ED74A027-7FA5-446C-87C9-B6865D77AB4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7.xml><?xml version="1.0" encoding="utf-8"?>
<ds:datastoreItem xmlns:ds="http://schemas.openxmlformats.org/officeDocument/2006/customXml" ds:itemID="{9C312CFF-3268-456C-8591-6976A528244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70.xml><?xml version="1.0" encoding="utf-8"?>
<ds:datastoreItem xmlns:ds="http://schemas.openxmlformats.org/officeDocument/2006/customXml" ds:itemID="{187AC0C8-084F-418E-83FC-5831B1A5378B}">
  <ds:schemaRefs>
    <ds:schemaRef ds:uri="http://schemas.microsoft.com/sharepoint/v3/contenttype/forms"/>
  </ds:schemaRefs>
</ds:datastoreItem>
</file>

<file path=customXml/itemProps2271.xml><?xml version="1.0" encoding="utf-8"?>
<ds:datastoreItem xmlns:ds="http://schemas.openxmlformats.org/officeDocument/2006/customXml" ds:itemID="{91A4ECF2-DB89-41A3-A93A-D12B70F95465}">
  <ds:schemaRefs>
    <ds:schemaRef ds:uri="http://schemas.microsoft.com/sharepoint/v3/contenttype/forms"/>
  </ds:schemaRefs>
</ds:datastoreItem>
</file>

<file path=customXml/itemProps2272.xml><?xml version="1.0" encoding="utf-8"?>
<ds:datastoreItem xmlns:ds="http://schemas.openxmlformats.org/officeDocument/2006/customXml" ds:itemID="{3023CE5C-1684-48DC-80EB-5387E113EB7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73.xml><?xml version="1.0" encoding="utf-8"?>
<ds:datastoreItem xmlns:ds="http://schemas.openxmlformats.org/officeDocument/2006/customXml" ds:itemID="{F8B9D063-0BF2-48C8-9C48-CAB677A99D51}">
  <ds:schemaRefs>
    <ds:schemaRef ds:uri="http://schemas.microsoft.com/sharepoint/v3/contenttype/forms"/>
  </ds:schemaRefs>
</ds:datastoreItem>
</file>

<file path=customXml/itemProps2274.xml><?xml version="1.0" encoding="utf-8"?>
<ds:datastoreItem xmlns:ds="http://schemas.openxmlformats.org/officeDocument/2006/customXml" ds:itemID="{C87838C4-4221-435C-99B6-5D4D5DE191A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75.xml><?xml version="1.0" encoding="utf-8"?>
<ds:datastoreItem xmlns:ds="http://schemas.openxmlformats.org/officeDocument/2006/customXml" ds:itemID="{6303EB26-541D-49D4-9CAD-4E56E7CB53D9}">
  <ds:schemaRefs>
    <ds:schemaRef ds:uri="http://schemas.microsoft.com/sharepoint/v3/contenttype/forms"/>
  </ds:schemaRefs>
</ds:datastoreItem>
</file>

<file path=customXml/itemProps2276.xml><?xml version="1.0" encoding="utf-8"?>
<ds:datastoreItem xmlns:ds="http://schemas.openxmlformats.org/officeDocument/2006/customXml" ds:itemID="{179D12FD-4B3D-4B6D-A8D6-50C59825255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77.xml><?xml version="1.0" encoding="utf-8"?>
<ds:datastoreItem xmlns:ds="http://schemas.openxmlformats.org/officeDocument/2006/customXml" ds:itemID="{10A4080D-61DC-45DF-93AB-33CA7CC6F2D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78.xml><?xml version="1.0" encoding="utf-8"?>
<ds:datastoreItem xmlns:ds="http://schemas.openxmlformats.org/officeDocument/2006/customXml" ds:itemID="{6F2E9E1D-56DD-4777-A916-EB5E9D7F6D9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79.xml><?xml version="1.0" encoding="utf-8"?>
<ds:datastoreItem xmlns:ds="http://schemas.openxmlformats.org/officeDocument/2006/customXml" ds:itemID="{D19AE24F-2E4D-476C-AB72-17BF3E923D7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8.xml><?xml version="1.0" encoding="utf-8"?>
<ds:datastoreItem xmlns:ds="http://schemas.openxmlformats.org/officeDocument/2006/customXml" ds:itemID="{C1BCFA90-84F8-42AD-8EF7-1B36E51BD83E}">
  <ds:schemaRefs>
    <ds:schemaRef ds:uri="http://schemas.microsoft.com/sharepoint/v3/contenttype/forms"/>
  </ds:schemaRefs>
</ds:datastoreItem>
</file>

<file path=customXml/itemProps2280.xml><?xml version="1.0" encoding="utf-8"?>
<ds:datastoreItem xmlns:ds="http://schemas.openxmlformats.org/officeDocument/2006/customXml" ds:itemID="{434AF1F3-FCFE-454B-AF3A-9E7BC96909EB}">
  <ds:schemaRefs>
    <ds:schemaRef ds:uri="http://schemas.microsoft.com/sharepoint/v3/contenttype/forms"/>
  </ds:schemaRefs>
</ds:datastoreItem>
</file>

<file path=customXml/itemProps2281.xml><?xml version="1.0" encoding="utf-8"?>
<ds:datastoreItem xmlns:ds="http://schemas.openxmlformats.org/officeDocument/2006/customXml" ds:itemID="{B373E0BA-3D39-4A0F-B7BF-846D995311F1}">
  <ds:schemaRefs>
    <ds:schemaRef ds:uri="http://schemas.microsoft.com/sharepoint/v3/contenttype/forms"/>
  </ds:schemaRefs>
</ds:datastoreItem>
</file>

<file path=customXml/itemProps2282.xml><?xml version="1.0" encoding="utf-8"?>
<ds:datastoreItem xmlns:ds="http://schemas.openxmlformats.org/officeDocument/2006/customXml" ds:itemID="{BB71DA18-582F-45AA-B35E-CAFCE11BB92E}">
  <ds:schemaRefs>
    <ds:schemaRef ds:uri="http://schemas.microsoft.com/sharepoint/v3/contenttype/forms"/>
  </ds:schemaRefs>
</ds:datastoreItem>
</file>

<file path=customXml/itemProps2283.xml><?xml version="1.0" encoding="utf-8"?>
<ds:datastoreItem xmlns:ds="http://schemas.openxmlformats.org/officeDocument/2006/customXml" ds:itemID="{AC6B07C2-8839-42A8-B59F-70CB151EBB2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84.xml><?xml version="1.0" encoding="utf-8"?>
<ds:datastoreItem xmlns:ds="http://schemas.openxmlformats.org/officeDocument/2006/customXml" ds:itemID="{21BA2327-2505-4FB5-AA58-10C60FFDB86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85.xml><?xml version="1.0" encoding="utf-8"?>
<ds:datastoreItem xmlns:ds="http://schemas.openxmlformats.org/officeDocument/2006/customXml" ds:itemID="{753B1EF5-44B7-47D5-9C0F-BB57344E052F}">
  <ds:schemaRefs>
    <ds:schemaRef ds:uri="http://schemas.microsoft.com/sharepoint/v3/contenttype/forms"/>
  </ds:schemaRefs>
</ds:datastoreItem>
</file>

<file path=customXml/itemProps2286.xml><?xml version="1.0" encoding="utf-8"?>
<ds:datastoreItem xmlns:ds="http://schemas.openxmlformats.org/officeDocument/2006/customXml" ds:itemID="{EDE0DD29-3A07-4618-88DC-C2EB9179AA5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87.xml><?xml version="1.0" encoding="utf-8"?>
<ds:datastoreItem xmlns:ds="http://schemas.openxmlformats.org/officeDocument/2006/customXml" ds:itemID="{DA93173D-5146-461D-9BF0-933FBED3710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88.xml><?xml version="1.0" encoding="utf-8"?>
<ds:datastoreItem xmlns:ds="http://schemas.openxmlformats.org/officeDocument/2006/customXml" ds:itemID="{535F328A-E704-4B83-ABA8-56F1AAD7C536}">
  <ds:schemaRefs>
    <ds:schemaRef ds:uri="http://schemas.microsoft.com/sharepoint/v3/contenttype/forms"/>
  </ds:schemaRefs>
</ds:datastoreItem>
</file>

<file path=customXml/itemProps2289.xml><?xml version="1.0" encoding="utf-8"?>
<ds:datastoreItem xmlns:ds="http://schemas.openxmlformats.org/officeDocument/2006/customXml" ds:itemID="{2CFAB01D-7B48-47A7-92B1-D3D6018BB52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9.xml><?xml version="1.0" encoding="utf-8"?>
<ds:datastoreItem xmlns:ds="http://schemas.openxmlformats.org/officeDocument/2006/customXml" ds:itemID="{7FA91204-0DBC-45D2-BE0A-B114A4956420}">
  <ds:schemaRefs>
    <ds:schemaRef ds:uri="http://schemas.microsoft.com/sharepoint/v3/contenttype/forms"/>
  </ds:schemaRefs>
</ds:datastoreItem>
</file>

<file path=customXml/itemProps2290.xml><?xml version="1.0" encoding="utf-8"?>
<ds:datastoreItem xmlns:ds="http://schemas.openxmlformats.org/officeDocument/2006/customXml" ds:itemID="{19673A6C-3D05-48FF-832B-CC316DE0ECE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91.xml><?xml version="1.0" encoding="utf-8"?>
<ds:datastoreItem xmlns:ds="http://schemas.openxmlformats.org/officeDocument/2006/customXml" ds:itemID="{4E08EBE4-A3AB-4AAF-8AD9-95D77CA820E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92.xml><?xml version="1.0" encoding="utf-8"?>
<ds:datastoreItem xmlns:ds="http://schemas.openxmlformats.org/officeDocument/2006/customXml" ds:itemID="{2C5C0014-1DFC-4C2D-A452-1D41C7FF6A9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93.xml><?xml version="1.0" encoding="utf-8"?>
<ds:datastoreItem xmlns:ds="http://schemas.openxmlformats.org/officeDocument/2006/customXml" ds:itemID="{BA8DD47C-DF1E-4468-9DAA-58F7A9B11916}">
  <ds:schemaRefs>
    <ds:schemaRef ds:uri="http://schemas.microsoft.com/sharepoint/v3/contenttype/forms"/>
  </ds:schemaRefs>
</ds:datastoreItem>
</file>

<file path=customXml/itemProps2294.xml><?xml version="1.0" encoding="utf-8"?>
<ds:datastoreItem xmlns:ds="http://schemas.openxmlformats.org/officeDocument/2006/customXml" ds:itemID="{BCF2916F-5374-4D33-97EB-6267EDD3350E}">
  <ds:schemaRefs>
    <ds:schemaRef ds:uri="http://schemas.microsoft.com/sharepoint/v3/contenttype/forms"/>
  </ds:schemaRefs>
</ds:datastoreItem>
</file>

<file path=customXml/itemProps2295.xml><?xml version="1.0" encoding="utf-8"?>
<ds:datastoreItem xmlns:ds="http://schemas.openxmlformats.org/officeDocument/2006/customXml" ds:itemID="{0EAB3A65-F214-491F-BDC4-9202BF20DEC8}">
  <ds:schemaRefs>
    <ds:schemaRef ds:uri="http://schemas.microsoft.com/sharepoint/v3/contenttype/forms"/>
  </ds:schemaRefs>
</ds:datastoreItem>
</file>

<file path=customXml/itemProps2296.xml><?xml version="1.0" encoding="utf-8"?>
<ds:datastoreItem xmlns:ds="http://schemas.openxmlformats.org/officeDocument/2006/customXml" ds:itemID="{7E382FB9-6701-418D-A956-135A2D7D6ED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297.xml><?xml version="1.0" encoding="utf-8"?>
<ds:datastoreItem xmlns:ds="http://schemas.openxmlformats.org/officeDocument/2006/customXml" ds:itemID="{AEDC5469-D1C5-44F3-B2CB-7AE0DAB67D80}">
  <ds:schemaRefs>
    <ds:schemaRef ds:uri="http://schemas.microsoft.com/sharepoint/v3/contenttype/forms"/>
  </ds:schemaRefs>
</ds:datastoreItem>
</file>

<file path=customXml/itemProps2298.xml><?xml version="1.0" encoding="utf-8"?>
<ds:datastoreItem xmlns:ds="http://schemas.openxmlformats.org/officeDocument/2006/customXml" ds:itemID="{A0389EE4-06B3-494A-BB81-19CE0A87D4C9}">
  <ds:schemaRefs>
    <ds:schemaRef ds:uri="http://schemas.microsoft.com/sharepoint/v3/contenttype/forms"/>
  </ds:schemaRefs>
</ds:datastoreItem>
</file>

<file path=customXml/itemProps2299.xml><?xml version="1.0" encoding="utf-8"?>
<ds:datastoreItem xmlns:ds="http://schemas.openxmlformats.org/officeDocument/2006/customXml" ds:itemID="{60E6F805-673C-4A47-85A3-A409051FD36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.xml><?xml version="1.0" encoding="utf-8"?>
<ds:datastoreItem xmlns:ds="http://schemas.openxmlformats.org/officeDocument/2006/customXml" ds:itemID="{1B8300F5-1C6E-4165-A364-8B2BD243C4E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0.xml><?xml version="1.0" encoding="utf-8"?>
<ds:datastoreItem xmlns:ds="http://schemas.openxmlformats.org/officeDocument/2006/customXml" ds:itemID="{6EEB0B70-C5DA-4C86-91F4-041AB5270C2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00.xml><?xml version="1.0" encoding="utf-8"?>
<ds:datastoreItem xmlns:ds="http://schemas.openxmlformats.org/officeDocument/2006/customXml" ds:itemID="{7F6C39B9-1160-4E57-B2E4-4FE4571E663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01.xml><?xml version="1.0" encoding="utf-8"?>
<ds:datastoreItem xmlns:ds="http://schemas.openxmlformats.org/officeDocument/2006/customXml" ds:itemID="{603938A2-2958-4B44-A25E-D302C5A8AC5E}">
  <ds:schemaRefs>
    <ds:schemaRef ds:uri="http://schemas.microsoft.com/sharepoint/v3/contenttype/forms"/>
  </ds:schemaRefs>
</ds:datastoreItem>
</file>

<file path=customXml/itemProps2302.xml><?xml version="1.0" encoding="utf-8"?>
<ds:datastoreItem xmlns:ds="http://schemas.openxmlformats.org/officeDocument/2006/customXml" ds:itemID="{2558303A-AEFE-46A4-B5C0-713420CC47E1}">
  <ds:schemaRefs>
    <ds:schemaRef ds:uri="http://schemas.microsoft.com/sharepoint/v3/contenttype/forms"/>
  </ds:schemaRefs>
</ds:datastoreItem>
</file>

<file path=customXml/itemProps2303.xml><?xml version="1.0" encoding="utf-8"?>
<ds:datastoreItem xmlns:ds="http://schemas.openxmlformats.org/officeDocument/2006/customXml" ds:itemID="{4E38445C-459C-4586-AE7B-B31CE37F94C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04.xml><?xml version="1.0" encoding="utf-8"?>
<ds:datastoreItem xmlns:ds="http://schemas.openxmlformats.org/officeDocument/2006/customXml" ds:itemID="{4320742D-BDF5-4783-AF98-901B81E1787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05.xml><?xml version="1.0" encoding="utf-8"?>
<ds:datastoreItem xmlns:ds="http://schemas.openxmlformats.org/officeDocument/2006/customXml" ds:itemID="{692205C0-3827-4248-8FBE-0954C0F1C903}">
  <ds:schemaRefs>
    <ds:schemaRef ds:uri="http://schemas.microsoft.com/sharepoint/v3/contenttype/forms"/>
  </ds:schemaRefs>
</ds:datastoreItem>
</file>

<file path=customXml/itemProps2306.xml><?xml version="1.0" encoding="utf-8"?>
<ds:datastoreItem xmlns:ds="http://schemas.openxmlformats.org/officeDocument/2006/customXml" ds:itemID="{76AF8310-69CE-414E-9A44-907E4D91CAF9}">
  <ds:schemaRefs>
    <ds:schemaRef ds:uri="http://schemas.microsoft.com/sharepoint/v3/contenttype/forms"/>
  </ds:schemaRefs>
</ds:datastoreItem>
</file>

<file path=customXml/itemProps2307.xml><?xml version="1.0" encoding="utf-8"?>
<ds:datastoreItem xmlns:ds="http://schemas.openxmlformats.org/officeDocument/2006/customXml" ds:itemID="{42CD981C-5644-42B2-99D3-5B65207FA0F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08.xml><?xml version="1.0" encoding="utf-8"?>
<ds:datastoreItem xmlns:ds="http://schemas.openxmlformats.org/officeDocument/2006/customXml" ds:itemID="{FBC3F20F-E80D-4EDA-A0C4-0DCBF0064BEC}">
  <ds:schemaRefs>
    <ds:schemaRef ds:uri="http://schemas.microsoft.com/sharepoint/v3/contenttype/forms"/>
  </ds:schemaRefs>
</ds:datastoreItem>
</file>

<file path=customXml/itemProps2309.xml><?xml version="1.0" encoding="utf-8"?>
<ds:datastoreItem xmlns:ds="http://schemas.openxmlformats.org/officeDocument/2006/customXml" ds:itemID="{42577DC8-2395-498A-8FC7-47E04950E783}">
  <ds:schemaRefs>
    <ds:schemaRef ds:uri="http://schemas.microsoft.com/sharepoint/v3/contenttype/forms"/>
  </ds:schemaRefs>
</ds:datastoreItem>
</file>

<file path=customXml/itemProps231.xml><?xml version="1.0" encoding="utf-8"?>
<ds:datastoreItem xmlns:ds="http://schemas.openxmlformats.org/officeDocument/2006/customXml" ds:itemID="{6B64ECA6-3894-4FF4-9F27-653CEC81DE4C}">
  <ds:schemaRefs>
    <ds:schemaRef ds:uri="http://schemas.microsoft.com/sharepoint/v3/contenttype/forms"/>
  </ds:schemaRefs>
</ds:datastoreItem>
</file>

<file path=customXml/itemProps2310.xml><?xml version="1.0" encoding="utf-8"?>
<ds:datastoreItem xmlns:ds="http://schemas.openxmlformats.org/officeDocument/2006/customXml" ds:itemID="{D2F429E3-65BD-4CF3-A298-32A846FB32C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11.xml><?xml version="1.0" encoding="utf-8"?>
<ds:datastoreItem xmlns:ds="http://schemas.openxmlformats.org/officeDocument/2006/customXml" ds:itemID="{C4F7ABD3-5B6A-47A0-9438-FB7335EEB29A}">
  <ds:schemaRefs>
    <ds:schemaRef ds:uri="http://schemas.microsoft.com/sharepoint/v3/contenttype/forms"/>
  </ds:schemaRefs>
</ds:datastoreItem>
</file>

<file path=customXml/itemProps2312.xml><?xml version="1.0" encoding="utf-8"?>
<ds:datastoreItem xmlns:ds="http://schemas.openxmlformats.org/officeDocument/2006/customXml" ds:itemID="{D87BC2F5-5D4A-409C-B545-18AEB811ECB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13.xml><?xml version="1.0" encoding="utf-8"?>
<ds:datastoreItem xmlns:ds="http://schemas.openxmlformats.org/officeDocument/2006/customXml" ds:itemID="{94FE38EC-6A2C-4E44-886C-806A4955686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14.xml><?xml version="1.0" encoding="utf-8"?>
<ds:datastoreItem xmlns:ds="http://schemas.openxmlformats.org/officeDocument/2006/customXml" ds:itemID="{386AE5F9-963E-4C02-8A7E-795640841E2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15.xml><?xml version="1.0" encoding="utf-8"?>
<ds:datastoreItem xmlns:ds="http://schemas.openxmlformats.org/officeDocument/2006/customXml" ds:itemID="{134D173B-A465-4D42-A9FF-E19F395EF77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16.xml><?xml version="1.0" encoding="utf-8"?>
<ds:datastoreItem xmlns:ds="http://schemas.openxmlformats.org/officeDocument/2006/customXml" ds:itemID="{7E5CB50A-30BE-4BAC-8324-B1FA5E3EF12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17.xml><?xml version="1.0" encoding="utf-8"?>
<ds:datastoreItem xmlns:ds="http://schemas.openxmlformats.org/officeDocument/2006/customXml" ds:itemID="{9B3A11CE-3F4F-4734-AF3F-CAAD659B1F9B}">
  <ds:schemaRefs>
    <ds:schemaRef ds:uri="http://schemas.microsoft.com/sharepoint/v3/contenttype/forms"/>
  </ds:schemaRefs>
</ds:datastoreItem>
</file>

<file path=customXml/itemProps2318.xml><?xml version="1.0" encoding="utf-8"?>
<ds:datastoreItem xmlns:ds="http://schemas.openxmlformats.org/officeDocument/2006/customXml" ds:itemID="{06AC8E36-D90F-473B-AF43-2032EFBF3C99}">
  <ds:schemaRefs>
    <ds:schemaRef ds:uri="http://schemas.microsoft.com/sharepoint/v3/contenttype/forms"/>
  </ds:schemaRefs>
</ds:datastoreItem>
</file>

<file path=customXml/itemProps2319.xml><?xml version="1.0" encoding="utf-8"?>
<ds:datastoreItem xmlns:ds="http://schemas.openxmlformats.org/officeDocument/2006/customXml" ds:itemID="{7BC53F20-1016-4CB6-9649-64AEA65A5FC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2.xml><?xml version="1.0" encoding="utf-8"?>
<ds:datastoreItem xmlns:ds="http://schemas.openxmlformats.org/officeDocument/2006/customXml" ds:itemID="{7EB3BF01-9A81-45A0-82E8-76BC8F097DE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20.xml><?xml version="1.0" encoding="utf-8"?>
<ds:datastoreItem xmlns:ds="http://schemas.openxmlformats.org/officeDocument/2006/customXml" ds:itemID="{EBEE26FD-5548-4C70-92C8-33440231E59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21.xml><?xml version="1.0" encoding="utf-8"?>
<ds:datastoreItem xmlns:ds="http://schemas.openxmlformats.org/officeDocument/2006/customXml" ds:itemID="{60561C2E-F6D3-4409-9187-B20CA88CD13A}">
  <ds:schemaRefs>
    <ds:schemaRef ds:uri="http://schemas.microsoft.com/sharepoint/v3/contenttype/forms"/>
  </ds:schemaRefs>
</ds:datastoreItem>
</file>

<file path=customXml/itemProps2322.xml><?xml version="1.0" encoding="utf-8"?>
<ds:datastoreItem xmlns:ds="http://schemas.openxmlformats.org/officeDocument/2006/customXml" ds:itemID="{9C648BB5-4BD2-47B5-920B-4538CCFAF9F5}">
  <ds:schemaRefs>
    <ds:schemaRef ds:uri="http://schemas.microsoft.com/sharepoint/v3/contenttype/forms"/>
  </ds:schemaRefs>
</ds:datastoreItem>
</file>

<file path=customXml/itemProps2323.xml><?xml version="1.0" encoding="utf-8"?>
<ds:datastoreItem xmlns:ds="http://schemas.openxmlformats.org/officeDocument/2006/customXml" ds:itemID="{D8ED094E-B3FB-4458-BDA3-275EAE26465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24.xml><?xml version="1.0" encoding="utf-8"?>
<ds:datastoreItem xmlns:ds="http://schemas.openxmlformats.org/officeDocument/2006/customXml" ds:itemID="{F279254E-0A1C-4F52-A00B-F91F53385A65}">
  <ds:schemaRefs>
    <ds:schemaRef ds:uri="http://schemas.microsoft.com/sharepoint/v3/contenttype/forms"/>
  </ds:schemaRefs>
</ds:datastoreItem>
</file>

<file path=customXml/itemProps2325.xml><?xml version="1.0" encoding="utf-8"?>
<ds:datastoreItem xmlns:ds="http://schemas.openxmlformats.org/officeDocument/2006/customXml" ds:itemID="{2173E14F-F951-4120-A1FE-4CCDD33998A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26.xml><?xml version="1.0" encoding="utf-8"?>
<ds:datastoreItem xmlns:ds="http://schemas.openxmlformats.org/officeDocument/2006/customXml" ds:itemID="{3F8D4BE8-5472-4D2E-B7DE-A49D4BCA4B1C}">
  <ds:schemaRefs>
    <ds:schemaRef ds:uri="http://schemas.microsoft.com/sharepoint/v3/contenttype/forms"/>
  </ds:schemaRefs>
</ds:datastoreItem>
</file>

<file path=customXml/itemProps2327.xml><?xml version="1.0" encoding="utf-8"?>
<ds:datastoreItem xmlns:ds="http://schemas.openxmlformats.org/officeDocument/2006/customXml" ds:itemID="{13377940-B235-4467-8685-59E8D5609033}">
  <ds:schemaRefs>
    <ds:schemaRef ds:uri="http://schemas.microsoft.com/sharepoint/v3/contenttype/forms"/>
  </ds:schemaRefs>
</ds:datastoreItem>
</file>

<file path=customXml/itemProps2328.xml><?xml version="1.0" encoding="utf-8"?>
<ds:datastoreItem xmlns:ds="http://schemas.openxmlformats.org/officeDocument/2006/customXml" ds:itemID="{F9F0D706-B75F-40C9-BDD3-E8FB66C86ECC}">
  <ds:schemaRefs>
    <ds:schemaRef ds:uri="http://schemas.microsoft.com/sharepoint/v3/contenttype/forms"/>
  </ds:schemaRefs>
</ds:datastoreItem>
</file>

<file path=customXml/itemProps2329.xml><?xml version="1.0" encoding="utf-8"?>
<ds:datastoreItem xmlns:ds="http://schemas.openxmlformats.org/officeDocument/2006/customXml" ds:itemID="{4B59E66F-6F5F-4A8E-A308-782BEA97B68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3.xml><?xml version="1.0" encoding="utf-8"?>
<ds:datastoreItem xmlns:ds="http://schemas.openxmlformats.org/officeDocument/2006/customXml" ds:itemID="{425C4401-C0CF-4FA5-A17F-FB01EA939EAF}">
  <ds:schemaRefs>
    <ds:schemaRef ds:uri="http://schemas.microsoft.com/sharepoint/v3/contenttype/forms"/>
  </ds:schemaRefs>
</ds:datastoreItem>
</file>

<file path=customXml/itemProps2330.xml><?xml version="1.0" encoding="utf-8"?>
<ds:datastoreItem xmlns:ds="http://schemas.openxmlformats.org/officeDocument/2006/customXml" ds:itemID="{36B8830D-246B-46C5-A00E-A7565C1E66D6}">
  <ds:schemaRefs>
    <ds:schemaRef ds:uri="http://schemas.microsoft.com/sharepoint/v3/contenttype/forms"/>
  </ds:schemaRefs>
</ds:datastoreItem>
</file>

<file path=customXml/itemProps2331.xml><?xml version="1.0" encoding="utf-8"?>
<ds:datastoreItem xmlns:ds="http://schemas.openxmlformats.org/officeDocument/2006/customXml" ds:itemID="{93D6EC13-7EBE-46C8-BE9B-FF465917F66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32.xml><?xml version="1.0" encoding="utf-8"?>
<ds:datastoreItem xmlns:ds="http://schemas.openxmlformats.org/officeDocument/2006/customXml" ds:itemID="{B1C35132-5DC2-410A-859E-FCD6125FEED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33.xml><?xml version="1.0" encoding="utf-8"?>
<ds:datastoreItem xmlns:ds="http://schemas.openxmlformats.org/officeDocument/2006/customXml" ds:itemID="{23DEAEC8-487A-43E2-8B3D-C22C3DB929B0}">
  <ds:schemaRefs>
    <ds:schemaRef ds:uri="http://schemas.microsoft.com/sharepoint/v3/contenttype/forms"/>
  </ds:schemaRefs>
</ds:datastoreItem>
</file>

<file path=customXml/itemProps2334.xml><?xml version="1.0" encoding="utf-8"?>
<ds:datastoreItem xmlns:ds="http://schemas.openxmlformats.org/officeDocument/2006/customXml" ds:itemID="{AA00952F-F725-4AA1-9DAF-B5FC6DE8191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35.xml><?xml version="1.0" encoding="utf-8"?>
<ds:datastoreItem xmlns:ds="http://schemas.openxmlformats.org/officeDocument/2006/customXml" ds:itemID="{F63F04F9-8C6D-45C9-96F9-C14A95CED5A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36.xml><?xml version="1.0" encoding="utf-8"?>
<ds:datastoreItem xmlns:ds="http://schemas.openxmlformats.org/officeDocument/2006/customXml" ds:itemID="{304D8A59-A29B-49D7-A71C-76222D072C15}">
  <ds:schemaRefs>
    <ds:schemaRef ds:uri="http://schemas.microsoft.com/sharepoint/v3/contenttype/forms"/>
  </ds:schemaRefs>
</ds:datastoreItem>
</file>

<file path=customXml/itemProps2337.xml><?xml version="1.0" encoding="utf-8"?>
<ds:datastoreItem xmlns:ds="http://schemas.openxmlformats.org/officeDocument/2006/customXml" ds:itemID="{5F68A0CB-6F39-4122-9AC2-DE465DD05322}">
  <ds:schemaRefs>
    <ds:schemaRef ds:uri="http://schemas.microsoft.com/sharepoint/v3/contenttype/forms"/>
  </ds:schemaRefs>
</ds:datastoreItem>
</file>

<file path=customXml/itemProps2338.xml><?xml version="1.0" encoding="utf-8"?>
<ds:datastoreItem xmlns:ds="http://schemas.openxmlformats.org/officeDocument/2006/customXml" ds:itemID="{A6518B9A-D696-403E-9752-E18196A85E9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39.xml><?xml version="1.0" encoding="utf-8"?>
<ds:datastoreItem xmlns:ds="http://schemas.openxmlformats.org/officeDocument/2006/customXml" ds:itemID="{10098DAA-C560-416A-A6E9-601752A3029D}">
  <ds:schemaRefs>
    <ds:schemaRef ds:uri="http://schemas.microsoft.com/sharepoint/v3/contenttype/forms"/>
  </ds:schemaRefs>
</ds:datastoreItem>
</file>

<file path=customXml/itemProps234.xml><?xml version="1.0" encoding="utf-8"?>
<ds:datastoreItem xmlns:ds="http://schemas.openxmlformats.org/officeDocument/2006/customXml" ds:itemID="{73BE6594-DC2A-4632-A960-56366D88907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40.xml><?xml version="1.0" encoding="utf-8"?>
<ds:datastoreItem xmlns:ds="http://schemas.openxmlformats.org/officeDocument/2006/customXml" ds:itemID="{3224E1DC-ACB1-4E1C-AD47-156D5078984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41.xml><?xml version="1.0" encoding="utf-8"?>
<ds:datastoreItem xmlns:ds="http://schemas.openxmlformats.org/officeDocument/2006/customXml" ds:itemID="{DEF20882-A232-4050-B517-121388BF1282}">
  <ds:schemaRefs>
    <ds:schemaRef ds:uri="http://schemas.microsoft.com/sharepoint/v3/contenttype/forms"/>
  </ds:schemaRefs>
</ds:datastoreItem>
</file>

<file path=customXml/itemProps2342.xml><?xml version="1.0" encoding="utf-8"?>
<ds:datastoreItem xmlns:ds="http://schemas.openxmlformats.org/officeDocument/2006/customXml" ds:itemID="{E136AAFF-B791-482D-9457-FE229A1A4D7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43.xml><?xml version="1.0" encoding="utf-8"?>
<ds:datastoreItem xmlns:ds="http://schemas.openxmlformats.org/officeDocument/2006/customXml" ds:itemID="{B4F66540-119A-4437-9923-1709C49CBFA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44.xml><?xml version="1.0" encoding="utf-8"?>
<ds:datastoreItem xmlns:ds="http://schemas.openxmlformats.org/officeDocument/2006/customXml" ds:itemID="{CB5C8948-2CAA-496B-AC1B-C2E05A387DE5}">
  <ds:schemaRefs>
    <ds:schemaRef ds:uri="http://schemas.microsoft.com/sharepoint/v3/contenttype/forms"/>
  </ds:schemaRefs>
</ds:datastoreItem>
</file>

<file path=customXml/itemProps2345.xml><?xml version="1.0" encoding="utf-8"?>
<ds:datastoreItem xmlns:ds="http://schemas.openxmlformats.org/officeDocument/2006/customXml" ds:itemID="{0C122BB8-1591-454A-9FAF-036D2CAA4133}">
  <ds:schemaRefs>
    <ds:schemaRef ds:uri="http://schemas.microsoft.com/sharepoint/v3/contenttype/forms"/>
  </ds:schemaRefs>
</ds:datastoreItem>
</file>

<file path=customXml/itemProps2346.xml><?xml version="1.0" encoding="utf-8"?>
<ds:datastoreItem xmlns:ds="http://schemas.openxmlformats.org/officeDocument/2006/customXml" ds:itemID="{2342C04E-CAB1-470B-9D33-BB3820923169}">
  <ds:schemaRefs>
    <ds:schemaRef ds:uri="http://schemas.microsoft.com/sharepoint/v3/contenttype/forms"/>
  </ds:schemaRefs>
</ds:datastoreItem>
</file>

<file path=customXml/itemProps2347.xml><?xml version="1.0" encoding="utf-8"?>
<ds:datastoreItem xmlns:ds="http://schemas.openxmlformats.org/officeDocument/2006/customXml" ds:itemID="{EECAB95F-0BCE-45E9-9269-146251EBD140}">
  <ds:schemaRefs>
    <ds:schemaRef ds:uri="http://schemas.microsoft.com/sharepoint/v3/contenttype/forms"/>
  </ds:schemaRefs>
</ds:datastoreItem>
</file>

<file path=customXml/itemProps2348.xml><?xml version="1.0" encoding="utf-8"?>
<ds:datastoreItem xmlns:ds="http://schemas.openxmlformats.org/officeDocument/2006/customXml" ds:itemID="{86B5554A-A6B9-40CD-8277-76670645864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49.xml><?xml version="1.0" encoding="utf-8"?>
<ds:datastoreItem xmlns:ds="http://schemas.openxmlformats.org/officeDocument/2006/customXml" ds:itemID="{18B5C0EF-9D07-45E9-86F2-0270904A149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5.xml><?xml version="1.0" encoding="utf-8"?>
<ds:datastoreItem xmlns:ds="http://schemas.openxmlformats.org/officeDocument/2006/customXml" ds:itemID="{1B2B8AC3-F4C1-45FC-8D31-D549F4C35BB6}">
  <ds:schemaRefs>
    <ds:schemaRef ds:uri="http://schemas.microsoft.com/sharepoint/v3/contenttype/forms"/>
  </ds:schemaRefs>
</ds:datastoreItem>
</file>

<file path=customXml/itemProps2350.xml><?xml version="1.0" encoding="utf-8"?>
<ds:datastoreItem xmlns:ds="http://schemas.openxmlformats.org/officeDocument/2006/customXml" ds:itemID="{2D0839AF-D172-4D0E-8D3E-83366B8275B8}">
  <ds:schemaRefs>
    <ds:schemaRef ds:uri="http://schemas.microsoft.com/sharepoint/v3/contenttype/forms"/>
  </ds:schemaRefs>
</ds:datastoreItem>
</file>

<file path=customXml/itemProps2351.xml><?xml version="1.0" encoding="utf-8"?>
<ds:datastoreItem xmlns:ds="http://schemas.openxmlformats.org/officeDocument/2006/customXml" ds:itemID="{4AD01977-4CD4-4C18-9CE0-189077A6DB8E}">
  <ds:schemaRefs>
    <ds:schemaRef ds:uri="http://schemas.microsoft.com/sharepoint/v3/contenttype/forms"/>
  </ds:schemaRefs>
</ds:datastoreItem>
</file>

<file path=customXml/itemProps2352.xml><?xml version="1.0" encoding="utf-8"?>
<ds:datastoreItem xmlns:ds="http://schemas.openxmlformats.org/officeDocument/2006/customXml" ds:itemID="{7A5CB5DC-40EE-4F2D-A70C-D67360F3538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53.xml><?xml version="1.0" encoding="utf-8"?>
<ds:datastoreItem xmlns:ds="http://schemas.openxmlformats.org/officeDocument/2006/customXml" ds:itemID="{06C93C20-408C-4852-A18F-37D820AA5CB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54.xml><?xml version="1.0" encoding="utf-8"?>
<ds:datastoreItem xmlns:ds="http://schemas.openxmlformats.org/officeDocument/2006/customXml" ds:itemID="{3534D4F2-D438-4CDF-8688-B009E5D2A55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55.xml><?xml version="1.0" encoding="utf-8"?>
<ds:datastoreItem xmlns:ds="http://schemas.openxmlformats.org/officeDocument/2006/customXml" ds:itemID="{A7D90032-D435-4ABA-B532-E62DC1B8CAC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56.xml><?xml version="1.0" encoding="utf-8"?>
<ds:datastoreItem xmlns:ds="http://schemas.openxmlformats.org/officeDocument/2006/customXml" ds:itemID="{F5A7E41D-6E7F-4B05-AFAB-F540BD4C068B}">
  <ds:schemaRefs>
    <ds:schemaRef ds:uri="http://schemas.microsoft.com/sharepoint/v3/contenttype/forms"/>
  </ds:schemaRefs>
</ds:datastoreItem>
</file>

<file path=customXml/itemProps2357.xml><?xml version="1.0" encoding="utf-8"?>
<ds:datastoreItem xmlns:ds="http://schemas.openxmlformats.org/officeDocument/2006/customXml" ds:itemID="{217905D5-4860-45CC-B24E-22D13B519F5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58.xml><?xml version="1.0" encoding="utf-8"?>
<ds:datastoreItem xmlns:ds="http://schemas.openxmlformats.org/officeDocument/2006/customXml" ds:itemID="{2F62FFE5-43FD-4A33-A2D9-A4FFBFD9F5AD}">
  <ds:schemaRefs>
    <ds:schemaRef ds:uri="http://schemas.microsoft.com/sharepoint/v3/contenttype/forms"/>
  </ds:schemaRefs>
</ds:datastoreItem>
</file>

<file path=customXml/itemProps2359.xml><?xml version="1.0" encoding="utf-8"?>
<ds:datastoreItem xmlns:ds="http://schemas.openxmlformats.org/officeDocument/2006/customXml" ds:itemID="{D5908CCB-C906-4235-A23C-1F9421A1FE4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6.xml><?xml version="1.0" encoding="utf-8"?>
<ds:datastoreItem xmlns:ds="http://schemas.openxmlformats.org/officeDocument/2006/customXml" ds:itemID="{97F496A3-CE15-4574-9208-60672260A353}">
  <ds:schemaRefs>
    <ds:schemaRef ds:uri="http://schemas.microsoft.com/sharepoint/v3/contenttype/forms"/>
  </ds:schemaRefs>
</ds:datastoreItem>
</file>

<file path=customXml/itemProps2360.xml><?xml version="1.0" encoding="utf-8"?>
<ds:datastoreItem xmlns:ds="http://schemas.openxmlformats.org/officeDocument/2006/customXml" ds:itemID="{54302C01-E093-4261-879C-AE1D0E06FAA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61.xml><?xml version="1.0" encoding="utf-8"?>
<ds:datastoreItem xmlns:ds="http://schemas.openxmlformats.org/officeDocument/2006/customXml" ds:itemID="{6398701A-FDDD-4228-A897-4CE3C5B137D4}">
  <ds:schemaRefs>
    <ds:schemaRef ds:uri="http://schemas.microsoft.com/sharepoint/v3/contenttype/forms"/>
  </ds:schemaRefs>
</ds:datastoreItem>
</file>

<file path=customXml/itemProps2362.xml><?xml version="1.0" encoding="utf-8"?>
<ds:datastoreItem xmlns:ds="http://schemas.openxmlformats.org/officeDocument/2006/customXml" ds:itemID="{B3DF6024-570B-4F6D-8D1B-264FA45E785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63.xml><?xml version="1.0" encoding="utf-8"?>
<ds:datastoreItem xmlns:ds="http://schemas.openxmlformats.org/officeDocument/2006/customXml" ds:itemID="{73FE4945-14E8-44E7-B671-FB9186FBB1C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64.xml><?xml version="1.0" encoding="utf-8"?>
<ds:datastoreItem xmlns:ds="http://schemas.openxmlformats.org/officeDocument/2006/customXml" ds:itemID="{00860AB3-6B71-4BD4-B42C-1DAAA6DC79F2}">
  <ds:schemaRefs>
    <ds:schemaRef ds:uri="http://schemas.microsoft.com/sharepoint/v3/contenttype/forms"/>
  </ds:schemaRefs>
</ds:datastoreItem>
</file>

<file path=customXml/itemProps2365.xml><?xml version="1.0" encoding="utf-8"?>
<ds:datastoreItem xmlns:ds="http://schemas.openxmlformats.org/officeDocument/2006/customXml" ds:itemID="{D1D97A8F-2098-4463-852F-592E02A410D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66.xml><?xml version="1.0" encoding="utf-8"?>
<ds:datastoreItem xmlns:ds="http://schemas.openxmlformats.org/officeDocument/2006/customXml" ds:itemID="{1A7EC6BE-C46C-48C8-8F50-6884CDBDAB1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67.xml><?xml version="1.0" encoding="utf-8"?>
<ds:datastoreItem xmlns:ds="http://schemas.openxmlformats.org/officeDocument/2006/customXml" ds:itemID="{2C4B1A69-E7B6-4635-8E3A-E5512D5134BD}">
  <ds:schemaRefs>
    <ds:schemaRef ds:uri="http://schemas.microsoft.com/sharepoint/v3/contenttype/forms"/>
  </ds:schemaRefs>
</ds:datastoreItem>
</file>

<file path=customXml/itemProps2368.xml><?xml version="1.0" encoding="utf-8"?>
<ds:datastoreItem xmlns:ds="http://schemas.openxmlformats.org/officeDocument/2006/customXml" ds:itemID="{2235E107-BD2F-4885-B135-B50345C3C90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69.xml><?xml version="1.0" encoding="utf-8"?>
<ds:datastoreItem xmlns:ds="http://schemas.openxmlformats.org/officeDocument/2006/customXml" ds:itemID="{D7A7C0EE-05D1-47D7-90D0-D055141D579C}">
  <ds:schemaRefs>
    <ds:schemaRef ds:uri="http://schemas.microsoft.com/sharepoint/v3/contenttype/forms"/>
  </ds:schemaRefs>
</ds:datastoreItem>
</file>

<file path=customXml/itemProps237.xml><?xml version="1.0" encoding="utf-8"?>
<ds:datastoreItem xmlns:ds="http://schemas.openxmlformats.org/officeDocument/2006/customXml" ds:itemID="{8C4A2BF5-3F95-4992-BFC0-1DBFF64B18B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70.xml><?xml version="1.0" encoding="utf-8"?>
<ds:datastoreItem xmlns:ds="http://schemas.openxmlformats.org/officeDocument/2006/customXml" ds:itemID="{1C430572-1DA9-4497-8D27-89E4E597215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71.xml><?xml version="1.0" encoding="utf-8"?>
<ds:datastoreItem xmlns:ds="http://schemas.openxmlformats.org/officeDocument/2006/customXml" ds:itemID="{4E35D3F1-CE1B-41AD-A626-4B761F60A16D}">
  <ds:schemaRefs>
    <ds:schemaRef ds:uri="http://schemas.microsoft.com/sharepoint/v3/contenttype/forms"/>
  </ds:schemaRefs>
</ds:datastoreItem>
</file>

<file path=customXml/itemProps2372.xml><?xml version="1.0" encoding="utf-8"?>
<ds:datastoreItem xmlns:ds="http://schemas.openxmlformats.org/officeDocument/2006/customXml" ds:itemID="{8B8BE416-391A-46C9-BACA-54550F85D42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73.xml><?xml version="1.0" encoding="utf-8"?>
<ds:datastoreItem xmlns:ds="http://schemas.openxmlformats.org/officeDocument/2006/customXml" ds:itemID="{911C0F58-C104-4490-9710-4EE5F6575C6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74.xml><?xml version="1.0" encoding="utf-8"?>
<ds:datastoreItem xmlns:ds="http://schemas.openxmlformats.org/officeDocument/2006/customXml" ds:itemID="{DE24E36E-DEDE-4E62-AB43-4E928C6EC52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75.xml><?xml version="1.0" encoding="utf-8"?>
<ds:datastoreItem xmlns:ds="http://schemas.openxmlformats.org/officeDocument/2006/customXml" ds:itemID="{3096996F-4712-46A3-AE2E-9AE3F2802B8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76.xml><?xml version="1.0" encoding="utf-8"?>
<ds:datastoreItem xmlns:ds="http://schemas.openxmlformats.org/officeDocument/2006/customXml" ds:itemID="{43A6283E-EB2F-44B4-9701-6D1D78EF1A44}">
  <ds:schemaRefs>
    <ds:schemaRef ds:uri="http://schemas.microsoft.com/sharepoint/v3/contenttype/forms"/>
  </ds:schemaRefs>
</ds:datastoreItem>
</file>

<file path=customXml/itemProps2377.xml><?xml version="1.0" encoding="utf-8"?>
<ds:datastoreItem xmlns:ds="http://schemas.openxmlformats.org/officeDocument/2006/customXml" ds:itemID="{2D2E6C85-33B0-49F7-9610-FA7E9F9D315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78.xml><?xml version="1.0" encoding="utf-8"?>
<ds:datastoreItem xmlns:ds="http://schemas.openxmlformats.org/officeDocument/2006/customXml" ds:itemID="{9BEC8483-623F-4C6D-A12C-1EE40D2AFF39}">
  <ds:schemaRefs>
    <ds:schemaRef ds:uri="http://schemas.microsoft.com/sharepoint/v3/contenttype/forms"/>
  </ds:schemaRefs>
</ds:datastoreItem>
</file>

<file path=customXml/itemProps2379.xml><?xml version="1.0" encoding="utf-8"?>
<ds:datastoreItem xmlns:ds="http://schemas.openxmlformats.org/officeDocument/2006/customXml" ds:itemID="{5D716DF7-1C4C-418C-A797-F15797B4735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8.xml><?xml version="1.0" encoding="utf-8"?>
<ds:datastoreItem xmlns:ds="http://schemas.openxmlformats.org/officeDocument/2006/customXml" ds:itemID="{9B104AC9-9377-4207-A83E-871BD153805D}">
  <ds:schemaRefs>
    <ds:schemaRef ds:uri="http://schemas.microsoft.com/sharepoint/v3/contenttype/forms"/>
  </ds:schemaRefs>
</ds:datastoreItem>
</file>

<file path=customXml/itemProps2380.xml><?xml version="1.0" encoding="utf-8"?>
<ds:datastoreItem xmlns:ds="http://schemas.openxmlformats.org/officeDocument/2006/customXml" ds:itemID="{D2D48A05-A571-45B5-9A1A-062787459B0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81.xml><?xml version="1.0" encoding="utf-8"?>
<ds:datastoreItem xmlns:ds="http://schemas.openxmlformats.org/officeDocument/2006/customXml" ds:itemID="{E0610461-FCF0-4137-938B-DA6C84ECAF2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82.xml><?xml version="1.0" encoding="utf-8"?>
<ds:datastoreItem xmlns:ds="http://schemas.openxmlformats.org/officeDocument/2006/customXml" ds:itemID="{D1305B39-83F9-4371-91B0-7A6CAB7F8DB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83.xml><?xml version="1.0" encoding="utf-8"?>
<ds:datastoreItem xmlns:ds="http://schemas.openxmlformats.org/officeDocument/2006/customXml" ds:itemID="{A3F29227-B472-4386-A59F-7A7F1A476B74}">
  <ds:schemaRefs>
    <ds:schemaRef ds:uri="http://schemas.microsoft.com/sharepoint/v3/contenttype/forms"/>
  </ds:schemaRefs>
</ds:datastoreItem>
</file>

<file path=customXml/itemProps2384.xml><?xml version="1.0" encoding="utf-8"?>
<ds:datastoreItem xmlns:ds="http://schemas.openxmlformats.org/officeDocument/2006/customXml" ds:itemID="{72D44B19-CEFE-4EB0-9CD0-FACC0452C965}">
  <ds:schemaRefs>
    <ds:schemaRef ds:uri="http://schemas.microsoft.com/sharepoint/v3/contenttype/forms"/>
  </ds:schemaRefs>
</ds:datastoreItem>
</file>

<file path=customXml/itemProps2385.xml><?xml version="1.0" encoding="utf-8"?>
<ds:datastoreItem xmlns:ds="http://schemas.openxmlformats.org/officeDocument/2006/customXml" ds:itemID="{CF7B3736-DD14-4245-A965-4D08944FCDBC}">
  <ds:schemaRefs>
    <ds:schemaRef ds:uri="http://schemas.microsoft.com/sharepoint/v3/contenttype/forms"/>
  </ds:schemaRefs>
</ds:datastoreItem>
</file>

<file path=customXml/itemProps2386.xml><?xml version="1.0" encoding="utf-8"?>
<ds:datastoreItem xmlns:ds="http://schemas.openxmlformats.org/officeDocument/2006/customXml" ds:itemID="{C32FE91F-6215-4C48-B40A-6FAA75D3E12E}">
  <ds:schemaRefs>
    <ds:schemaRef ds:uri="http://schemas.microsoft.com/sharepoint/v3/contenttype/forms"/>
  </ds:schemaRefs>
</ds:datastoreItem>
</file>

<file path=customXml/itemProps2387.xml><?xml version="1.0" encoding="utf-8"?>
<ds:datastoreItem xmlns:ds="http://schemas.openxmlformats.org/officeDocument/2006/customXml" ds:itemID="{66FEA557-9A2C-4AF8-917A-A74AC045E03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88.xml><?xml version="1.0" encoding="utf-8"?>
<ds:datastoreItem xmlns:ds="http://schemas.openxmlformats.org/officeDocument/2006/customXml" ds:itemID="{4EF3A919-AEF7-4D01-83E6-1EFC38B7D74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89.xml><?xml version="1.0" encoding="utf-8"?>
<ds:datastoreItem xmlns:ds="http://schemas.openxmlformats.org/officeDocument/2006/customXml" ds:itemID="{EF9F14EA-840E-4EDB-8FFB-CCC404F8D644}">
  <ds:schemaRefs>
    <ds:schemaRef ds:uri="http://schemas.microsoft.com/sharepoint/v3/contenttype/forms"/>
  </ds:schemaRefs>
</ds:datastoreItem>
</file>

<file path=customXml/itemProps239.xml><?xml version="1.0" encoding="utf-8"?>
<ds:datastoreItem xmlns:ds="http://schemas.openxmlformats.org/officeDocument/2006/customXml" ds:itemID="{7BC7EBB7-F511-44D8-B8A8-85F4F083C60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90.xml><?xml version="1.0" encoding="utf-8"?>
<ds:datastoreItem xmlns:ds="http://schemas.openxmlformats.org/officeDocument/2006/customXml" ds:itemID="{2560A16A-9026-4607-94F9-058E5A0581F5}">
  <ds:schemaRefs>
    <ds:schemaRef ds:uri="http://schemas.microsoft.com/sharepoint/v3/contenttype/forms"/>
  </ds:schemaRefs>
</ds:datastoreItem>
</file>

<file path=customXml/itemProps2391.xml><?xml version="1.0" encoding="utf-8"?>
<ds:datastoreItem xmlns:ds="http://schemas.openxmlformats.org/officeDocument/2006/customXml" ds:itemID="{46076D00-2A69-40D0-B38D-ED86BCE9330E}">
  <ds:schemaRefs>
    <ds:schemaRef ds:uri="http://schemas.microsoft.com/sharepoint/v3/contenttype/forms"/>
  </ds:schemaRefs>
</ds:datastoreItem>
</file>

<file path=customXml/itemProps2392.xml><?xml version="1.0" encoding="utf-8"?>
<ds:datastoreItem xmlns:ds="http://schemas.openxmlformats.org/officeDocument/2006/customXml" ds:itemID="{3567C948-097F-4375-8198-3AD346569FC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93.xml><?xml version="1.0" encoding="utf-8"?>
<ds:datastoreItem xmlns:ds="http://schemas.openxmlformats.org/officeDocument/2006/customXml" ds:itemID="{433845D3-24BB-4EDF-A669-13799F2C6C90}">
  <ds:schemaRefs>
    <ds:schemaRef ds:uri="http://schemas.microsoft.com/sharepoint/v3/contenttype/forms"/>
  </ds:schemaRefs>
</ds:datastoreItem>
</file>

<file path=customXml/itemProps2394.xml><?xml version="1.0" encoding="utf-8"?>
<ds:datastoreItem xmlns:ds="http://schemas.openxmlformats.org/officeDocument/2006/customXml" ds:itemID="{D84F8B70-1047-4376-95F9-4A0233A7588B}">
  <ds:schemaRefs>
    <ds:schemaRef ds:uri="http://schemas.microsoft.com/sharepoint/v3/contenttype/forms"/>
  </ds:schemaRefs>
</ds:datastoreItem>
</file>

<file path=customXml/itemProps2395.xml><?xml version="1.0" encoding="utf-8"?>
<ds:datastoreItem xmlns:ds="http://schemas.openxmlformats.org/officeDocument/2006/customXml" ds:itemID="{066584D4-6C68-4CD1-9DFB-197C852CAF6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96.xml><?xml version="1.0" encoding="utf-8"?>
<ds:datastoreItem xmlns:ds="http://schemas.openxmlformats.org/officeDocument/2006/customXml" ds:itemID="{B5611CB9-D0EE-4AF1-AB6A-23CFEBCF1B0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397.xml><?xml version="1.0" encoding="utf-8"?>
<ds:datastoreItem xmlns:ds="http://schemas.openxmlformats.org/officeDocument/2006/customXml" ds:itemID="{DBDC6324-F8D0-4E53-8F12-33AC1D644FE7}">
  <ds:schemaRefs>
    <ds:schemaRef ds:uri="http://schemas.microsoft.com/sharepoint/v3/contenttype/forms"/>
  </ds:schemaRefs>
</ds:datastoreItem>
</file>

<file path=customXml/itemProps2398.xml><?xml version="1.0" encoding="utf-8"?>
<ds:datastoreItem xmlns:ds="http://schemas.openxmlformats.org/officeDocument/2006/customXml" ds:itemID="{E7A789B5-75E0-46AB-9226-1C31203CC6AC}">
  <ds:schemaRefs>
    <ds:schemaRef ds:uri="http://schemas.microsoft.com/sharepoint/v3/contenttype/forms"/>
  </ds:schemaRefs>
</ds:datastoreItem>
</file>

<file path=customXml/itemProps2399.xml><?xml version="1.0" encoding="utf-8"?>
<ds:datastoreItem xmlns:ds="http://schemas.openxmlformats.org/officeDocument/2006/customXml" ds:itemID="{BE87CCA9-CB51-4529-B666-4BD8D5E7F93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.xml><?xml version="1.0" encoding="utf-8"?>
<ds:datastoreItem xmlns:ds="http://schemas.openxmlformats.org/officeDocument/2006/customXml" ds:itemID="{BFE451E1-B0A4-470B-9354-D882DEDD8F6E}">
  <ds:schemaRefs>
    <ds:schemaRef ds:uri="http://schemas.microsoft.com/sharepoint/v3/contenttype/forms"/>
  </ds:schemaRefs>
</ds:datastoreItem>
</file>

<file path=customXml/itemProps240.xml><?xml version="1.0" encoding="utf-8"?>
<ds:datastoreItem xmlns:ds="http://schemas.openxmlformats.org/officeDocument/2006/customXml" ds:itemID="{BF8C24D1-D3C1-46F5-8E49-CB969A8352F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00.xml><?xml version="1.0" encoding="utf-8"?>
<ds:datastoreItem xmlns:ds="http://schemas.openxmlformats.org/officeDocument/2006/customXml" ds:itemID="{77540AC2-A628-4856-A257-725AFBF071A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01.xml><?xml version="1.0" encoding="utf-8"?>
<ds:datastoreItem xmlns:ds="http://schemas.openxmlformats.org/officeDocument/2006/customXml" ds:itemID="{A90D23DB-F44D-4D41-9561-EC210F73EE68}">
  <ds:schemaRefs>
    <ds:schemaRef ds:uri="http://schemas.microsoft.com/sharepoint/v3/contenttype/forms"/>
  </ds:schemaRefs>
</ds:datastoreItem>
</file>

<file path=customXml/itemProps2402.xml><?xml version="1.0" encoding="utf-8"?>
<ds:datastoreItem xmlns:ds="http://schemas.openxmlformats.org/officeDocument/2006/customXml" ds:itemID="{6E23C8BE-AA0D-4A14-A7E2-3133A0679CD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03.xml><?xml version="1.0" encoding="utf-8"?>
<ds:datastoreItem xmlns:ds="http://schemas.openxmlformats.org/officeDocument/2006/customXml" ds:itemID="{553466D3-C4C1-4EFF-8BD8-2B7F469FD0C7}">
  <ds:schemaRefs>
    <ds:schemaRef ds:uri="http://schemas.microsoft.com/sharepoint/v3/contenttype/forms"/>
  </ds:schemaRefs>
</ds:datastoreItem>
</file>

<file path=customXml/itemProps2404.xml><?xml version="1.0" encoding="utf-8"?>
<ds:datastoreItem xmlns:ds="http://schemas.openxmlformats.org/officeDocument/2006/customXml" ds:itemID="{8B3ECF06-471B-4B58-A44A-8B16E88C4B8F}">
  <ds:schemaRefs>
    <ds:schemaRef ds:uri="http://schemas.microsoft.com/sharepoint/v3/contenttype/forms"/>
  </ds:schemaRefs>
</ds:datastoreItem>
</file>

<file path=customXml/itemProps2405.xml><?xml version="1.0" encoding="utf-8"?>
<ds:datastoreItem xmlns:ds="http://schemas.openxmlformats.org/officeDocument/2006/customXml" ds:itemID="{C6B59906-D9FC-4DFD-9B4C-086035A3711B}">
  <ds:schemaRefs>
    <ds:schemaRef ds:uri="http://schemas.microsoft.com/sharepoint/v3/contenttype/forms"/>
  </ds:schemaRefs>
</ds:datastoreItem>
</file>

<file path=customXml/itemProps2406.xml><?xml version="1.0" encoding="utf-8"?>
<ds:datastoreItem xmlns:ds="http://schemas.openxmlformats.org/officeDocument/2006/customXml" ds:itemID="{0DBC0D3E-3003-45C2-8083-A99F47505A6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07.xml><?xml version="1.0" encoding="utf-8"?>
<ds:datastoreItem xmlns:ds="http://schemas.openxmlformats.org/officeDocument/2006/customXml" ds:itemID="{15EA5D4A-3346-4D35-94B5-8C8B241FC1E9}">
  <ds:schemaRefs>
    <ds:schemaRef ds:uri="http://schemas.microsoft.com/sharepoint/v3/contenttype/forms"/>
  </ds:schemaRefs>
</ds:datastoreItem>
</file>

<file path=customXml/itemProps2408.xml><?xml version="1.0" encoding="utf-8"?>
<ds:datastoreItem xmlns:ds="http://schemas.openxmlformats.org/officeDocument/2006/customXml" ds:itemID="{FCCFB274-8010-434A-A917-A889701F9D0A}">
  <ds:schemaRefs>
    <ds:schemaRef ds:uri="http://schemas.microsoft.com/sharepoint/v3/contenttype/forms"/>
  </ds:schemaRefs>
</ds:datastoreItem>
</file>

<file path=customXml/itemProps2409.xml><?xml version="1.0" encoding="utf-8"?>
<ds:datastoreItem xmlns:ds="http://schemas.openxmlformats.org/officeDocument/2006/customXml" ds:itemID="{CEE3A4B4-E23F-47B4-9978-33C73AA1FA00}">
  <ds:schemaRefs>
    <ds:schemaRef ds:uri="http://schemas.microsoft.com/sharepoint/v3/contenttype/forms"/>
  </ds:schemaRefs>
</ds:datastoreItem>
</file>

<file path=customXml/itemProps241.xml><?xml version="1.0" encoding="utf-8"?>
<ds:datastoreItem xmlns:ds="http://schemas.openxmlformats.org/officeDocument/2006/customXml" ds:itemID="{8AB599B6-0363-4DAC-A595-2C7B2ABA3958}">
  <ds:schemaRefs>
    <ds:schemaRef ds:uri="http://schemas.microsoft.com/sharepoint/v3/contenttype/forms"/>
  </ds:schemaRefs>
</ds:datastoreItem>
</file>

<file path=customXml/itemProps2410.xml><?xml version="1.0" encoding="utf-8"?>
<ds:datastoreItem xmlns:ds="http://schemas.openxmlformats.org/officeDocument/2006/customXml" ds:itemID="{D7EA8F8B-B3E2-405C-A776-68A4915E7E54}">
  <ds:schemaRefs>
    <ds:schemaRef ds:uri="http://schemas.microsoft.com/sharepoint/v3/contenttype/forms"/>
  </ds:schemaRefs>
</ds:datastoreItem>
</file>

<file path=customXml/itemProps2411.xml><?xml version="1.0" encoding="utf-8"?>
<ds:datastoreItem xmlns:ds="http://schemas.openxmlformats.org/officeDocument/2006/customXml" ds:itemID="{71CD5E9F-A708-45CF-85AD-CB9682913E4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12.xml><?xml version="1.0" encoding="utf-8"?>
<ds:datastoreItem xmlns:ds="http://schemas.openxmlformats.org/officeDocument/2006/customXml" ds:itemID="{4598D071-D987-4A82-A53F-2E84DB50611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13.xml><?xml version="1.0" encoding="utf-8"?>
<ds:datastoreItem xmlns:ds="http://schemas.openxmlformats.org/officeDocument/2006/customXml" ds:itemID="{C8395D0E-146A-4292-BE4B-056097BB6FB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14.xml><?xml version="1.0" encoding="utf-8"?>
<ds:datastoreItem xmlns:ds="http://schemas.openxmlformats.org/officeDocument/2006/customXml" ds:itemID="{375E2C8B-69CA-466C-B912-5C0DB7EE9651}">
  <ds:schemaRefs>
    <ds:schemaRef ds:uri="http://schemas.microsoft.com/sharepoint/v3/contenttype/forms"/>
  </ds:schemaRefs>
</ds:datastoreItem>
</file>

<file path=customXml/itemProps2415.xml><?xml version="1.0" encoding="utf-8"?>
<ds:datastoreItem xmlns:ds="http://schemas.openxmlformats.org/officeDocument/2006/customXml" ds:itemID="{20CCA05B-2F1C-43C1-8D2F-7A0F8F956EE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16.xml><?xml version="1.0" encoding="utf-8"?>
<ds:datastoreItem xmlns:ds="http://schemas.openxmlformats.org/officeDocument/2006/customXml" ds:itemID="{504A9146-FA68-499F-8C2C-9E25D5C72E9C}">
  <ds:schemaRefs>
    <ds:schemaRef ds:uri="http://schemas.microsoft.com/sharepoint/v3/contenttype/forms"/>
  </ds:schemaRefs>
</ds:datastoreItem>
</file>

<file path=customXml/itemProps2417.xml><?xml version="1.0" encoding="utf-8"?>
<ds:datastoreItem xmlns:ds="http://schemas.openxmlformats.org/officeDocument/2006/customXml" ds:itemID="{3F57C5A5-4580-429B-BABA-C3302D13A82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18.xml><?xml version="1.0" encoding="utf-8"?>
<ds:datastoreItem xmlns:ds="http://schemas.openxmlformats.org/officeDocument/2006/customXml" ds:itemID="{E959591E-B8EB-4D4C-A1F4-7C6967B17D9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19.xml><?xml version="1.0" encoding="utf-8"?>
<ds:datastoreItem xmlns:ds="http://schemas.openxmlformats.org/officeDocument/2006/customXml" ds:itemID="{91361EC7-23E9-4464-8A72-374888ADC0A9}">
  <ds:schemaRefs>
    <ds:schemaRef ds:uri="http://schemas.microsoft.com/sharepoint/v3/contenttype/forms"/>
  </ds:schemaRefs>
</ds:datastoreItem>
</file>

<file path=customXml/itemProps242.xml><?xml version="1.0" encoding="utf-8"?>
<ds:datastoreItem xmlns:ds="http://schemas.openxmlformats.org/officeDocument/2006/customXml" ds:itemID="{77034A04-5435-4398-AC11-08DB146DDD8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20.xml><?xml version="1.0" encoding="utf-8"?>
<ds:datastoreItem xmlns:ds="http://schemas.openxmlformats.org/officeDocument/2006/customXml" ds:itemID="{E4E4C1D2-7730-485D-97C4-136A0F60318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21.xml><?xml version="1.0" encoding="utf-8"?>
<ds:datastoreItem xmlns:ds="http://schemas.openxmlformats.org/officeDocument/2006/customXml" ds:itemID="{8123990A-C4E8-49E3-9080-C3E09EDBB99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22.xml><?xml version="1.0" encoding="utf-8"?>
<ds:datastoreItem xmlns:ds="http://schemas.openxmlformats.org/officeDocument/2006/customXml" ds:itemID="{947B345F-37FF-4C6E-9702-508094CE9947}">
  <ds:schemaRefs>
    <ds:schemaRef ds:uri="http://schemas.microsoft.com/sharepoint/v3/contenttype/forms"/>
  </ds:schemaRefs>
</ds:datastoreItem>
</file>

<file path=customXml/itemProps2423.xml><?xml version="1.0" encoding="utf-8"?>
<ds:datastoreItem xmlns:ds="http://schemas.openxmlformats.org/officeDocument/2006/customXml" ds:itemID="{DCCB8D08-8F94-41B1-9490-A9A15C9B33D6}">
  <ds:schemaRefs>
    <ds:schemaRef ds:uri="http://schemas.microsoft.com/sharepoint/v3/contenttype/forms"/>
  </ds:schemaRefs>
</ds:datastoreItem>
</file>

<file path=customXml/itemProps2424.xml><?xml version="1.0" encoding="utf-8"?>
<ds:datastoreItem xmlns:ds="http://schemas.openxmlformats.org/officeDocument/2006/customXml" ds:itemID="{9B5C5739-57DE-4C89-B27D-E3BC7979594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25.xml><?xml version="1.0" encoding="utf-8"?>
<ds:datastoreItem xmlns:ds="http://schemas.openxmlformats.org/officeDocument/2006/customXml" ds:itemID="{AAD0A974-9E36-42A9-A683-87C8F1F81EF8}">
  <ds:schemaRefs>
    <ds:schemaRef ds:uri="http://schemas.microsoft.com/sharepoint/v3/contenttype/forms"/>
  </ds:schemaRefs>
</ds:datastoreItem>
</file>

<file path=customXml/itemProps2426.xml><?xml version="1.0" encoding="utf-8"?>
<ds:datastoreItem xmlns:ds="http://schemas.openxmlformats.org/officeDocument/2006/customXml" ds:itemID="{44988F9E-A386-4A38-83D7-8FD99137C14F}">
  <ds:schemaRefs>
    <ds:schemaRef ds:uri="http://schemas.microsoft.com/sharepoint/v3/contenttype/forms"/>
  </ds:schemaRefs>
</ds:datastoreItem>
</file>

<file path=customXml/itemProps2427.xml><?xml version="1.0" encoding="utf-8"?>
<ds:datastoreItem xmlns:ds="http://schemas.openxmlformats.org/officeDocument/2006/customXml" ds:itemID="{8CF72E75-BD75-48BC-B69C-E7FE4B7B633C}">
  <ds:schemaRefs>
    <ds:schemaRef ds:uri="http://schemas.microsoft.com/sharepoint/v3/contenttype/forms"/>
  </ds:schemaRefs>
</ds:datastoreItem>
</file>

<file path=customXml/itemProps2428.xml><?xml version="1.0" encoding="utf-8"?>
<ds:datastoreItem xmlns:ds="http://schemas.openxmlformats.org/officeDocument/2006/customXml" ds:itemID="{CE7C624E-D169-4EFA-B5F1-70F3477D11A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29.xml><?xml version="1.0" encoding="utf-8"?>
<ds:datastoreItem xmlns:ds="http://schemas.openxmlformats.org/officeDocument/2006/customXml" ds:itemID="{180EDAE3-BFD9-420B-BEE9-24F8106D822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3.xml><?xml version="1.0" encoding="utf-8"?>
<ds:datastoreItem xmlns:ds="http://schemas.openxmlformats.org/officeDocument/2006/customXml" ds:itemID="{357EB4D2-B125-4775-8AAA-92DBB0D4E71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30.xml><?xml version="1.0" encoding="utf-8"?>
<ds:datastoreItem xmlns:ds="http://schemas.openxmlformats.org/officeDocument/2006/customXml" ds:itemID="{D778D5EC-D46C-44C9-B052-90E551008676}">
  <ds:schemaRefs>
    <ds:schemaRef ds:uri="http://schemas.microsoft.com/sharepoint/v3/contenttype/forms"/>
  </ds:schemaRefs>
</ds:datastoreItem>
</file>

<file path=customXml/itemProps2431.xml><?xml version="1.0" encoding="utf-8"?>
<ds:datastoreItem xmlns:ds="http://schemas.openxmlformats.org/officeDocument/2006/customXml" ds:itemID="{B2BEB977-4643-4D32-A813-3FB3C4F9D87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32.xml><?xml version="1.0" encoding="utf-8"?>
<ds:datastoreItem xmlns:ds="http://schemas.openxmlformats.org/officeDocument/2006/customXml" ds:itemID="{051ED529-93BA-4729-BEB3-73DA98F4F8B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33.xml><?xml version="1.0" encoding="utf-8"?>
<ds:datastoreItem xmlns:ds="http://schemas.openxmlformats.org/officeDocument/2006/customXml" ds:itemID="{1B7FC3AD-B4F9-4939-AC87-1F4F1C1D84B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34.xml><?xml version="1.0" encoding="utf-8"?>
<ds:datastoreItem xmlns:ds="http://schemas.openxmlformats.org/officeDocument/2006/customXml" ds:itemID="{DA2B0E2E-5F51-4D92-945A-1DAEFBB9468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35.xml><?xml version="1.0" encoding="utf-8"?>
<ds:datastoreItem xmlns:ds="http://schemas.openxmlformats.org/officeDocument/2006/customXml" ds:itemID="{7A613B42-210E-4176-A677-F47102798AF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36.xml><?xml version="1.0" encoding="utf-8"?>
<ds:datastoreItem xmlns:ds="http://schemas.openxmlformats.org/officeDocument/2006/customXml" ds:itemID="{1D642E8A-6478-4940-82C5-0C9DAFF5E561}">
  <ds:schemaRefs>
    <ds:schemaRef ds:uri="http://schemas.microsoft.com/sharepoint/v3/contenttype/forms"/>
  </ds:schemaRefs>
</ds:datastoreItem>
</file>

<file path=customXml/itemProps2437.xml><?xml version="1.0" encoding="utf-8"?>
<ds:datastoreItem xmlns:ds="http://schemas.openxmlformats.org/officeDocument/2006/customXml" ds:itemID="{0C18DBC3-A091-4535-923C-C405664D5F6C}">
  <ds:schemaRefs>
    <ds:schemaRef ds:uri="http://schemas.microsoft.com/sharepoint/v3/contenttype/forms"/>
  </ds:schemaRefs>
</ds:datastoreItem>
</file>

<file path=customXml/itemProps2438.xml><?xml version="1.0" encoding="utf-8"?>
<ds:datastoreItem xmlns:ds="http://schemas.openxmlformats.org/officeDocument/2006/customXml" ds:itemID="{53B4580D-7749-4552-9D15-63F13DE2DCA1}">
  <ds:schemaRefs>
    <ds:schemaRef ds:uri="http://schemas.microsoft.com/sharepoint/v3/contenttype/forms"/>
  </ds:schemaRefs>
</ds:datastoreItem>
</file>

<file path=customXml/itemProps2439.xml><?xml version="1.0" encoding="utf-8"?>
<ds:datastoreItem xmlns:ds="http://schemas.openxmlformats.org/officeDocument/2006/customXml" ds:itemID="{AECFF8C3-42BC-4594-8DCD-C34281A12C7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4.xml><?xml version="1.0" encoding="utf-8"?>
<ds:datastoreItem xmlns:ds="http://schemas.openxmlformats.org/officeDocument/2006/customXml" ds:itemID="{605937CB-89B2-4122-AB48-D2478B37500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40.xml><?xml version="1.0" encoding="utf-8"?>
<ds:datastoreItem xmlns:ds="http://schemas.openxmlformats.org/officeDocument/2006/customXml" ds:itemID="{3095BA25-9C3C-43AA-B874-7649A22435E9}">
  <ds:schemaRefs>
    <ds:schemaRef ds:uri="http://schemas.microsoft.com/sharepoint/v3/contenttype/forms"/>
  </ds:schemaRefs>
</ds:datastoreItem>
</file>

<file path=customXml/itemProps2441.xml><?xml version="1.0" encoding="utf-8"?>
<ds:datastoreItem xmlns:ds="http://schemas.openxmlformats.org/officeDocument/2006/customXml" ds:itemID="{7CA15408-8997-4DB3-9784-53CE7C29908C}">
  <ds:schemaRefs>
    <ds:schemaRef ds:uri="http://schemas.microsoft.com/sharepoint/v3/contenttype/forms"/>
  </ds:schemaRefs>
</ds:datastoreItem>
</file>

<file path=customXml/itemProps2442.xml><?xml version="1.0" encoding="utf-8"?>
<ds:datastoreItem xmlns:ds="http://schemas.openxmlformats.org/officeDocument/2006/customXml" ds:itemID="{332A91CE-A3E6-41E8-9E15-3B9A6E465008}">
  <ds:schemaRefs>
    <ds:schemaRef ds:uri="http://schemas.microsoft.com/sharepoint/v3/contenttype/forms"/>
  </ds:schemaRefs>
</ds:datastoreItem>
</file>

<file path=customXml/itemProps2443.xml><?xml version="1.0" encoding="utf-8"?>
<ds:datastoreItem xmlns:ds="http://schemas.openxmlformats.org/officeDocument/2006/customXml" ds:itemID="{54761F8A-2C3A-419D-A5C4-C5359B18F3DB}">
  <ds:schemaRefs>
    <ds:schemaRef ds:uri="http://schemas.microsoft.com/sharepoint/v3/contenttype/forms"/>
  </ds:schemaRefs>
</ds:datastoreItem>
</file>

<file path=customXml/itemProps2444.xml><?xml version="1.0" encoding="utf-8"?>
<ds:datastoreItem xmlns:ds="http://schemas.openxmlformats.org/officeDocument/2006/customXml" ds:itemID="{7A5D3A93-B288-441E-8717-2EC1109C69C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45.xml><?xml version="1.0" encoding="utf-8"?>
<ds:datastoreItem xmlns:ds="http://schemas.openxmlformats.org/officeDocument/2006/customXml" ds:itemID="{4812CD83-8888-423D-9F93-810E9B69AFA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46.xml><?xml version="1.0" encoding="utf-8"?>
<ds:datastoreItem xmlns:ds="http://schemas.openxmlformats.org/officeDocument/2006/customXml" ds:itemID="{3D2C9364-740F-4569-9A7A-B31FDBB4D6E7}">
  <ds:schemaRefs>
    <ds:schemaRef ds:uri="http://schemas.microsoft.com/sharepoint/v3/contenttype/forms"/>
  </ds:schemaRefs>
</ds:datastoreItem>
</file>

<file path=customXml/itemProps2447.xml><?xml version="1.0" encoding="utf-8"?>
<ds:datastoreItem xmlns:ds="http://schemas.openxmlformats.org/officeDocument/2006/customXml" ds:itemID="{A8F31B88-E683-44EC-B146-A74C90D6F2B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48.xml><?xml version="1.0" encoding="utf-8"?>
<ds:datastoreItem xmlns:ds="http://schemas.openxmlformats.org/officeDocument/2006/customXml" ds:itemID="{74BF8E31-AD10-4EE1-ACFB-9B6B0E2605D6}">
  <ds:schemaRefs>
    <ds:schemaRef ds:uri="http://schemas.microsoft.com/sharepoint/v3/contenttype/forms"/>
  </ds:schemaRefs>
</ds:datastoreItem>
</file>

<file path=customXml/itemProps2449.xml><?xml version="1.0" encoding="utf-8"?>
<ds:datastoreItem xmlns:ds="http://schemas.openxmlformats.org/officeDocument/2006/customXml" ds:itemID="{E2FC728D-91AB-41C8-AC70-183FF602123A}">
  <ds:schemaRefs>
    <ds:schemaRef ds:uri="http://schemas.microsoft.com/sharepoint/v3/contenttype/forms"/>
  </ds:schemaRefs>
</ds:datastoreItem>
</file>

<file path=customXml/itemProps245.xml><?xml version="1.0" encoding="utf-8"?>
<ds:datastoreItem xmlns:ds="http://schemas.openxmlformats.org/officeDocument/2006/customXml" ds:itemID="{8C32987A-8D28-4C17-87D6-CA9B4219AFF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50.xml><?xml version="1.0" encoding="utf-8"?>
<ds:datastoreItem xmlns:ds="http://schemas.openxmlformats.org/officeDocument/2006/customXml" ds:itemID="{F8520463-1C59-45D5-9EDD-35CD9F80DD7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51.xml><?xml version="1.0" encoding="utf-8"?>
<ds:datastoreItem xmlns:ds="http://schemas.openxmlformats.org/officeDocument/2006/customXml" ds:itemID="{7F9592E5-3813-4090-AAFA-4BA254EFC7D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52.xml><?xml version="1.0" encoding="utf-8"?>
<ds:datastoreItem xmlns:ds="http://schemas.openxmlformats.org/officeDocument/2006/customXml" ds:itemID="{A943D4A3-28EA-4213-A030-E935AE16573B}">
  <ds:schemaRefs>
    <ds:schemaRef ds:uri="http://schemas.microsoft.com/sharepoint/v3/contenttype/forms"/>
  </ds:schemaRefs>
</ds:datastoreItem>
</file>

<file path=customXml/itemProps2453.xml><?xml version="1.0" encoding="utf-8"?>
<ds:datastoreItem xmlns:ds="http://schemas.openxmlformats.org/officeDocument/2006/customXml" ds:itemID="{4F507C06-5762-4760-8BA3-83CDFB664B2A}">
  <ds:schemaRefs>
    <ds:schemaRef ds:uri="http://schemas.microsoft.com/sharepoint/v3/contenttype/forms"/>
  </ds:schemaRefs>
</ds:datastoreItem>
</file>

<file path=customXml/itemProps2454.xml><?xml version="1.0" encoding="utf-8"?>
<ds:datastoreItem xmlns:ds="http://schemas.openxmlformats.org/officeDocument/2006/customXml" ds:itemID="{D73A1A4D-220F-4EE6-A467-BC31DEFB170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55.xml><?xml version="1.0" encoding="utf-8"?>
<ds:datastoreItem xmlns:ds="http://schemas.openxmlformats.org/officeDocument/2006/customXml" ds:itemID="{BFF8914C-E5E6-4719-9056-4A55627726BD}">
  <ds:schemaRefs>
    <ds:schemaRef ds:uri="http://schemas.microsoft.com/sharepoint/v3/contenttype/forms"/>
  </ds:schemaRefs>
</ds:datastoreItem>
</file>

<file path=customXml/itemProps2456.xml><?xml version="1.0" encoding="utf-8"?>
<ds:datastoreItem xmlns:ds="http://schemas.openxmlformats.org/officeDocument/2006/customXml" ds:itemID="{6C33C756-3844-4834-B97E-0D086DB026A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57.xml><?xml version="1.0" encoding="utf-8"?>
<ds:datastoreItem xmlns:ds="http://schemas.openxmlformats.org/officeDocument/2006/customXml" ds:itemID="{FEE6D2CD-87A5-418D-BB99-0A122B6CEC2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58.xml><?xml version="1.0" encoding="utf-8"?>
<ds:datastoreItem xmlns:ds="http://schemas.openxmlformats.org/officeDocument/2006/customXml" ds:itemID="{8DDF566D-FF30-4036-8E38-D6204C17A1FF}">
  <ds:schemaRefs>
    <ds:schemaRef ds:uri="http://schemas.microsoft.com/sharepoint/v3/contenttype/forms"/>
  </ds:schemaRefs>
</ds:datastoreItem>
</file>

<file path=customXml/itemProps2459.xml><?xml version="1.0" encoding="utf-8"?>
<ds:datastoreItem xmlns:ds="http://schemas.openxmlformats.org/officeDocument/2006/customXml" ds:itemID="{CEBECAA8-0B84-447E-84BF-519C24F1805D}">
  <ds:schemaRefs>
    <ds:schemaRef ds:uri="http://schemas.microsoft.com/sharepoint/v3/contenttype/forms"/>
  </ds:schemaRefs>
</ds:datastoreItem>
</file>

<file path=customXml/itemProps246.xml><?xml version="1.0" encoding="utf-8"?>
<ds:datastoreItem xmlns:ds="http://schemas.openxmlformats.org/officeDocument/2006/customXml" ds:itemID="{C011879D-0BA8-4F72-977A-E20B64A57EA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60.xml><?xml version="1.0" encoding="utf-8"?>
<ds:datastoreItem xmlns:ds="http://schemas.openxmlformats.org/officeDocument/2006/customXml" ds:itemID="{F7379A45-9BC4-47C7-B1F4-969035A9FD1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61.xml><?xml version="1.0" encoding="utf-8"?>
<ds:datastoreItem xmlns:ds="http://schemas.openxmlformats.org/officeDocument/2006/customXml" ds:itemID="{3C8B330D-C666-4A90-993B-F06D52FAE0C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62.xml><?xml version="1.0" encoding="utf-8"?>
<ds:datastoreItem xmlns:ds="http://schemas.openxmlformats.org/officeDocument/2006/customXml" ds:itemID="{BEC9F273-1DF9-4DD7-9A97-37C25AAAB02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63.xml><?xml version="1.0" encoding="utf-8"?>
<ds:datastoreItem xmlns:ds="http://schemas.openxmlformats.org/officeDocument/2006/customXml" ds:itemID="{246BC660-9033-492A-B8B7-BD97CE7FF0A1}">
  <ds:schemaRefs>
    <ds:schemaRef ds:uri="http://schemas.microsoft.com/sharepoint/v3/contenttype/forms"/>
  </ds:schemaRefs>
</ds:datastoreItem>
</file>

<file path=customXml/itemProps2464.xml><?xml version="1.0" encoding="utf-8"?>
<ds:datastoreItem xmlns:ds="http://schemas.openxmlformats.org/officeDocument/2006/customXml" ds:itemID="{58244423-B167-47DB-A77A-76157986A65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65.xml><?xml version="1.0" encoding="utf-8"?>
<ds:datastoreItem xmlns:ds="http://schemas.openxmlformats.org/officeDocument/2006/customXml" ds:itemID="{5172DF09-4709-4BD5-922E-642B16635ABD}">
  <ds:schemaRefs>
    <ds:schemaRef ds:uri="http://schemas.microsoft.com/sharepoint/v3/contenttype/forms"/>
  </ds:schemaRefs>
</ds:datastoreItem>
</file>

<file path=customXml/itemProps2466.xml><?xml version="1.0" encoding="utf-8"?>
<ds:datastoreItem xmlns:ds="http://schemas.openxmlformats.org/officeDocument/2006/customXml" ds:itemID="{0622532C-CEA8-4CE2-8FD1-2DBBCBC5C85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67.xml><?xml version="1.0" encoding="utf-8"?>
<ds:datastoreItem xmlns:ds="http://schemas.openxmlformats.org/officeDocument/2006/customXml" ds:itemID="{17A09D94-EA90-4587-A3D0-72FED306B323}">
  <ds:schemaRefs>
    <ds:schemaRef ds:uri="http://schemas.microsoft.com/sharepoint/v3/contenttype/forms"/>
  </ds:schemaRefs>
</ds:datastoreItem>
</file>

<file path=customXml/itemProps2468.xml><?xml version="1.0" encoding="utf-8"?>
<ds:datastoreItem xmlns:ds="http://schemas.openxmlformats.org/officeDocument/2006/customXml" ds:itemID="{B623A6C6-00EA-48AD-BBDE-2CAE644B1AFB}">
  <ds:schemaRefs>
    <ds:schemaRef ds:uri="http://schemas.microsoft.com/sharepoint/v3/contenttype/forms"/>
  </ds:schemaRefs>
</ds:datastoreItem>
</file>

<file path=customXml/itemProps2469.xml><?xml version="1.0" encoding="utf-8"?>
<ds:datastoreItem xmlns:ds="http://schemas.openxmlformats.org/officeDocument/2006/customXml" ds:itemID="{17D1FA3B-2317-45B5-A1C5-A9AF0D77C6F6}">
  <ds:schemaRefs>
    <ds:schemaRef ds:uri="http://schemas.microsoft.com/sharepoint/v3/contenttype/forms"/>
  </ds:schemaRefs>
</ds:datastoreItem>
</file>

<file path=customXml/itemProps247.xml><?xml version="1.0" encoding="utf-8"?>
<ds:datastoreItem xmlns:ds="http://schemas.openxmlformats.org/officeDocument/2006/customXml" ds:itemID="{C3F35FAB-6750-4F5B-BCE7-3D22A4751D9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70.xml><?xml version="1.0" encoding="utf-8"?>
<ds:datastoreItem xmlns:ds="http://schemas.openxmlformats.org/officeDocument/2006/customXml" ds:itemID="{08036F48-23DE-4715-8B10-73DC2754245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71.xml><?xml version="1.0" encoding="utf-8"?>
<ds:datastoreItem xmlns:ds="http://schemas.openxmlformats.org/officeDocument/2006/customXml" ds:itemID="{44EFD91E-DC73-427B-9363-F78F604A174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72.xml><?xml version="1.0" encoding="utf-8"?>
<ds:datastoreItem xmlns:ds="http://schemas.openxmlformats.org/officeDocument/2006/customXml" ds:itemID="{416E5C9C-B3FC-4437-8AA8-B4D651E59D62}">
  <ds:schemaRefs>
    <ds:schemaRef ds:uri="http://schemas.microsoft.com/sharepoint/v3/contenttype/forms"/>
  </ds:schemaRefs>
</ds:datastoreItem>
</file>

<file path=customXml/itemProps2473.xml><?xml version="1.0" encoding="utf-8"?>
<ds:datastoreItem xmlns:ds="http://schemas.openxmlformats.org/officeDocument/2006/customXml" ds:itemID="{16B12120-28D3-489A-AD9F-7C6A99025724}">
  <ds:schemaRefs>
    <ds:schemaRef ds:uri="http://schemas.microsoft.com/sharepoint/v3/contenttype/forms"/>
  </ds:schemaRefs>
</ds:datastoreItem>
</file>

<file path=customXml/itemProps2474.xml><?xml version="1.0" encoding="utf-8"?>
<ds:datastoreItem xmlns:ds="http://schemas.openxmlformats.org/officeDocument/2006/customXml" ds:itemID="{A2C42BFC-2B1B-4E3B-9A96-56105312D710}">
  <ds:schemaRefs>
    <ds:schemaRef ds:uri="http://schemas.microsoft.com/sharepoint/v3/contenttype/forms"/>
  </ds:schemaRefs>
</ds:datastoreItem>
</file>

<file path=customXml/itemProps2475.xml><?xml version="1.0" encoding="utf-8"?>
<ds:datastoreItem xmlns:ds="http://schemas.openxmlformats.org/officeDocument/2006/customXml" ds:itemID="{47996735-72E0-47D5-8F05-EF1E3E4FB3F0}">
  <ds:schemaRefs>
    <ds:schemaRef ds:uri="http://schemas.microsoft.com/sharepoint/v3/contenttype/forms"/>
  </ds:schemaRefs>
</ds:datastoreItem>
</file>

<file path=customXml/itemProps2476.xml><?xml version="1.0" encoding="utf-8"?>
<ds:datastoreItem xmlns:ds="http://schemas.openxmlformats.org/officeDocument/2006/customXml" ds:itemID="{C01255F4-DC61-4A88-ABD6-7A1F1565F6CE}">
  <ds:schemaRefs>
    <ds:schemaRef ds:uri="http://schemas.microsoft.com/sharepoint/v3/contenttype/forms"/>
  </ds:schemaRefs>
</ds:datastoreItem>
</file>

<file path=customXml/itemProps2477.xml><?xml version="1.0" encoding="utf-8"?>
<ds:datastoreItem xmlns:ds="http://schemas.openxmlformats.org/officeDocument/2006/customXml" ds:itemID="{CCC5004D-42A8-4375-95C6-8EB2D59476C1}">
  <ds:schemaRefs>
    <ds:schemaRef ds:uri="http://schemas.microsoft.com/sharepoint/v3/contenttype/forms"/>
  </ds:schemaRefs>
</ds:datastoreItem>
</file>

<file path=customXml/itemProps2478.xml><?xml version="1.0" encoding="utf-8"?>
<ds:datastoreItem xmlns:ds="http://schemas.openxmlformats.org/officeDocument/2006/customXml" ds:itemID="{EB789540-FAD1-4891-A7F5-EC6CDEABFC0D}">
  <ds:schemaRefs>
    <ds:schemaRef ds:uri="http://schemas.microsoft.com/sharepoint/v3/contenttype/forms"/>
  </ds:schemaRefs>
</ds:datastoreItem>
</file>

<file path=customXml/itemProps2479.xml><?xml version="1.0" encoding="utf-8"?>
<ds:datastoreItem xmlns:ds="http://schemas.openxmlformats.org/officeDocument/2006/customXml" ds:itemID="{DB20F2E6-1298-40CE-AA7A-5569F0C9E2C0}">
  <ds:schemaRefs>
    <ds:schemaRef ds:uri="http://schemas.microsoft.com/sharepoint/v3/contenttype/forms"/>
  </ds:schemaRefs>
</ds:datastoreItem>
</file>

<file path=customXml/itemProps248.xml><?xml version="1.0" encoding="utf-8"?>
<ds:datastoreItem xmlns:ds="http://schemas.openxmlformats.org/officeDocument/2006/customXml" ds:itemID="{B558FC4E-0BD3-4BC9-A2B5-2B670C4FC89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80.xml><?xml version="1.0" encoding="utf-8"?>
<ds:datastoreItem xmlns:ds="http://schemas.openxmlformats.org/officeDocument/2006/customXml" ds:itemID="{ED59E1E1-D032-46C7-9E56-34B881BC44F8}">
  <ds:schemaRefs>
    <ds:schemaRef ds:uri="http://schemas.microsoft.com/sharepoint/v3/contenttype/forms"/>
  </ds:schemaRefs>
</ds:datastoreItem>
</file>

<file path=customXml/itemProps2481.xml><?xml version="1.0" encoding="utf-8"?>
<ds:datastoreItem xmlns:ds="http://schemas.openxmlformats.org/officeDocument/2006/customXml" ds:itemID="{1393008A-3F42-4296-B708-DDC5062F8EA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82.xml><?xml version="1.0" encoding="utf-8"?>
<ds:datastoreItem xmlns:ds="http://schemas.openxmlformats.org/officeDocument/2006/customXml" ds:itemID="{7324D37F-D8EB-4961-B7D1-88745400BC4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83.xml><?xml version="1.0" encoding="utf-8"?>
<ds:datastoreItem xmlns:ds="http://schemas.openxmlformats.org/officeDocument/2006/customXml" ds:itemID="{C8790885-8A2A-4D36-8BEA-667C5C2DAD8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84.xml><?xml version="1.0" encoding="utf-8"?>
<ds:datastoreItem xmlns:ds="http://schemas.openxmlformats.org/officeDocument/2006/customXml" ds:itemID="{F6819828-6494-4FB2-83AC-E5CBD990F7B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85.xml><?xml version="1.0" encoding="utf-8"?>
<ds:datastoreItem xmlns:ds="http://schemas.openxmlformats.org/officeDocument/2006/customXml" ds:itemID="{375B4832-448D-49FD-9851-5A6EC647DB6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86.xml><?xml version="1.0" encoding="utf-8"?>
<ds:datastoreItem xmlns:ds="http://schemas.openxmlformats.org/officeDocument/2006/customXml" ds:itemID="{DAEFF14F-F23F-4FBA-853D-709107F805EE}">
  <ds:schemaRefs>
    <ds:schemaRef ds:uri="http://schemas.microsoft.com/sharepoint/v3/contenttype/forms"/>
  </ds:schemaRefs>
</ds:datastoreItem>
</file>

<file path=customXml/itemProps2487.xml><?xml version="1.0" encoding="utf-8"?>
<ds:datastoreItem xmlns:ds="http://schemas.openxmlformats.org/officeDocument/2006/customXml" ds:itemID="{9F950F11-4BE5-4109-9E08-C40A1CA661AE}">
  <ds:schemaRefs>
    <ds:schemaRef ds:uri="http://schemas.microsoft.com/sharepoint/v3/contenttype/forms"/>
  </ds:schemaRefs>
</ds:datastoreItem>
</file>

<file path=customXml/itemProps2488.xml><?xml version="1.0" encoding="utf-8"?>
<ds:datastoreItem xmlns:ds="http://schemas.openxmlformats.org/officeDocument/2006/customXml" ds:itemID="{236F8D2B-AD6A-42A0-A770-64F5C4A0446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89.xml><?xml version="1.0" encoding="utf-8"?>
<ds:datastoreItem xmlns:ds="http://schemas.openxmlformats.org/officeDocument/2006/customXml" ds:itemID="{3B72033E-1781-4C8E-9354-F33317427BB0}">
  <ds:schemaRefs>
    <ds:schemaRef ds:uri="http://schemas.microsoft.com/sharepoint/v3/contenttype/forms"/>
  </ds:schemaRefs>
</ds:datastoreItem>
</file>

<file path=customXml/itemProps249.xml><?xml version="1.0" encoding="utf-8"?>
<ds:datastoreItem xmlns:ds="http://schemas.openxmlformats.org/officeDocument/2006/customXml" ds:itemID="{A8AC1504-197F-419B-AC17-18C74A3BE90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90.xml><?xml version="1.0" encoding="utf-8"?>
<ds:datastoreItem xmlns:ds="http://schemas.openxmlformats.org/officeDocument/2006/customXml" ds:itemID="{9D026FAB-B9E7-4D24-9526-2400446E18A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91.xml><?xml version="1.0" encoding="utf-8"?>
<ds:datastoreItem xmlns:ds="http://schemas.openxmlformats.org/officeDocument/2006/customXml" ds:itemID="{5CAD6C52-7734-45F5-9A5C-6C2F5C1EF49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92.xml><?xml version="1.0" encoding="utf-8"?>
<ds:datastoreItem xmlns:ds="http://schemas.openxmlformats.org/officeDocument/2006/customXml" ds:itemID="{DCB323B3-DD10-4302-8E96-78F70469B75D}">
  <ds:schemaRefs>
    <ds:schemaRef ds:uri="http://schemas.microsoft.com/sharepoint/v3/contenttype/forms"/>
  </ds:schemaRefs>
</ds:datastoreItem>
</file>

<file path=customXml/itemProps2493.xml><?xml version="1.0" encoding="utf-8"?>
<ds:datastoreItem xmlns:ds="http://schemas.openxmlformats.org/officeDocument/2006/customXml" ds:itemID="{01935C72-AC93-4BED-B142-92390DF2E9B4}">
  <ds:schemaRefs>
    <ds:schemaRef ds:uri="http://schemas.microsoft.com/sharepoint/v3/contenttype/forms"/>
  </ds:schemaRefs>
</ds:datastoreItem>
</file>

<file path=customXml/itemProps2494.xml><?xml version="1.0" encoding="utf-8"?>
<ds:datastoreItem xmlns:ds="http://schemas.openxmlformats.org/officeDocument/2006/customXml" ds:itemID="{9FD7EEB6-3077-41BB-85AE-66FA6D4AED39}">
  <ds:schemaRefs>
    <ds:schemaRef ds:uri="http://schemas.microsoft.com/sharepoint/v3/contenttype/forms"/>
  </ds:schemaRefs>
</ds:datastoreItem>
</file>

<file path=customXml/itemProps2495.xml><?xml version="1.0" encoding="utf-8"?>
<ds:datastoreItem xmlns:ds="http://schemas.openxmlformats.org/officeDocument/2006/customXml" ds:itemID="{FF9D2F1F-71F8-469F-9FA9-5373DD8E0A85}">
  <ds:schemaRefs>
    <ds:schemaRef ds:uri="http://schemas.microsoft.com/sharepoint/v3/contenttype/forms"/>
  </ds:schemaRefs>
</ds:datastoreItem>
</file>

<file path=customXml/itemProps2496.xml><?xml version="1.0" encoding="utf-8"?>
<ds:datastoreItem xmlns:ds="http://schemas.openxmlformats.org/officeDocument/2006/customXml" ds:itemID="{BE2A1323-9DC7-40B5-869B-6787E5622B7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97.xml><?xml version="1.0" encoding="utf-8"?>
<ds:datastoreItem xmlns:ds="http://schemas.openxmlformats.org/officeDocument/2006/customXml" ds:itemID="{6AA05F31-AF0B-4D06-B6D4-9C3E58A2E340}">
  <ds:schemaRefs>
    <ds:schemaRef ds:uri="http://schemas.microsoft.com/sharepoint/v3/contenttype/forms"/>
  </ds:schemaRefs>
</ds:datastoreItem>
</file>

<file path=customXml/itemProps2498.xml><?xml version="1.0" encoding="utf-8"?>
<ds:datastoreItem xmlns:ds="http://schemas.openxmlformats.org/officeDocument/2006/customXml" ds:itemID="{C49D8E67-D4E1-48DB-A079-09004DB3CE5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499.xml><?xml version="1.0" encoding="utf-8"?>
<ds:datastoreItem xmlns:ds="http://schemas.openxmlformats.org/officeDocument/2006/customXml" ds:itemID="{2C554238-493B-46A0-8A86-53D004BF2AD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.xml><?xml version="1.0" encoding="utf-8"?>
<ds:datastoreItem xmlns:ds="http://schemas.openxmlformats.org/officeDocument/2006/customXml" ds:itemID="{0D9BD4B7-84C1-4D63-8513-66470F2F40E1}">
  <ds:schemaRefs>
    <ds:schemaRef ds:uri="http://schemas.microsoft.com/sharepoint/v3/contenttype/forms"/>
  </ds:schemaRefs>
</ds:datastoreItem>
</file>

<file path=customXml/itemProps250.xml><?xml version="1.0" encoding="utf-8"?>
<ds:datastoreItem xmlns:ds="http://schemas.openxmlformats.org/officeDocument/2006/customXml" ds:itemID="{B030CD54-9E5D-43CA-9005-0666FAC0927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00.xml><?xml version="1.0" encoding="utf-8"?>
<ds:datastoreItem xmlns:ds="http://schemas.openxmlformats.org/officeDocument/2006/customXml" ds:itemID="{6FD551B5-AA82-4271-A52E-186D14C54DA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01.xml><?xml version="1.0" encoding="utf-8"?>
<ds:datastoreItem xmlns:ds="http://schemas.openxmlformats.org/officeDocument/2006/customXml" ds:itemID="{1F289896-7226-4962-8B21-8E48C4A0A68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02.xml><?xml version="1.0" encoding="utf-8"?>
<ds:datastoreItem xmlns:ds="http://schemas.openxmlformats.org/officeDocument/2006/customXml" ds:itemID="{81681655-E0B9-43AE-AFA7-2C583530B52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03.xml><?xml version="1.0" encoding="utf-8"?>
<ds:datastoreItem xmlns:ds="http://schemas.openxmlformats.org/officeDocument/2006/customXml" ds:itemID="{9C9FC836-8DEF-4B62-874E-3B003589125D}">
  <ds:schemaRefs>
    <ds:schemaRef ds:uri="http://schemas.microsoft.com/sharepoint/v3/contenttype/forms"/>
  </ds:schemaRefs>
</ds:datastoreItem>
</file>

<file path=customXml/itemProps2504.xml><?xml version="1.0" encoding="utf-8"?>
<ds:datastoreItem xmlns:ds="http://schemas.openxmlformats.org/officeDocument/2006/customXml" ds:itemID="{305079E3-25B2-44A3-83DD-A525EE36BD6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05.xml><?xml version="1.0" encoding="utf-8"?>
<ds:datastoreItem xmlns:ds="http://schemas.openxmlformats.org/officeDocument/2006/customXml" ds:itemID="{290C418E-8D58-4270-93A2-ED8171C5642B}">
  <ds:schemaRefs>
    <ds:schemaRef ds:uri="http://schemas.microsoft.com/sharepoint/v3/contenttype/forms"/>
  </ds:schemaRefs>
</ds:datastoreItem>
</file>

<file path=customXml/itemProps2506.xml><?xml version="1.0" encoding="utf-8"?>
<ds:datastoreItem xmlns:ds="http://schemas.openxmlformats.org/officeDocument/2006/customXml" ds:itemID="{0F79702F-76FD-411E-9D57-67C7AD90D43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07.xml><?xml version="1.0" encoding="utf-8"?>
<ds:datastoreItem xmlns:ds="http://schemas.openxmlformats.org/officeDocument/2006/customXml" ds:itemID="{C66B3482-7526-4236-993A-72DAECBC712F}">
  <ds:schemaRefs>
    <ds:schemaRef ds:uri="http://schemas.microsoft.com/sharepoint/v3/contenttype/forms"/>
  </ds:schemaRefs>
</ds:datastoreItem>
</file>

<file path=customXml/itemProps2508.xml><?xml version="1.0" encoding="utf-8"?>
<ds:datastoreItem xmlns:ds="http://schemas.openxmlformats.org/officeDocument/2006/customXml" ds:itemID="{8AAED0EA-7479-4E79-8F78-8E2C69A7A3DF}">
  <ds:schemaRefs>
    <ds:schemaRef ds:uri="http://schemas.microsoft.com/sharepoint/v3/contenttype/forms"/>
  </ds:schemaRefs>
</ds:datastoreItem>
</file>

<file path=customXml/itemProps2509.xml><?xml version="1.0" encoding="utf-8"?>
<ds:datastoreItem xmlns:ds="http://schemas.openxmlformats.org/officeDocument/2006/customXml" ds:itemID="{0306D70F-2049-4F17-A43B-89CC12EF7165}">
  <ds:schemaRefs>
    <ds:schemaRef ds:uri="http://schemas.microsoft.com/sharepoint/v3/contenttype/forms"/>
  </ds:schemaRefs>
</ds:datastoreItem>
</file>

<file path=customXml/itemProps251.xml><?xml version="1.0" encoding="utf-8"?>
<ds:datastoreItem xmlns:ds="http://schemas.openxmlformats.org/officeDocument/2006/customXml" ds:itemID="{0112D4BB-9C75-4D7E-BCF2-C4B29846791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10.xml><?xml version="1.0" encoding="utf-8"?>
<ds:datastoreItem xmlns:ds="http://schemas.openxmlformats.org/officeDocument/2006/customXml" ds:itemID="{C4BD251E-523E-48B1-9AB2-B13F22F301E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11.xml><?xml version="1.0" encoding="utf-8"?>
<ds:datastoreItem xmlns:ds="http://schemas.openxmlformats.org/officeDocument/2006/customXml" ds:itemID="{F28283AB-3970-426D-9A42-A0F86ABAFFA6}">
  <ds:schemaRefs>
    <ds:schemaRef ds:uri="http://schemas.microsoft.com/sharepoint/v3/contenttype/forms"/>
  </ds:schemaRefs>
</ds:datastoreItem>
</file>

<file path=customXml/itemProps2512.xml><?xml version="1.0" encoding="utf-8"?>
<ds:datastoreItem xmlns:ds="http://schemas.openxmlformats.org/officeDocument/2006/customXml" ds:itemID="{A2FA807E-23D8-4CA4-90CD-1BEDC41C9DD1}">
  <ds:schemaRefs>
    <ds:schemaRef ds:uri="http://schemas.microsoft.com/sharepoint/v3/contenttype/forms"/>
  </ds:schemaRefs>
</ds:datastoreItem>
</file>

<file path=customXml/itemProps2513.xml><?xml version="1.0" encoding="utf-8"?>
<ds:datastoreItem xmlns:ds="http://schemas.openxmlformats.org/officeDocument/2006/customXml" ds:itemID="{CC04BA64-3A3C-402C-A3E4-BD3F9018C60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14.xml><?xml version="1.0" encoding="utf-8"?>
<ds:datastoreItem xmlns:ds="http://schemas.openxmlformats.org/officeDocument/2006/customXml" ds:itemID="{E537D14C-CADF-427F-B49E-E2A106A4B0C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15.xml><?xml version="1.0" encoding="utf-8"?>
<ds:datastoreItem xmlns:ds="http://schemas.openxmlformats.org/officeDocument/2006/customXml" ds:itemID="{47DCF202-97C9-4A5D-924B-2C4F14F87FFE}">
  <ds:schemaRefs>
    <ds:schemaRef ds:uri="http://schemas.microsoft.com/sharepoint/v3/contenttype/forms"/>
  </ds:schemaRefs>
</ds:datastoreItem>
</file>

<file path=customXml/itemProps2516.xml><?xml version="1.0" encoding="utf-8"?>
<ds:datastoreItem xmlns:ds="http://schemas.openxmlformats.org/officeDocument/2006/customXml" ds:itemID="{A0F4211C-F9B8-4BF2-9F6D-0FD13F0AEA2B}">
  <ds:schemaRefs>
    <ds:schemaRef ds:uri="http://schemas.microsoft.com/sharepoint/v3/contenttype/forms"/>
  </ds:schemaRefs>
</ds:datastoreItem>
</file>

<file path=customXml/itemProps2517.xml><?xml version="1.0" encoding="utf-8"?>
<ds:datastoreItem xmlns:ds="http://schemas.openxmlformats.org/officeDocument/2006/customXml" ds:itemID="{CDF39858-EBE5-4DB9-8470-C97C499A9C5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18.xml><?xml version="1.0" encoding="utf-8"?>
<ds:datastoreItem xmlns:ds="http://schemas.openxmlformats.org/officeDocument/2006/customXml" ds:itemID="{F5953362-A172-4586-B88B-2EAFC80F34DB}">
  <ds:schemaRefs>
    <ds:schemaRef ds:uri="http://schemas.microsoft.com/sharepoint/v3/contenttype/forms"/>
  </ds:schemaRefs>
</ds:datastoreItem>
</file>

<file path=customXml/itemProps2519.xml><?xml version="1.0" encoding="utf-8"?>
<ds:datastoreItem xmlns:ds="http://schemas.openxmlformats.org/officeDocument/2006/customXml" ds:itemID="{0BA782DF-5271-44CF-B9FA-8AE01A27C8E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2.xml><?xml version="1.0" encoding="utf-8"?>
<ds:datastoreItem xmlns:ds="http://schemas.openxmlformats.org/officeDocument/2006/customXml" ds:itemID="{3890B9DC-BFB7-45DC-BACE-CA61130188D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20.xml><?xml version="1.0" encoding="utf-8"?>
<ds:datastoreItem xmlns:ds="http://schemas.openxmlformats.org/officeDocument/2006/customXml" ds:itemID="{C65FDC09-FAA4-4166-B3D4-39D2A776FFF1}">
  <ds:schemaRefs>
    <ds:schemaRef ds:uri="http://schemas.microsoft.com/sharepoint/v3/contenttype/forms"/>
  </ds:schemaRefs>
</ds:datastoreItem>
</file>

<file path=customXml/itemProps2521.xml><?xml version="1.0" encoding="utf-8"?>
<ds:datastoreItem xmlns:ds="http://schemas.openxmlformats.org/officeDocument/2006/customXml" ds:itemID="{9188D00D-FF6C-4C8F-9BD5-840A60657AD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22.xml><?xml version="1.0" encoding="utf-8"?>
<ds:datastoreItem xmlns:ds="http://schemas.openxmlformats.org/officeDocument/2006/customXml" ds:itemID="{82E12472-60CD-4411-8408-19C329E17EF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23.xml><?xml version="1.0" encoding="utf-8"?>
<ds:datastoreItem xmlns:ds="http://schemas.openxmlformats.org/officeDocument/2006/customXml" ds:itemID="{9BFF7153-1258-43A4-851B-2FCFE4832B62}">
  <ds:schemaRefs>
    <ds:schemaRef ds:uri="http://schemas.microsoft.com/sharepoint/v3/contenttype/forms"/>
  </ds:schemaRefs>
</ds:datastoreItem>
</file>

<file path=customXml/itemProps2524.xml><?xml version="1.0" encoding="utf-8"?>
<ds:datastoreItem xmlns:ds="http://schemas.openxmlformats.org/officeDocument/2006/customXml" ds:itemID="{B2768130-1E96-43AF-AB6F-5FC03ACED74D}">
  <ds:schemaRefs>
    <ds:schemaRef ds:uri="http://schemas.microsoft.com/sharepoint/v3/contenttype/forms"/>
  </ds:schemaRefs>
</ds:datastoreItem>
</file>

<file path=customXml/itemProps2525.xml><?xml version="1.0" encoding="utf-8"?>
<ds:datastoreItem xmlns:ds="http://schemas.openxmlformats.org/officeDocument/2006/customXml" ds:itemID="{3E4B9694-0A76-4BDB-AF70-EF9241D5282F}">
  <ds:schemaRefs>
    <ds:schemaRef ds:uri="http://schemas.microsoft.com/sharepoint/v3/contenttype/forms"/>
  </ds:schemaRefs>
</ds:datastoreItem>
</file>

<file path=customXml/itemProps2526.xml><?xml version="1.0" encoding="utf-8"?>
<ds:datastoreItem xmlns:ds="http://schemas.openxmlformats.org/officeDocument/2006/customXml" ds:itemID="{B63435AC-06C7-4A52-948B-2A1DFC6D37B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27.xml><?xml version="1.0" encoding="utf-8"?>
<ds:datastoreItem xmlns:ds="http://schemas.openxmlformats.org/officeDocument/2006/customXml" ds:itemID="{E2475A2F-A024-4733-B400-9E9F49BCD3A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28.xml><?xml version="1.0" encoding="utf-8"?>
<ds:datastoreItem xmlns:ds="http://schemas.openxmlformats.org/officeDocument/2006/customXml" ds:itemID="{188E498F-9563-415A-B8E6-616DFED3839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29.xml><?xml version="1.0" encoding="utf-8"?>
<ds:datastoreItem xmlns:ds="http://schemas.openxmlformats.org/officeDocument/2006/customXml" ds:itemID="{CCFB3440-3959-4329-80BF-8E5725492DA3}">
  <ds:schemaRefs>
    <ds:schemaRef ds:uri="http://schemas.microsoft.com/sharepoint/v3/contenttype/forms"/>
  </ds:schemaRefs>
</ds:datastoreItem>
</file>

<file path=customXml/itemProps253.xml><?xml version="1.0" encoding="utf-8"?>
<ds:datastoreItem xmlns:ds="http://schemas.openxmlformats.org/officeDocument/2006/customXml" ds:itemID="{A198D320-ECA0-4019-B7FA-D40C3AC3A54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30.xml><?xml version="1.0" encoding="utf-8"?>
<ds:datastoreItem xmlns:ds="http://schemas.openxmlformats.org/officeDocument/2006/customXml" ds:itemID="{54F5A3DF-0F53-40F0-8261-5CF2FAA20A7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31.xml><?xml version="1.0" encoding="utf-8"?>
<ds:datastoreItem xmlns:ds="http://schemas.openxmlformats.org/officeDocument/2006/customXml" ds:itemID="{71CC36C2-328C-45B2-8A14-AA1B1711EBC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32.xml><?xml version="1.0" encoding="utf-8"?>
<ds:datastoreItem xmlns:ds="http://schemas.openxmlformats.org/officeDocument/2006/customXml" ds:itemID="{BB208872-B51E-4D1E-AFE0-99F4CDE1BE3E}">
  <ds:schemaRefs>
    <ds:schemaRef ds:uri="http://schemas.microsoft.com/sharepoint/v3/contenttype/forms"/>
  </ds:schemaRefs>
</ds:datastoreItem>
</file>

<file path=customXml/itemProps2533.xml><?xml version="1.0" encoding="utf-8"?>
<ds:datastoreItem xmlns:ds="http://schemas.openxmlformats.org/officeDocument/2006/customXml" ds:itemID="{58E5415F-EFE6-463A-AC00-19B2ADCBAA20}">
  <ds:schemaRefs>
    <ds:schemaRef ds:uri="http://schemas.microsoft.com/sharepoint/v3/contenttype/forms"/>
  </ds:schemaRefs>
</ds:datastoreItem>
</file>

<file path=customXml/itemProps2534.xml><?xml version="1.0" encoding="utf-8"?>
<ds:datastoreItem xmlns:ds="http://schemas.openxmlformats.org/officeDocument/2006/customXml" ds:itemID="{0EA7A7DB-2335-4E07-AED1-D6C4BA908E9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35.xml><?xml version="1.0" encoding="utf-8"?>
<ds:datastoreItem xmlns:ds="http://schemas.openxmlformats.org/officeDocument/2006/customXml" ds:itemID="{2E1C9B42-02A7-48EF-B7FB-27CB4917E69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36.xml><?xml version="1.0" encoding="utf-8"?>
<ds:datastoreItem xmlns:ds="http://schemas.openxmlformats.org/officeDocument/2006/customXml" ds:itemID="{FCE93EBF-17BD-43AE-AB59-C8EF9399E980}">
  <ds:schemaRefs>
    <ds:schemaRef ds:uri="http://schemas.microsoft.com/sharepoint/v3/contenttype/forms"/>
  </ds:schemaRefs>
</ds:datastoreItem>
</file>

<file path=customXml/itemProps2537.xml><?xml version="1.0" encoding="utf-8"?>
<ds:datastoreItem xmlns:ds="http://schemas.openxmlformats.org/officeDocument/2006/customXml" ds:itemID="{062DC39A-B049-4E23-BF0E-C9058D2F9F0D}">
  <ds:schemaRefs>
    <ds:schemaRef ds:uri="http://schemas.microsoft.com/sharepoint/v3/contenttype/forms"/>
  </ds:schemaRefs>
</ds:datastoreItem>
</file>

<file path=customXml/itemProps2538.xml><?xml version="1.0" encoding="utf-8"?>
<ds:datastoreItem xmlns:ds="http://schemas.openxmlformats.org/officeDocument/2006/customXml" ds:itemID="{75B60DE9-3A53-48C8-BD35-0A508B13BB72}">
  <ds:schemaRefs>
    <ds:schemaRef ds:uri="http://schemas.microsoft.com/sharepoint/v3/contenttype/forms"/>
  </ds:schemaRefs>
</ds:datastoreItem>
</file>

<file path=customXml/itemProps2539.xml><?xml version="1.0" encoding="utf-8"?>
<ds:datastoreItem xmlns:ds="http://schemas.openxmlformats.org/officeDocument/2006/customXml" ds:itemID="{0D737CEE-21E1-4D49-B128-FA0EC0519383}">
  <ds:schemaRefs>
    <ds:schemaRef ds:uri="http://schemas.microsoft.com/sharepoint/v3/contenttype/forms"/>
  </ds:schemaRefs>
</ds:datastoreItem>
</file>

<file path=customXml/itemProps254.xml><?xml version="1.0" encoding="utf-8"?>
<ds:datastoreItem xmlns:ds="http://schemas.openxmlformats.org/officeDocument/2006/customXml" ds:itemID="{44809726-5849-415F-BF30-6A4DD88002F9}">
  <ds:schemaRefs>
    <ds:schemaRef ds:uri="http://schemas.microsoft.com/sharepoint/v3/contenttype/forms"/>
  </ds:schemaRefs>
</ds:datastoreItem>
</file>

<file path=customXml/itemProps2540.xml><?xml version="1.0" encoding="utf-8"?>
<ds:datastoreItem xmlns:ds="http://schemas.openxmlformats.org/officeDocument/2006/customXml" ds:itemID="{E7EE5F39-FB7F-420E-A267-DE0E5015570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41.xml><?xml version="1.0" encoding="utf-8"?>
<ds:datastoreItem xmlns:ds="http://schemas.openxmlformats.org/officeDocument/2006/customXml" ds:itemID="{603E274E-EF17-4544-BB6A-AC1C01EB541C}">
  <ds:schemaRefs>
    <ds:schemaRef ds:uri="http://schemas.microsoft.com/sharepoint/v3/contenttype/forms"/>
  </ds:schemaRefs>
</ds:datastoreItem>
</file>

<file path=customXml/itemProps2542.xml><?xml version="1.0" encoding="utf-8"?>
<ds:datastoreItem xmlns:ds="http://schemas.openxmlformats.org/officeDocument/2006/customXml" ds:itemID="{C886DF20-0613-4390-9974-28C9B0392093}">
  <ds:schemaRefs>
    <ds:schemaRef ds:uri="http://schemas.microsoft.com/sharepoint/v3/contenttype/forms"/>
  </ds:schemaRefs>
</ds:datastoreItem>
</file>

<file path=customXml/itemProps2543.xml><?xml version="1.0" encoding="utf-8"?>
<ds:datastoreItem xmlns:ds="http://schemas.openxmlformats.org/officeDocument/2006/customXml" ds:itemID="{87B00615-3CF5-4345-B3A4-F5C5D09667F9}">
  <ds:schemaRefs>
    <ds:schemaRef ds:uri="http://schemas.microsoft.com/sharepoint/v3/contenttype/forms"/>
  </ds:schemaRefs>
</ds:datastoreItem>
</file>

<file path=customXml/itemProps2544.xml><?xml version="1.0" encoding="utf-8"?>
<ds:datastoreItem xmlns:ds="http://schemas.openxmlformats.org/officeDocument/2006/customXml" ds:itemID="{263DF342-8835-4658-AFB4-0EF0B2C6C87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45.xml><?xml version="1.0" encoding="utf-8"?>
<ds:datastoreItem xmlns:ds="http://schemas.openxmlformats.org/officeDocument/2006/customXml" ds:itemID="{CCB755F3-EBBE-4EF3-8CC6-70BF2F346E7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46.xml><?xml version="1.0" encoding="utf-8"?>
<ds:datastoreItem xmlns:ds="http://schemas.openxmlformats.org/officeDocument/2006/customXml" ds:itemID="{1A8CF4AF-2322-49AF-8106-2C700CA9BF6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47.xml><?xml version="1.0" encoding="utf-8"?>
<ds:datastoreItem xmlns:ds="http://schemas.openxmlformats.org/officeDocument/2006/customXml" ds:itemID="{E756F2F7-E375-45AC-A3DC-ABAC2B6E657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48.xml><?xml version="1.0" encoding="utf-8"?>
<ds:datastoreItem xmlns:ds="http://schemas.openxmlformats.org/officeDocument/2006/customXml" ds:itemID="{85A4557D-3992-4DDF-B0C4-55C8B4ECD33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49.xml><?xml version="1.0" encoding="utf-8"?>
<ds:datastoreItem xmlns:ds="http://schemas.openxmlformats.org/officeDocument/2006/customXml" ds:itemID="{7D061A52-4ADB-452C-9030-B1DBF1F0D17C}">
  <ds:schemaRefs>
    <ds:schemaRef ds:uri="http://schemas.microsoft.com/sharepoint/v3/contenttype/forms"/>
  </ds:schemaRefs>
</ds:datastoreItem>
</file>

<file path=customXml/itemProps255.xml><?xml version="1.0" encoding="utf-8"?>
<ds:datastoreItem xmlns:ds="http://schemas.openxmlformats.org/officeDocument/2006/customXml" ds:itemID="{D728DAAA-4926-455D-9A41-A8912C57CEA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50.xml><?xml version="1.0" encoding="utf-8"?>
<ds:datastoreItem xmlns:ds="http://schemas.openxmlformats.org/officeDocument/2006/customXml" ds:itemID="{DBDCFFCB-59B3-4E38-9591-20FB922ECA4F}">
  <ds:schemaRefs>
    <ds:schemaRef ds:uri="http://schemas.microsoft.com/sharepoint/v3/contenttype/forms"/>
  </ds:schemaRefs>
</ds:datastoreItem>
</file>

<file path=customXml/itemProps2551.xml><?xml version="1.0" encoding="utf-8"?>
<ds:datastoreItem xmlns:ds="http://schemas.openxmlformats.org/officeDocument/2006/customXml" ds:itemID="{1E85E928-D7B2-4746-8C26-5E2B129A862F}">
  <ds:schemaRefs>
    <ds:schemaRef ds:uri="http://schemas.microsoft.com/sharepoint/v3/contenttype/forms"/>
  </ds:schemaRefs>
</ds:datastoreItem>
</file>

<file path=customXml/itemProps2552.xml><?xml version="1.0" encoding="utf-8"?>
<ds:datastoreItem xmlns:ds="http://schemas.openxmlformats.org/officeDocument/2006/customXml" ds:itemID="{EA774614-7ECC-4410-9710-7EF638FA741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53.xml><?xml version="1.0" encoding="utf-8"?>
<ds:datastoreItem xmlns:ds="http://schemas.openxmlformats.org/officeDocument/2006/customXml" ds:itemID="{CB0B06C4-C99D-45A3-B205-9C1A49EBD121}">
  <ds:schemaRefs>
    <ds:schemaRef ds:uri="http://schemas.microsoft.com/sharepoint/v3/contenttype/forms"/>
  </ds:schemaRefs>
</ds:datastoreItem>
</file>

<file path=customXml/itemProps2554.xml><?xml version="1.0" encoding="utf-8"?>
<ds:datastoreItem xmlns:ds="http://schemas.openxmlformats.org/officeDocument/2006/customXml" ds:itemID="{A8162E4A-6B15-4D69-A7DB-3463DD2CE842}">
  <ds:schemaRefs>
    <ds:schemaRef ds:uri="http://schemas.microsoft.com/sharepoint/v3/contenttype/forms"/>
  </ds:schemaRefs>
</ds:datastoreItem>
</file>

<file path=customXml/itemProps2555.xml><?xml version="1.0" encoding="utf-8"?>
<ds:datastoreItem xmlns:ds="http://schemas.openxmlformats.org/officeDocument/2006/customXml" ds:itemID="{EBCE2AF1-2B99-4B9D-9F0B-0E52B4F6EC24}">
  <ds:schemaRefs>
    <ds:schemaRef ds:uri="http://schemas.microsoft.com/sharepoint/v3/contenttype/forms"/>
  </ds:schemaRefs>
</ds:datastoreItem>
</file>

<file path=customXml/itemProps2556.xml><?xml version="1.0" encoding="utf-8"?>
<ds:datastoreItem xmlns:ds="http://schemas.openxmlformats.org/officeDocument/2006/customXml" ds:itemID="{C99A3F91-3305-4E63-8154-EED0556A0F39}">
  <ds:schemaRefs>
    <ds:schemaRef ds:uri="http://schemas.microsoft.com/sharepoint/v3/contenttype/forms"/>
  </ds:schemaRefs>
</ds:datastoreItem>
</file>

<file path=customXml/itemProps2557.xml><?xml version="1.0" encoding="utf-8"?>
<ds:datastoreItem xmlns:ds="http://schemas.openxmlformats.org/officeDocument/2006/customXml" ds:itemID="{863DC672-D55B-4722-B3FE-38D7F383DF4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58.xml><?xml version="1.0" encoding="utf-8"?>
<ds:datastoreItem xmlns:ds="http://schemas.openxmlformats.org/officeDocument/2006/customXml" ds:itemID="{29E7624C-26D5-408B-8119-E73827A5B363}">
  <ds:schemaRefs>
    <ds:schemaRef ds:uri="http://schemas.microsoft.com/sharepoint/v3/contenttype/forms"/>
  </ds:schemaRefs>
</ds:datastoreItem>
</file>

<file path=customXml/itemProps2559.xml><?xml version="1.0" encoding="utf-8"?>
<ds:datastoreItem xmlns:ds="http://schemas.openxmlformats.org/officeDocument/2006/customXml" ds:itemID="{C66C7BE3-ED9D-4514-A487-0EDA6AE49E67}">
  <ds:schemaRefs>
    <ds:schemaRef ds:uri="http://schemas.microsoft.com/sharepoint/v3/contenttype/forms"/>
  </ds:schemaRefs>
</ds:datastoreItem>
</file>

<file path=customXml/itemProps256.xml><?xml version="1.0" encoding="utf-8"?>
<ds:datastoreItem xmlns:ds="http://schemas.openxmlformats.org/officeDocument/2006/customXml" ds:itemID="{169971FB-0D54-4DAF-917E-B409768087A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60.xml><?xml version="1.0" encoding="utf-8"?>
<ds:datastoreItem xmlns:ds="http://schemas.openxmlformats.org/officeDocument/2006/customXml" ds:itemID="{E2C94BFC-1010-4A77-93C9-F1F7610B68D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61.xml><?xml version="1.0" encoding="utf-8"?>
<ds:datastoreItem xmlns:ds="http://schemas.openxmlformats.org/officeDocument/2006/customXml" ds:itemID="{3145C45E-D293-4073-BD40-405AED697CA4}">
  <ds:schemaRefs>
    <ds:schemaRef ds:uri="http://schemas.microsoft.com/sharepoint/v3/contenttype/forms"/>
  </ds:schemaRefs>
</ds:datastoreItem>
</file>

<file path=customXml/itemProps2562.xml><?xml version="1.0" encoding="utf-8"?>
<ds:datastoreItem xmlns:ds="http://schemas.openxmlformats.org/officeDocument/2006/customXml" ds:itemID="{B051A3D7-81A9-45FE-B497-B57ADC688186}">
  <ds:schemaRefs>
    <ds:schemaRef ds:uri="http://schemas.microsoft.com/sharepoint/v3/contenttype/forms"/>
  </ds:schemaRefs>
</ds:datastoreItem>
</file>

<file path=customXml/itemProps2563.xml><?xml version="1.0" encoding="utf-8"?>
<ds:datastoreItem xmlns:ds="http://schemas.openxmlformats.org/officeDocument/2006/customXml" ds:itemID="{8735DB90-2867-43B4-BFD1-C887AEF8B8D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64.xml><?xml version="1.0" encoding="utf-8"?>
<ds:datastoreItem xmlns:ds="http://schemas.openxmlformats.org/officeDocument/2006/customXml" ds:itemID="{1BFB0F5B-A0DD-4500-850C-4409B1A080D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65.xml><?xml version="1.0" encoding="utf-8"?>
<ds:datastoreItem xmlns:ds="http://schemas.openxmlformats.org/officeDocument/2006/customXml" ds:itemID="{BB012706-7BF0-47A0-8CF3-8BB0C597AEF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66.xml><?xml version="1.0" encoding="utf-8"?>
<ds:datastoreItem xmlns:ds="http://schemas.openxmlformats.org/officeDocument/2006/customXml" ds:itemID="{916E8585-EE15-4846-854C-E33B25A3C529}">
  <ds:schemaRefs>
    <ds:schemaRef ds:uri="http://schemas.microsoft.com/sharepoint/v3/contenttype/forms"/>
  </ds:schemaRefs>
</ds:datastoreItem>
</file>

<file path=customXml/itemProps2567.xml><?xml version="1.0" encoding="utf-8"?>
<ds:datastoreItem xmlns:ds="http://schemas.openxmlformats.org/officeDocument/2006/customXml" ds:itemID="{8CD84588-6EC4-4A12-B402-89648630E11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68.xml><?xml version="1.0" encoding="utf-8"?>
<ds:datastoreItem xmlns:ds="http://schemas.openxmlformats.org/officeDocument/2006/customXml" ds:itemID="{96876756-AE78-48DC-AEE8-81714327F71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69.xml><?xml version="1.0" encoding="utf-8"?>
<ds:datastoreItem xmlns:ds="http://schemas.openxmlformats.org/officeDocument/2006/customXml" ds:itemID="{D60B0F4E-A1F1-4250-B9D0-E61B5BF7020B}">
  <ds:schemaRefs>
    <ds:schemaRef ds:uri="http://schemas.microsoft.com/sharepoint/v3/contenttype/forms"/>
  </ds:schemaRefs>
</ds:datastoreItem>
</file>

<file path=customXml/itemProps257.xml><?xml version="1.0" encoding="utf-8"?>
<ds:datastoreItem xmlns:ds="http://schemas.openxmlformats.org/officeDocument/2006/customXml" ds:itemID="{F026BE2F-F880-48AF-B84D-18C463A16515}">
  <ds:schemaRefs>
    <ds:schemaRef ds:uri="http://schemas.microsoft.com/sharepoint/v3/contenttype/forms"/>
  </ds:schemaRefs>
</ds:datastoreItem>
</file>

<file path=customXml/itemProps2570.xml><?xml version="1.0" encoding="utf-8"?>
<ds:datastoreItem xmlns:ds="http://schemas.openxmlformats.org/officeDocument/2006/customXml" ds:itemID="{A2C74D07-CB10-44A6-8D64-CAEB639AED8D}">
  <ds:schemaRefs>
    <ds:schemaRef ds:uri="http://schemas.microsoft.com/sharepoint/v3/contenttype/forms"/>
  </ds:schemaRefs>
</ds:datastoreItem>
</file>

<file path=customXml/itemProps2571.xml><?xml version="1.0" encoding="utf-8"?>
<ds:datastoreItem xmlns:ds="http://schemas.openxmlformats.org/officeDocument/2006/customXml" ds:itemID="{1B2D9FB1-64C6-44F1-B7F8-7BA823CF6E1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72.xml><?xml version="1.0" encoding="utf-8"?>
<ds:datastoreItem xmlns:ds="http://schemas.openxmlformats.org/officeDocument/2006/customXml" ds:itemID="{68E9BBB7-D12E-4D44-BC38-474849212AD3}">
  <ds:schemaRefs>
    <ds:schemaRef ds:uri="http://schemas.microsoft.com/sharepoint/v3/contenttype/forms"/>
  </ds:schemaRefs>
</ds:datastoreItem>
</file>

<file path=customXml/itemProps2573.xml><?xml version="1.0" encoding="utf-8"?>
<ds:datastoreItem xmlns:ds="http://schemas.openxmlformats.org/officeDocument/2006/customXml" ds:itemID="{B272FDB4-7864-4CB6-A3BD-AB4501F3BA8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74.xml><?xml version="1.0" encoding="utf-8"?>
<ds:datastoreItem xmlns:ds="http://schemas.openxmlformats.org/officeDocument/2006/customXml" ds:itemID="{9F616151-09A7-4E6C-8059-250B96A0C707}">
  <ds:schemaRefs>
    <ds:schemaRef ds:uri="http://schemas.microsoft.com/sharepoint/v3/contenttype/forms"/>
  </ds:schemaRefs>
</ds:datastoreItem>
</file>

<file path=customXml/itemProps2575.xml><?xml version="1.0" encoding="utf-8"?>
<ds:datastoreItem xmlns:ds="http://schemas.openxmlformats.org/officeDocument/2006/customXml" ds:itemID="{A8B3FC3C-6316-4D16-9E51-74B0CACCC09E}">
  <ds:schemaRefs>
    <ds:schemaRef ds:uri="http://schemas.microsoft.com/sharepoint/v3/contenttype/forms"/>
  </ds:schemaRefs>
</ds:datastoreItem>
</file>

<file path=customXml/itemProps2576.xml><?xml version="1.0" encoding="utf-8"?>
<ds:datastoreItem xmlns:ds="http://schemas.openxmlformats.org/officeDocument/2006/customXml" ds:itemID="{26AA8E08-C9C5-48A2-A89C-50367C6D8CEC}">
  <ds:schemaRefs>
    <ds:schemaRef ds:uri="http://schemas.microsoft.com/sharepoint/v3/contenttype/forms"/>
  </ds:schemaRefs>
</ds:datastoreItem>
</file>

<file path=customXml/itemProps2577.xml><?xml version="1.0" encoding="utf-8"?>
<ds:datastoreItem xmlns:ds="http://schemas.openxmlformats.org/officeDocument/2006/customXml" ds:itemID="{2FEE752D-38E6-4AE5-8A34-BC60A07873A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78.xml><?xml version="1.0" encoding="utf-8"?>
<ds:datastoreItem xmlns:ds="http://schemas.openxmlformats.org/officeDocument/2006/customXml" ds:itemID="{69210150-5A67-4B0A-82F1-92F5B42A04F3}">
  <ds:schemaRefs>
    <ds:schemaRef ds:uri="http://schemas.microsoft.com/sharepoint/v3/contenttype/forms"/>
  </ds:schemaRefs>
</ds:datastoreItem>
</file>

<file path=customXml/itemProps2579.xml><?xml version="1.0" encoding="utf-8"?>
<ds:datastoreItem xmlns:ds="http://schemas.openxmlformats.org/officeDocument/2006/customXml" ds:itemID="{1987AAB0-DF11-4C37-8392-EC46BA486AA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8.xml><?xml version="1.0" encoding="utf-8"?>
<ds:datastoreItem xmlns:ds="http://schemas.openxmlformats.org/officeDocument/2006/customXml" ds:itemID="{FED73B38-04BE-4497-BA01-52CD5E4E1AA3}">
  <ds:schemaRefs>
    <ds:schemaRef ds:uri="http://schemas.microsoft.com/sharepoint/v3/contenttype/forms"/>
  </ds:schemaRefs>
</ds:datastoreItem>
</file>

<file path=customXml/itemProps2580.xml><?xml version="1.0" encoding="utf-8"?>
<ds:datastoreItem xmlns:ds="http://schemas.openxmlformats.org/officeDocument/2006/customXml" ds:itemID="{68CE1A1F-DEF8-43B5-8CC8-3E787D85B67E}">
  <ds:schemaRefs>
    <ds:schemaRef ds:uri="http://schemas.microsoft.com/sharepoint/v3/contenttype/forms"/>
  </ds:schemaRefs>
</ds:datastoreItem>
</file>

<file path=customXml/itemProps2581.xml><?xml version="1.0" encoding="utf-8"?>
<ds:datastoreItem xmlns:ds="http://schemas.openxmlformats.org/officeDocument/2006/customXml" ds:itemID="{387F4A45-6906-4E3A-8DC4-52111A47DD4F}">
  <ds:schemaRefs>
    <ds:schemaRef ds:uri="http://schemas.microsoft.com/sharepoint/v3/contenttype/forms"/>
  </ds:schemaRefs>
</ds:datastoreItem>
</file>

<file path=customXml/itemProps2582.xml><?xml version="1.0" encoding="utf-8"?>
<ds:datastoreItem xmlns:ds="http://schemas.openxmlformats.org/officeDocument/2006/customXml" ds:itemID="{918E23D3-5710-4DF3-869E-1AAF3429554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83.xml><?xml version="1.0" encoding="utf-8"?>
<ds:datastoreItem xmlns:ds="http://schemas.openxmlformats.org/officeDocument/2006/customXml" ds:itemID="{E1B2587F-8575-4B73-A6BE-0910535C260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84.xml><?xml version="1.0" encoding="utf-8"?>
<ds:datastoreItem xmlns:ds="http://schemas.openxmlformats.org/officeDocument/2006/customXml" ds:itemID="{31ADBEA9-9CC3-4860-B9EF-3E8C066F718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85.xml><?xml version="1.0" encoding="utf-8"?>
<ds:datastoreItem xmlns:ds="http://schemas.openxmlformats.org/officeDocument/2006/customXml" ds:itemID="{213CFBC8-D87A-4DD9-A9F7-E53537682566}">
  <ds:schemaRefs>
    <ds:schemaRef ds:uri="http://schemas.microsoft.com/sharepoint/v3/contenttype/forms"/>
  </ds:schemaRefs>
</ds:datastoreItem>
</file>

<file path=customXml/itemProps2586.xml><?xml version="1.0" encoding="utf-8"?>
<ds:datastoreItem xmlns:ds="http://schemas.openxmlformats.org/officeDocument/2006/customXml" ds:itemID="{E7CB8F03-797A-4D7C-803E-95922B088E7A}">
  <ds:schemaRefs>
    <ds:schemaRef ds:uri="http://schemas.microsoft.com/sharepoint/v3/contenttype/forms"/>
  </ds:schemaRefs>
</ds:datastoreItem>
</file>

<file path=customXml/itemProps2587.xml><?xml version="1.0" encoding="utf-8"?>
<ds:datastoreItem xmlns:ds="http://schemas.openxmlformats.org/officeDocument/2006/customXml" ds:itemID="{72060487-A500-49D5-9203-CB0EFC99F56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88.xml><?xml version="1.0" encoding="utf-8"?>
<ds:datastoreItem xmlns:ds="http://schemas.openxmlformats.org/officeDocument/2006/customXml" ds:itemID="{5035D95F-2289-4F8D-8232-055E92DFBB5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89.xml><?xml version="1.0" encoding="utf-8"?>
<ds:datastoreItem xmlns:ds="http://schemas.openxmlformats.org/officeDocument/2006/customXml" ds:itemID="{132D3A36-205D-4D94-BFD9-48E272C92CE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9.xml><?xml version="1.0" encoding="utf-8"?>
<ds:datastoreItem xmlns:ds="http://schemas.openxmlformats.org/officeDocument/2006/customXml" ds:itemID="{7C173DB8-C01E-4318-9DDD-2274FE64F9D1}">
  <ds:schemaRefs>
    <ds:schemaRef ds:uri="http://schemas.microsoft.com/sharepoint/v3/contenttype/forms"/>
  </ds:schemaRefs>
</ds:datastoreItem>
</file>

<file path=customXml/itemProps2590.xml><?xml version="1.0" encoding="utf-8"?>
<ds:datastoreItem xmlns:ds="http://schemas.openxmlformats.org/officeDocument/2006/customXml" ds:itemID="{7426552C-1322-4993-93D1-2BE9863AE6C0}">
  <ds:schemaRefs>
    <ds:schemaRef ds:uri="http://schemas.microsoft.com/sharepoint/v3/contenttype/forms"/>
  </ds:schemaRefs>
</ds:datastoreItem>
</file>

<file path=customXml/itemProps2591.xml><?xml version="1.0" encoding="utf-8"?>
<ds:datastoreItem xmlns:ds="http://schemas.openxmlformats.org/officeDocument/2006/customXml" ds:itemID="{76FE478D-46D9-4320-8650-EDD8F9ABACDF}">
  <ds:schemaRefs>
    <ds:schemaRef ds:uri="http://schemas.microsoft.com/sharepoint/v3/contenttype/forms"/>
  </ds:schemaRefs>
</ds:datastoreItem>
</file>

<file path=customXml/itemProps2592.xml><?xml version="1.0" encoding="utf-8"?>
<ds:datastoreItem xmlns:ds="http://schemas.openxmlformats.org/officeDocument/2006/customXml" ds:itemID="{173559A5-0643-451D-B7DE-BEB35C3E8FFB}">
  <ds:schemaRefs>
    <ds:schemaRef ds:uri="http://schemas.microsoft.com/sharepoint/v3/contenttype/forms"/>
  </ds:schemaRefs>
</ds:datastoreItem>
</file>

<file path=customXml/itemProps2593.xml><?xml version="1.0" encoding="utf-8"?>
<ds:datastoreItem xmlns:ds="http://schemas.openxmlformats.org/officeDocument/2006/customXml" ds:itemID="{87739761-F8C2-4447-9B2F-0C3A05A024C2}">
  <ds:schemaRefs>
    <ds:schemaRef ds:uri="http://schemas.microsoft.com/sharepoint/v3/contenttype/forms"/>
  </ds:schemaRefs>
</ds:datastoreItem>
</file>

<file path=customXml/itemProps2594.xml><?xml version="1.0" encoding="utf-8"?>
<ds:datastoreItem xmlns:ds="http://schemas.openxmlformats.org/officeDocument/2006/customXml" ds:itemID="{A2A4EAAB-D36B-4219-A105-7BB541323392}">
  <ds:schemaRefs>
    <ds:schemaRef ds:uri="http://schemas.microsoft.com/sharepoint/v3/contenttype/forms"/>
  </ds:schemaRefs>
</ds:datastoreItem>
</file>

<file path=customXml/itemProps2595.xml><?xml version="1.0" encoding="utf-8"?>
<ds:datastoreItem xmlns:ds="http://schemas.openxmlformats.org/officeDocument/2006/customXml" ds:itemID="{3EC49931-E22E-4F31-9243-30676D28488C}">
  <ds:schemaRefs>
    <ds:schemaRef ds:uri="http://schemas.microsoft.com/sharepoint/v3/contenttype/forms"/>
  </ds:schemaRefs>
</ds:datastoreItem>
</file>

<file path=customXml/itemProps2596.xml><?xml version="1.0" encoding="utf-8"?>
<ds:datastoreItem xmlns:ds="http://schemas.openxmlformats.org/officeDocument/2006/customXml" ds:itemID="{F9E782AC-A6E9-4C2B-97F5-939C8BDFB31B}">
  <ds:schemaRefs>
    <ds:schemaRef ds:uri="http://schemas.microsoft.com/sharepoint/v3/contenttype/forms"/>
  </ds:schemaRefs>
</ds:datastoreItem>
</file>

<file path=customXml/itemProps2597.xml><?xml version="1.0" encoding="utf-8"?>
<ds:datastoreItem xmlns:ds="http://schemas.openxmlformats.org/officeDocument/2006/customXml" ds:itemID="{537E0832-9F8D-434A-8FC4-36D2529EF54D}">
  <ds:schemaRefs>
    <ds:schemaRef ds:uri="http://schemas.microsoft.com/sharepoint/v3/contenttype/forms"/>
  </ds:schemaRefs>
</ds:datastoreItem>
</file>

<file path=customXml/itemProps2598.xml><?xml version="1.0" encoding="utf-8"?>
<ds:datastoreItem xmlns:ds="http://schemas.openxmlformats.org/officeDocument/2006/customXml" ds:itemID="{44BE71A3-8D1B-43FC-BBB0-13003B4112E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599.xml><?xml version="1.0" encoding="utf-8"?>
<ds:datastoreItem xmlns:ds="http://schemas.openxmlformats.org/officeDocument/2006/customXml" ds:itemID="{610196B2-F2B7-4C33-A110-37B1E4969155}">
  <ds:schemaRefs>
    <ds:schemaRef ds:uri="http://schemas.microsoft.com/sharepoint/v3/contenttype/forms"/>
  </ds:schemaRefs>
</ds:datastoreItem>
</file>

<file path=customXml/itemProps26.xml><?xml version="1.0" encoding="utf-8"?>
<ds:datastoreItem xmlns:ds="http://schemas.openxmlformats.org/officeDocument/2006/customXml" ds:itemID="{178EB083-EB18-490D-BD43-0F9E6A839B2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0.xml><?xml version="1.0" encoding="utf-8"?>
<ds:datastoreItem xmlns:ds="http://schemas.openxmlformats.org/officeDocument/2006/customXml" ds:itemID="{FBB69706-4193-4A4C-B480-9176DB8700BB}">
  <ds:schemaRefs>
    <ds:schemaRef ds:uri="http://schemas.microsoft.com/sharepoint/v3/contenttype/forms"/>
  </ds:schemaRefs>
</ds:datastoreItem>
</file>

<file path=customXml/itemProps2600.xml><?xml version="1.0" encoding="utf-8"?>
<ds:datastoreItem xmlns:ds="http://schemas.openxmlformats.org/officeDocument/2006/customXml" ds:itemID="{FA9CCA57-412C-464C-BEFD-1B0539200E4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01.xml><?xml version="1.0" encoding="utf-8"?>
<ds:datastoreItem xmlns:ds="http://schemas.openxmlformats.org/officeDocument/2006/customXml" ds:itemID="{FCDFA1CA-2FA7-4F3B-8C52-9EC7FB9BAF5D}">
  <ds:schemaRefs>
    <ds:schemaRef ds:uri="http://schemas.microsoft.com/sharepoint/v3/contenttype/forms"/>
  </ds:schemaRefs>
</ds:datastoreItem>
</file>

<file path=customXml/itemProps2602.xml><?xml version="1.0" encoding="utf-8"?>
<ds:datastoreItem xmlns:ds="http://schemas.openxmlformats.org/officeDocument/2006/customXml" ds:itemID="{CFABE1D1-5D89-48B6-8AE8-4774C08852E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03.xml><?xml version="1.0" encoding="utf-8"?>
<ds:datastoreItem xmlns:ds="http://schemas.openxmlformats.org/officeDocument/2006/customXml" ds:itemID="{3C2E6A16-54E8-45BA-9AF9-C84594AE62FC}">
  <ds:schemaRefs>
    <ds:schemaRef ds:uri="http://schemas.microsoft.com/sharepoint/v3/contenttype/forms"/>
  </ds:schemaRefs>
</ds:datastoreItem>
</file>

<file path=customXml/itemProps2604.xml><?xml version="1.0" encoding="utf-8"?>
<ds:datastoreItem xmlns:ds="http://schemas.openxmlformats.org/officeDocument/2006/customXml" ds:itemID="{84F404A1-0392-451A-B1DA-7B004168E70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05.xml><?xml version="1.0" encoding="utf-8"?>
<ds:datastoreItem xmlns:ds="http://schemas.openxmlformats.org/officeDocument/2006/customXml" ds:itemID="{6C76F857-1DCC-42E2-B837-F51E83755B2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06.xml><?xml version="1.0" encoding="utf-8"?>
<ds:datastoreItem xmlns:ds="http://schemas.openxmlformats.org/officeDocument/2006/customXml" ds:itemID="{0D066CDB-0DA7-4710-81F6-1DE6DC4DB55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07.xml><?xml version="1.0" encoding="utf-8"?>
<ds:datastoreItem xmlns:ds="http://schemas.openxmlformats.org/officeDocument/2006/customXml" ds:itemID="{AF259851-D7BA-4D26-AB7C-18D217589694}">
  <ds:schemaRefs>
    <ds:schemaRef ds:uri="http://schemas.microsoft.com/sharepoint/v3/contenttype/forms"/>
  </ds:schemaRefs>
</ds:datastoreItem>
</file>

<file path=customXml/itemProps2608.xml><?xml version="1.0" encoding="utf-8"?>
<ds:datastoreItem xmlns:ds="http://schemas.openxmlformats.org/officeDocument/2006/customXml" ds:itemID="{E73A8F6F-5802-428F-A1B5-BAF299D8598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09.xml><?xml version="1.0" encoding="utf-8"?>
<ds:datastoreItem xmlns:ds="http://schemas.openxmlformats.org/officeDocument/2006/customXml" ds:itemID="{532CB684-7286-40A3-A510-C0C94F508634}">
  <ds:schemaRefs>
    <ds:schemaRef ds:uri="http://schemas.microsoft.com/sharepoint/v3/contenttype/forms"/>
  </ds:schemaRefs>
</ds:datastoreItem>
</file>

<file path=customXml/itemProps261.xml><?xml version="1.0" encoding="utf-8"?>
<ds:datastoreItem xmlns:ds="http://schemas.openxmlformats.org/officeDocument/2006/customXml" ds:itemID="{0E785088-D7C8-40E9-9464-B81ACC69D23E}">
  <ds:schemaRefs>
    <ds:schemaRef ds:uri="http://schemas.microsoft.com/sharepoint/v3/contenttype/forms"/>
  </ds:schemaRefs>
</ds:datastoreItem>
</file>

<file path=customXml/itemProps2610.xml><?xml version="1.0" encoding="utf-8"?>
<ds:datastoreItem xmlns:ds="http://schemas.openxmlformats.org/officeDocument/2006/customXml" ds:itemID="{2DB15D26-C0A4-44CB-843F-53F9DD9DAC4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11.xml><?xml version="1.0" encoding="utf-8"?>
<ds:datastoreItem xmlns:ds="http://schemas.openxmlformats.org/officeDocument/2006/customXml" ds:itemID="{51757A9B-0CD0-48C8-B7E1-E46D1E18F338}">
  <ds:schemaRefs>
    <ds:schemaRef ds:uri="http://schemas.microsoft.com/sharepoint/v3/contenttype/forms"/>
  </ds:schemaRefs>
</ds:datastoreItem>
</file>

<file path=customXml/itemProps2612.xml><?xml version="1.0" encoding="utf-8"?>
<ds:datastoreItem xmlns:ds="http://schemas.openxmlformats.org/officeDocument/2006/customXml" ds:itemID="{B7D2050D-271D-47DF-A6A9-A01890313733}">
  <ds:schemaRefs>
    <ds:schemaRef ds:uri="http://schemas.microsoft.com/sharepoint/v3/contenttype/forms"/>
  </ds:schemaRefs>
</ds:datastoreItem>
</file>

<file path=customXml/itemProps2613.xml><?xml version="1.0" encoding="utf-8"?>
<ds:datastoreItem xmlns:ds="http://schemas.openxmlformats.org/officeDocument/2006/customXml" ds:itemID="{411F4CE6-368B-434A-933E-3FE5168DD098}">
  <ds:schemaRefs>
    <ds:schemaRef ds:uri="http://schemas.microsoft.com/sharepoint/v3/contenttype/forms"/>
  </ds:schemaRefs>
</ds:datastoreItem>
</file>

<file path=customXml/itemProps2614.xml><?xml version="1.0" encoding="utf-8"?>
<ds:datastoreItem xmlns:ds="http://schemas.openxmlformats.org/officeDocument/2006/customXml" ds:itemID="{11CC4FD9-1EDE-47D9-93F2-BAF204807F5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15.xml><?xml version="1.0" encoding="utf-8"?>
<ds:datastoreItem xmlns:ds="http://schemas.openxmlformats.org/officeDocument/2006/customXml" ds:itemID="{F4111403-019F-4530-BD90-CB445C622AA1}">
  <ds:schemaRefs>
    <ds:schemaRef ds:uri="http://schemas.microsoft.com/sharepoint/v3/contenttype/forms"/>
  </ds:schemaRefs>
</ds:datastoreItem>
</file>

<file path=customXml/itemProps2616.xml><?xml version="1.0" encoding="utf-8"?>
<ds:datastoreItem xmlns:ds="http://schemas.openxmlformats.org/officeDocument/2006/customXml" ds:itemID="{FB85A5A9-6DB5-4499-B471-3D35221F3C5A}">
  <ds:schemaRefs>
    <ds:schemaRef ds:uri="http://schemas.microsoft.com/sharepoint/v3/contenttype/forms"/>
  </ds:schemaRefs>
</ds:datastoreItem>
</file>

<file path=customXml/itemProps2617.xml><?xml version="1.0" encoding="utf-8"?>
<ds:datastoreItem xmlns:ds="http://schemas.openxmlformats.org/officeDocument/2006/customXml" ds:itemID="{BA348489-6091-476A-8848-106AF397CC8D}">
  <ds:schemaRefs>
    <ds:schemaRef ds:uri="http://schemas.microsoft.com/sharepoint/v3/contenttype/forms"/>
  </ds:schemaRefs>
</ds:datastoreItem>
</file>

<file path=customXml/itemProps2618.xml><?xml version="1.0" encoding="utf-8"?>
<ds:datastoreItem xmlns:ds="http://schemas.openxmlformats.org/officeDocument/2006/customXml" ds:itemID="{F74B429F-0684-4708-B27F-D6F5C795B54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19.xml><?xml version="1.0" encoding="utf-8"?>
<ds:datastoreItem xmlns:ds="http://schemas.openxmlformats.org/officeDocument/2006/customXml" ds:itemID="{4AFEBB50-A737-4CED-B56F-6BB6500880FB}">
  <ds:schemaRefs>
    <ds:schemaRef ds:uri="http://schemas.microsoft.com/sharepoint/v3/contenttype/forms"/>
  </ds:schemaRefs>
</ds:datastoreItem>
</file>

<file path=customXml/itemProps262.xml><?xml version="1.0" encoding="utf-8"?>
<ds:datastoreItem xmlns:ds="http://schemas.openxmlformats.org/officeDocument/2006/customXml" ds:itemID="{42F4E48F-5F16-410A-979D-273CF36E96A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20.xml><?xml version="1.0" encoding="utf-8"?>
<ds:datastoreItem xmlns:ds="http://schemas.openxmlformats.org/officeDocument/2006/customXml" ds:itemID="{5B5266B5-D56D-4D05-A007-A3257CCEF56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21.xml><?xml version="1.0" encoding="utf-8"?>
<ds:datastoreItem xmlns:ds="http://schemas.openxmlformats.org/officeDocument/2006/customXml" ds:itemID="{19DD3F48-404B-48F3-ADA7-8038F1D26349}">
  <ds:schemaRefs>
    <ds:schemaRef ds:uri="http://schemas.microsoft.com/sharepoint/v3/contenttype/forms"/>
  </ds:schemaRefs>
</ds:datastoreItem>
</file>

<file path=customXml/itemProps2622.xml><?xml version="1.0" encoding="utf-8"?>
<ds:datastoreItem xmlns:ds="http://schemas.openxmlformats.org/officeDocument/2006/customXml" ds:itemID="{453A67FD-5497-4481-9D1F-60C67D1A46C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23.xml><?xml version="1.0" encoding="utf-8"?>
<ds:datastoreItem xmlns:ds="http://schemas.openxmlformats.org/officeDocument/2006/customXml" ds:itemID="{BFA0A7D1-3704-4A68-9414-EBBAD85BADE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24.xml><?xml version="1.0" encoding="utf-8"?>
<ds:datastoreItem xmlns:ds="http://schemas.openxmlformats.org/officeDocument/2006/customXml" ds:itemID="{F864ABF0-7B23-4DD4-A34D-0C1E81DE2952}">
  <ds:schemaRefs>
    <ds:schemaRef ds:uri="http://schemas.microsoft.com/sharepoint/v3/contenttype/forms"/>
  </ds:schemaRefs>
</ds:datastoreItem>
</file>

<file path=customXml/itemProps2625.xml><?xml version="1.0" encoding="utf-8"?>
<ds:datastoreItem xmlns:ds="http://schemas.openxmlformats.org/officeDocument/2006/customXml" ds:itemID="{A1D52E3F-4788-4F97-B011-A07B9619556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26.xml><?xml version="1.0" encoding="utf-8"?>
<ds:datastoreItem xmlns:ds="http://schemas.openxmlformats.org/officeDocument/2006/customXml" ds:itemID="{ED1EFDEA-557E-4E36-A3B1-8577FB89F98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27.xml><?xml version="1.0" encoding="utf-8"?>
<ds:datastoreItem xmlns:ds="http://schemas.openxmlformats.org/officeDocument/2006/customXml" ds:itemID="{52B009B4-2BEA-4D77-9056-5E69858F348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28.xml><?xml version="1.0" encoding="utf-8"?>
<ds:datastoreItem xmlns:ds="http://schemas.openxmlformats.org/officeDocument/2006/customXml" ds:itemID="{B301CE84-B75C-4703-A3AD-58815DF0C1C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29.xml><?xml version="1.0" encoding="utf-8"?>
<ds:datastoreItem xmlns:ds="http://schemas.openxmlformats.org/officeDocument/2006/customXml" ds:itemID="{4309F606-2BEF-4DFB-A79D-273AA2C9D44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3.xml><?xml version="1.0" encoding="utf-8"?>
<ds:datastoreItem xmlns:ds="http://schemas.openxmlformats.org/officeDocument/2006/customXml" ds:itemID="{1C5D013B-7797-415D-A17D-A71E3A86683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30.xml><?xml version="1.0" encoding="utf-8"?>
<ds:datastoreItem xmlns:ds="http://schemas.openxmlformats.org/officeDocument/2006/customXml" ds:itemID="{F3937369-64C6-4E2E-857E-C8CCD660BF3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31.xml><?xml version="1.0" encoding="utf-8"?>
<ds:datastoreItem xmlns:ds="http://schemas.openxmlformats.org/officeDocument/2006/customXml" ds:itemID="{6B387A6C-7CE1-4891-BBE6-5F09F8D00E3E}">
  <ds:schemaRefs>
    <ds:schemaRef ds:uri="http://schemas.microsoft.com/sharepoint/v3/contenttype/forms"/>
  </ds:schemaRefs>
</ds:datastoreItem>
</file>

<file path=customXml/itemProps2632.xml><?xml version="1.0" encoding="utf-8"?>
<ds:datastoreItem xmlns:ds="http://schemas.openxmlformats.org/officeDocument/2006/customXml" ds:itemID="{79498947-47FD-4309-862E-281E2DB66D27}">
  <ds:schemaRefs>
    <ds:schemaRef ds:uri="http://schemas.microsoft.com/sharepoint/v3/contenttype/forms"/>
  </ds:schemaRefs>
</ds:datastoreItem>
</file>

<file path=customXml/itemProps2633.xml><?xml version="1.0" encoding="utf-8"?>
<ds:datastoreItem xmlns:ds="http://schemas.openxmlformats.org/officeDocument/2006/customXml" ds:itemID="{138D63B0-E1E8-4EFE-A04F-1832A74B0A04}">
  <ds:schemaRefs>
    <ds:schemaRef ds:uri="http://schemas.microsoft.com/sharepoint/v3/contenttype/forms"/>
  </ds:schemaRefs>
</ds:datastoreItem>
</file>

<file path=customXml/itemProps2634.xml><?xml version="1.0" encoding="utf-8"?>
<ds:datastoreItem xmlns:ds="http://schemas.openxmlformats.org/officeDocument/2006/customXml" ds:itemID="{0C63798A-ADFF-4B1F-83E2-1F16DB1308C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35.xml><?xml version="1.0" encoding="utf-8"?>
<ds:datastoreItem xmlns:ds="http://schemas.openxmlformats.org/officeDocument/2006/customXml" ds:itemID="{A1661B35-1F42-4072-B07C-CD90320BC4D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36.xml><?xml version="1.0" encoding="utf-8"?>
<ds:datastoreItem xmlns:ds="http://schemas.openxmlformats.org/officeDocument/2006/customXml" ds:itemID="{B55EB06A-70C0-4CC6-B5EF-BFC6F95F7B96}">
  <ds:schemaRefs>
    <ds:schemaRef ds:uri="http://schemas.microsoft.com/sharepoint/v3/contenttype/forms"/>
  </ds:schemaRefs>
</ds:datastoreItem>
</file>

<file path=customXml/itemProps2637.xml><?xml version="1.0" encoding="utf-8"?>
<ds:datastoreItem xmlns:ds="http://schemas.openxmlformats.org/officeDocument/2006/customXml" ds:itemID="{AF9B0B31-0AC9-4A7A-8DAF-F5E85298A1C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38.xml><?xml version="1.0" encoding="utf-8"?>
<ds:datastoreItem xmlns:ds="http://schemas.openxmlformats.org/officeDocument/2006/customXml" ds:itemID="{86460DD8-C5C7-48C0-A6AE-2A71A9BC34F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39.xml><?xml version="1.0" encoding="utf-8"?>
<ds:datastoreItem xmlns:ds="http://schemas.openxmlformats.org/officeDocument/2006/customXml" ds:itemID="{A11C31F7-7EFD-484E-A108-113E37015CF0}">
  <ds:schemaRefs>
    <ds:schemaRef ds:uri="http://schemas.microsoft.com/sharepoint/v3/contenttype/forms"/>
  </ds:schemaRefs>
</ds:datastoreItem>
</file>

<file path=customXml/itemProps264.xml><?xml version="1.0" encoding="utf-8"?>
<ds:datastoreItem xmlns:ds="http://schemas.openxmlformats.org/officeDocument/2006/customXml" ds:itemID="{9E9A98A0-CBC6-4125-8805-D565233AEBF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40.xml><?xml version="1.0" encoding="utf-8"?>
<ds:datastoreItem xmlns:ds="http://schemas.openxmlformats.org/officeDocument/2006/customXml" ds:itemID="{B3738435-6B8D-4681-ACE2-0EF5CA6B3F59}">
  <ds:schemaRefs>
    <ds:schemaRef ds:uri="http://schemas.microsoft.com/sharepoint/v3/contenttype/forms"/>
  </ds:schemaRefs>
</ds:datastoreItem>
</file>

<file path=customXml/itemProps2641.xml><?xml version="1.0" encoding="utf-8"?>
<ds:datastoreItem xmlns:ds="http://schemas.openxmlformats.org/officeDocument/2006/customXml" ds:itemID="{C369183F-4F6A-48F1-8585-31E5AE910E3E}">
  <ds:schemaRefs>
    <ds:schemaRef ds:uri="http://schemas.microsoft.com/sharepoint/v3/contenttype/forms"/>
  </ds:schemaRefs>
</ds:datastoreItem>
</file>

<file path=customXml/itemProps2642.xml><?xml version="1.0" encoding="utf-8"?>
<ds:datastoreItem xmlns:ds="http://schemas.openxmlformats.org/officeDocument/2006/customXml" ds:itemID="{AA6DF6DF-BC61-44A6-BA7D-1446CF591A6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43.xml><?xml version="1.0" encoding="utf-8"?>
<ds:datastoreItem xmlns:ds="http://schemas.openxmlformats.org/officeDocument/2006/customXml" ds:itemID="{508A7DFC-F230-44AD-AEC6-0258AB9B36A5}">
  <ds:schemaRefs>
    <ds:schemaRef ds:uri="http://schemas.microsoft.com/sharepoint/v3/contenttype/forms"/>
  </ds:schemaRefs>
</ds:datastoreItem>
</file>

<file path=customXml/itemProps2644.xml><?xml version="1.0" encoding="utf-8"?>
<ds:datastoreItem xmlns:ds="http://schemas.openxmlformats.org/officeDocument/2006/customXml" ds:itemID="{1D5286DF-5CB5-4290-A036-6999FA7DFE2A}">
  <ds:schemaRefs>
    <ds:schemaRef ds:uri="http://schemas.microsoft.com/sharepoint/v3/contenttype/forms"/>
  </ds:schemaRefs>
</ds:datastoreItem>
</file>

<file path=customXml/itemProps2645.xml><?xml version="1.0" encoding="utf-8"?>
<ds:datastoreItem xmlns:ds="http://schemas.openxmlformats.org/officeDocument/2006/customXml" ds:itemID="{4E5A60C7-AEE5-4EA1-9DFD-79867F9C14A8}">
  <ds:schemaRefs>
    <ds:schemaRef ds:uri="http://schemas.microsoft.com/sharepoint/v3/contenttype/forms"/>
  </ds:schemaRefs>
</ds:datastoreItem>
</file>

<file path=customXml/itemProps2646.xml><?xml version="1.0" encoding="utf-8"?>
<ds:datastoreItem xmlns:ds="http://schemas.openxmlformats.org/officeDocument/2006/customXml" ds:itemID="{A0381472-984E-4CB9-8A19-C2A79752F5AF}">
  <ds:schemaRefs>
    <ds:schemaRef ds:uri="http://schemas.microsoft.com/sharepoint/v3/contenttype/forms"/>
  </ds:schemaRefs>
</ds:datastoreItem>
</file>

<file path=customXml/itemProps2647.xml><?xml version="1.0" encoding="utf-8"?>
<ds:datastoreItem xmlns:ds="http://schemas.openxmlformats.org/officeDocument/2006/customXml" ds:itemID="{8F1D14A2-27F1-4815-B7A9-33B491032A67}">
  <ds:schemaRefs>
    <ds:schemaRef ds:uri="http://schemas.microsoft.com/sharepoint/v3/contenttype/forms"/>
  </ds:schemaRefs>
</ds:datastoreItem>
</file>

<file path=customXml/itemProps2648.xml><?xml version="1.0" encoding="utf-8"?>
<ds:datastoreItem xmlns:ds="http://schemas.openxmlformats.org/officeDocument/2006/customXml" ds:itemID="{2C63596E-DA41-490E-9C2D-4D0014E05F1E}">
  <ds:schemaRefs>
    <ds:schemaRef ds:uri="http://schemas.microsoft.com/sharepoint/v3/contenttype/forms"/>
  </ds:schemaRefs>
</ds:datastoreItem>
</file>

<file path=customXml/itemProps2649.xml><?xml version="1.0" encoding="utf-8"?>
<ds:datastoreItem xmlns:ds="http://schemas.openxmlformats.org/officeDocument/2006/customXml" ds:itemID="{628D232D-B3EB-4D95-80D3-D71D8B160F77}">
  <ds:schemaRefs>
    <ds:schemaRef ds:uri="http://schemas.microsoft.com/sharepoint/v3/contenttype/forms"/>
  </ds:schemaRefs>
</ds:datastoreItem>
</file>

<file path=customXml/itemProps265.xml><?xml version="1.0" encoding="utf-8"?>
<ds:datastoreItem xmlns:ds="http://schemas.openxmlformats.org/officeDocument/2006/customXml" ds:itemID="{05784C9A-5341-424C-8B15-63072EF41DF5}">
  <ds:schemaRefs>
    <ds:schemaRef ds:uri="http://schemas.microsoft.com/sharepoint/v3/contenttype/forms"/>
  </ds:schemaRefs>
</ds:datastoreItem>
</file>

<file path=customXml/itemProps2650.xml><?xml version="1.0" encoding="utf-8"?>
<ds:datastoreItem xmlns:ds="http://schemas.openxmlformats.org/officeDocument/2006/customXml" ds:itemID="{5650FACB-1593-4B27-96CD-7DE47BBFA531}">
  <ds:schemaRefs>
    <ds:schemaRef ds:uri="http://schemas.microsoft.com/sharepoint/v3/contenttype/forms"/>
  </ds:schemaRefs>
</ds:datastoreItem>
</file>

<file path=customXml/itemProps2651.xml><?xml version="1.0" encoding="utf-8"?>
<ds:datastoreItem xmlns:ds="http://schemas.openxmlformats.org/officeDocument/2006/customXml" ds:itemID="{C9DF6788-6C4B-411E-AD3D-59E56BED9C80}">
  <ds:schemaRefs>
    <ds:schemaRef ds:uri="http://schemas.microsoft.com/sharepoint/v3/contenttype/forms"/>
  </ds:schemaRefs>
</ds:datastoreItem>
</file>

<file path=customXml/itemProps2652.xml><?xml version="1.0" encoding="utf-8"?>
<ds:datastoreItem xmlns:ds="http://schemas.openxmlformats.org/officeDocument/2006/customXml" ds:itemID="{25DCBDFD-4305-408A-B7DE-C506501ED69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53.xml><?xml version="1.0" encoding="utf-8"?>
<ds:datastoreItem xmlns:ds="http://schemas.openxmlformats.org/officeDocument/2006/customXml" ds:itemID="{D03A312F-3222-40E0-BA7F-FFC6770E0F5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54.xml><?xml version="1.0" encoding="utf-8"?>
<ds:datastoreItem xmlns:ds="http://schemas.openxmlformats.org/officeDocument/2006/customXml" ds:itemID="{CD5646AA-E859-40A3-B0C7-022208C0E0C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55.xml><?xml version="1.0" encoding="utf-8"?>
<ds:datastoreItem xmlns:ds="http://schemas.openxmlformats.org/officeDocument/2006/customXml" ds:itemID="{6C0F345C-0BDB-49C0-9A69-4767EB49F5A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56.xml><?xml version="1.0" encoding="utf-8"?>
<ds:datastoreItem xmlns:ds="http://schemas.openxmlformats.org/officeDocument/2006/customXml" ds:itemID="{9FC5F3AF-77A7-451D-ABA0-5719212AFF6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57.xml><?xml version="1.0" encoding="utf-8"?>
<ds:datastoreItem xmlns:ds="http://schemas.openxmlformats.org/officeDocument/2006/customXml" ds:itemID="{F371F811-B04B-495E-B4F8-710C9F7DB784}">
  <ds:schemaRefs>
    <ds:schemaRef ds:uri="http://schemas.microsoft.com/sharepoint/v3/contenttype/forms"/>
  </ds:schemaRefs>
</ds:datastoreItem>
</file>

<file path=customXml/itemProps2658.xml><?xml version="1.0" encoding="utf-8"?>
<ds:datastoreItem xmlns:ds="http://schemas.openxmlformats.org/officeDocument/2006/customXml" ds:itemID="{A56FF8C6-78EF-4DA7-A7BF-2B2428434F21}">
  <ds:schemaRefs>
    <ds:schemaRef ds:uri="http://schemas.microsoft.com/sharepoint/v3/contenttype/forms"/>
  </ds:schemaRefs>
</ds:datastoreItem>
</file>

<file path=customXml/itemProps2659.xml><?xml version="1.0" encoding="utf-8"?>
<ds:datastoreItem xmlns:ds="http://schemas.openxmlformats.org/officeDocument/2006/customXml" ds:itemID="{49459ED9-771F-4153-9642-56E0132ADB34}">
  <ds:schemaRefs>
    <ds:schemaRef ds:uri="http://schemas.microsoft.com/sharepoint/v3/contenttype/forms"/>
  </ds:schemaRefs>
</ds:datastoreItem>
</file>

<file path=customXml/itemProps266.xml><?xml version="1.0" encoding="utf-8"?>
<ds:datastoreItem xmlns:ds="http://schemas.openxmlformats.org/officeDocument/2006/customXml" ds:itemID="{46587A60-364A-43E6-9B46-FD0B270D7C8A}">
  <ds:schemaRefs>
    <ds:schemaRef ds:uri="http://schemas.microsoft.com/sharepoint/v3/contenttype/forms"/>
  </ds:schemaRefs>
</ds:datastoreItem>
</file>

<file path=customXml/itemProps2660.xml><?xml version="1.0" encoding="utf-8"?>
<ds:datastoreItem xmlns:ds="http://schemas.openxmlformats.org/officeDocument/2006/customXml" ds:itemID="{83084B65-83F6-4A50-B024-DDF76FB23A1E}">
  <ds:schemaRefs>
    <ds:schemaRef ds:uri="http://schemas.microsoft.com/sharepoint/v3/contenttype/forms"/>
  </ds:schemaRefs>
</ds:datastoreItem>
</file>

<file path=customXml/itemProps2661.xml><?xml version="1.0" encoding="utf-8"?>
<ds:datastoreItem xmlns:ds="http://schemas.openxmlformats.org/officeDocument/2006/customXml" ds:itemID="{ECB9C6A0-3042-4503-AA48-5F7C123C1ED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62.xml><?xml version="1.0" encoding="utf-8"?>
<ds:datastoreItem xmlns:ds="http://schemas.openxmlformats.org/officeDocument/2006/customXml" ds:itemID="{8D27547D-7966-449B-9955-5CF04C068E6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63.xml><?xml version="1.0" encoding="utf-8"?>
<ds:datastoreItem xmlns:ds="http://schemas.openxmlformats.org/officeDocument/2006/customXml" ds:itemID="{5206B565-409D-4079-91D5-5BFD3023FE63}">
  <ds:schemaRefs>
    <ds:schemaRef ds:uri="http://schemas.microsoft.com/sharepoint/v3/contenttype/forms"/>
  </ds:schemaRefs>
</ds:datastoreItem>
</file>

<file path=customXml/itemProps2664.xml><?xml version="1.0" encoding="utf-8"?>
<ds:datastoreItem xmlns:ds="http://schemas.openxmlformats.org/officeDocument/2006/customXml" ds:itemID="{0CEB5F1B-1701-4A9C-86BE-3D2F89FAF65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65.xml><?xml version="1.0" encoding="utf-8"?>
<ds:datastoreItem xmlns:ds="http://schemas.openxmlformats.org/officeDocument/2006/customXml" ds:itemID="{F0D602DD-680E-4933-9414-860C8901DE8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66.xml><?xml version="1.0" encoding="utf-8"?>
<ds:datastoreItem xmlns:ds="http://schemas.openxmlformats.org/officeDocument/2006/customXml" ds:itemID="{18DAA597-324E-421A-A772-3DF99486F10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67.xml><?xml version="1.0" encoding="utf-8"?>
<ds:datastoreItem xmlns:ds="http://schemas.openxmlformats.org/officeDocument/2006/customXml" ds:itemID="{5514F550-FCBA-47CA-9E43-48DA5CC672DE}">
  <ds:schemaRefs>
    <ds:schemaRef ds:uri="http://schemas.microsoft.com/sharepoint/v3/contenttype/forms"/>
  </ds:schemaRefs>
</ds:datastoreItem>
</file>

<file path=customXml/itemProps2668.xml><?xml version="1.0" encoding="utf-8"?>
<ds:datastoreItem xmlns:ds="http://schemas.openxmlformats.org/officeDocument/2006/customXml" ds:itemID="{ED80D844-1DF0-45B3-96F9-EBBD1F3B439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69.xml><?xml version="1.0" encoding="utf-8"?>
<ds:datastoreItem xmlns:ds="http://schemas.openxmlformats.org/officeDocument/2006/customXml" ds:itemID="{9B2C2436-2D24-41CE-BFF8-1C4955D0B5AF}">
  <ds:schemaRefs>
    <ds:schemaRef ds:uri="http://schemas.microsoft.com/sharepoint/v3/contenttype/forms"/>
  </ds:schemaRefs>
</ds:datastoreItem>
</file>

<file path=customXml/itemProps267.xml><?xml version="1.0" encoding="utf-8"?>
<ds:datastoreItem xmlns:ds="http://schemas.openxmlformats.org/officeDocument/2006/customXml" ds:itemID="{D2F09AAE-0751-41F9-AB63-A0ADE6A71807}">
  <ds:schemaRefs>
    <ds:schemaRef ds:uri="http://schemas.microsoft.com/sharepoint/v3/contenttype/forms"/>
  </ds:schemaRefs>
</ds:datastoreItem>
</file>

<file path=customXml/itemProps2670.xml><?xml version="1.0" encoding="utf-8"?>
<ds:datastoreItem xmlns:ds="http://schemas.openxmlformats.org/officeDocument/2006/customXml" ds:itemID="{7A39B379-9426-444A-8F51-8D64F8E62B0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71.xml><?xml version="1.0" encoding="utf-8"?>
<ds:datastoreItem xmlns:ds="http://schemas.openxmlformats.org/officeDocument/2006/customXml" ds:itemID="{C849EF56-313F-48FC-BC2A-0398B887E4F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72.xml><?xml version="1.0" encoding="utf-8"?>
<ds:datastoreItem xmlns:ds="http://schemas.openxmlformats.org/officeDocument/2006/customXml" ds:itemID="{DEE8F92F-BE68-470D-9762-7A3D00320A5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73.xml><?xml version="1.0" encoding="utf-8"?>
<ds:datastoreItem xmlns:ds="http://schemas.openxmlformats.org/officeDocument/2006/customXml" ds:itemID="{AAFFECBD-78D3-4675-9524-0009C165384B}">
  <ds:schemaRefs>
    <ds:schemaRef ds:uri="http://schemas.microsoft.com/sharepoint/v3/contenttype/forms"/>
  </ds:schemaRefs>
</ds:datastoreItem>
</file>

<file path=customXml/itemProps2674.xml><?xml version="1.0" encoding="utf-8"?>
<ds:datastoreItem xmlns:ds="http://schemas.openxmlformats.org/officeDocument/2006/customXml" ds:itemID="{16F42EB9-0F1C-462F-9DE9-ABC01A237C7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75.xml><?xml version="1.0" encoding="utf-8"?>
<ds:datastoreItem xmlns:ds="http://schemas.openxmlformats.org/officeDocument/2006/customXml" ds:itemID="{BD9FA426-F79B-411A-B0E3-29E5F0B68A0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76.xml><?xml version="1.0" encoding="utf-8"?>
<ds:datastoreItem xmlns:ds="http://schemas.openxmlformats.org/officeDocument/2006/customXml" ds:itemID="{0A8A6013-F333-4C81-9B4C-93DD78C438F2}">
  <ds:schemaRefs>
    <ds:schemaRef ds:uri="http://schemas.microsoft.com/sharepoint/v3/contenttype/forms"/>
  </ds:schemaRefs>
</ds:datastoreItem>
</file>

<file path=customXml/itemProps2677.xml><?xml version="1.0" encoding="utf-8"?>
<ds:datastoreItem xmlns:ds="http://schemas.openxmlformats.org/officeDocument/2006/customXml" ds:itemID="{D5DEA7F6-EE5C-4A2A-8658-B86D470B2F60}">
  <ds:schemaRefs>
    <ds:schemaRef ds:uri="http://schemas.microsoft.com/sharepoint/v3/contenttype/forms"/>
  </ds:schemaRefs>
</ds:datastoreItem>
</file>

<file path=customXml/itemProps2678.xml><?xml version="1.0" encoding="utf-8"?>
<ds:datastoreItem xmlns:ds="http://schemas.openxmlformats.org/officeDocument/2006/customXml" ds:itemID="{E23F818A-41F9-49FC-BCC9-C659FB31CD6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79.xml><?xml version="1.0" encoding="utf-8"?>
<ds:datastoreItem xmlns:ds="http://schemas.openxmlformats.org/officeDocument/2006/customXml" ds:itemID="{14C0BDA6-CA10-4B7A-BE4D-C025B2CDFA3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8.xml><?xml version="1.0" encoding="utf-8"?>
<ds:datastoreItem xmlns:ds="http://schemas.openxmlformats.org/officeDocument/2006/customXml" ds:itemID="{C1BC002F-3F23-457B-B625-B2CE0F777D7D}">
  <ds:schemaRefs>
    <ds:schemaRef ds:uri="http://schemas.microsoft.com/sharepoint/v3/contenttype/forms"/>
  </ds:schemaRefs>
</ds:datastoreItem>
</file>

<file path=customXml/itemProps2680.xml><?xml version="1.0" encoding="utf-8"?>
<ds:datastoreItem xmlns:ds="http://schemas.openxmlformats.org/officeDocument/2006/customXml" ds:itemID="{E45F68F0-3ECE-4045-B320-6E5CAFBC705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81.xml><?xml version="1.0" encoding="utf-8"?>
<ds:datastoreItem xmlns:ds="http://schemas.openxmlformats.org/officeDocument/2006/customXml" ds:itemID="{089438D3-BCB9-4A94-9C04-D64E66FDE6E9}">
  <ds:schemaRefs>
    <ds:schemaRef ds:uri="http://schemas.microsoft.com/sharepoint/v3/contenttype/forms"/>
  </ds:schemaRefs>
</ds:datastoreItem>
</file>

<file path=customXml/itemProps2682.xml><?xml version="1.0" encoding="utf-8"?>
<ds:datastoreItem xmlns:ds="http://schemas.openxmlformats.org/officeDocument/2006/customXml" ds:itemID="{357ED101-717F-434D-8FC8-EB4A3052D84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83.xml><?xml version="1.0" encoding="utf-8"?>
<ds:datastoreItem xmlns:ds="http://schemas.openxmlformats.org/officeDocument/2006/customXml" ds:itemID="{1897070F-22C2-4B91-A493-9DB5433CBE98}">
  <ds:schemaRefs>
    <ds:schemaRef ds:uri="http://schemas.microsoft.com/sharepoint/v3/contenttype/forms"/>
  </ds:schemaRefs>
</ds:datastoreItem>
</file>

<file path=customXml/itemProps2684.xml><?xml version="1.0" encoding="utf-8"?>
<ds:datastoreItem xmlns:ds="http://schemas.openxmlformats.org/officeDocument/2006/customXml" ds:itemID="{4A1961C2-21BD-4470-A14E-102D13E47C1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85.xml><?xml version="1.0" encoding="utf-8"?>
<ds:datastoreItem xmlns:ds="http://schemas.openxmlformats.org/officeDocument/2006/customXml" ds:itemID="{EBE247CB-26A0-47EF-857B-3B0BD48723E7}">
  <ds:schemaRefs>
    <ds:schemaRef ds:uri="http://schemas.microsoft.com/sharepoint/v3/contenttype/forms"/>
  </ds:schemaRefs>
</ds:datastoreItem>
</file>

<file path=customXml/itemProps2686.xml><?xml version="1.0" encoding="utf-8"?>
<ds:datastoreItem xmlns:ds="http://schemas.openxmlformats.org/officeDocument/2006/customXml" ds:itemID="{1F6B7782-8975-4A62-9A9B-5B69330D1F4B}">
  <ds:schemaRefs>
    <ds:schemaRef ds:uri="http://schemas.microsoft.com/sharepoint/v3/contenttype/forms"/>
  </ds:schemaRefs>
</ds:datastoreItem>
</file>

<file path=customXml/itemProps2687.xml><?xml version="1.0" encoding="utf-8"?>
<ds:datastoreItem xmlns:ds="http://schemas.openxmlformats.org/officeDocument/2006/customXml" ds:itemID="{54A09291-5462-42E4-B5C2-B48D083F2D2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88.xml><?xml version="1.0" encoding="utf-8"?>
<ds:datastoreItem xmlns:ds="http://schemas.openxmlformats.org/officeDocument/2006/customXml" ds:itemID="{F4851CD3-6E1A-45BF-A684-BF437ABE1E2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89.xml><?xml version="1.0" encoding="utf-8"?>
<ds:datastoreItem xmlns:ds="http://schemas.openxmlformats.org/officeDocument/2006/customXml" ds:itemID="{383C0E7C-21C7-476C-B427-60CC5BB4E240}">
  <ds:schemaRefs>
    <ds:schemaRef ds:uri="http://schemas.microsoft.com/sharepoint/v3/contenttype/forms"/>
  </ds:schemaRefs>
</ds:datastoreItem>
</file>

<file path=customXml/itemProps269.xml><?xml version="1.0" encoding="utf-8"?>
<ds:datastoreItem xmlns:ds="http://schemas.openxmlformats.org/officeDocument/2006/customXml" ds:itemID="{A03EF139-7E3D-4C42-AEB4-44FF4B74AAA2}">
  <ds:schemaRefs>
    <ds:schemaRef ds:uri="http://schemas.microsoft.com/sharepoint/v3/contenttype/forms"/>
  </ds:schemaRefs>
</ds:datastoreItem>
</file>

<file path=customXml/itemProps2690.xml><?xml version="1.0" encoding="utf-8"?>
<ds:datastoreItem xmlns:ds="http://schemas.openxmlformats.org/officeDocument/2006/customXml" ds:itemID="{4CD5797D-7EE3-4BEB-B042-8932D718F9D1}">
  <ds:schemaRefs>
    <ds:schemaRef ds:uri="http://schemas.microsoft.com/sharepoint/v3/contenttype/forms"/>
  </ds:schemaRefs>
</ds:datastoreItem>
</file>

<file path=customXml/itemProps2691.xml><?xml version="1.0" encoding="utf-8"?>
<ds:datastoreItem xmlns:ds="http://schemas.openxmlformats.org/officeDocument/2006/customXml" ds:itemID="{8B6BFD07-3BD0-4CEE-B943-BDCF2AE3BAC0}">
  <ds:schemaRefs>
    <ds:schemaRef ds:uri="http://schemas.microsoft.com/sharepoint/v3/contenttype/forms"/>
  </ds:schemaRefs>
</ds:datastoreItem>
</file>

<file path=customXml/itemProps2692.xml><?xml version="1.0" encoding="utf-8"?>
<ds:datastoreItem xmlns:ds="http://schemas.openxmlformats.org/officeDocument/2006/customXml" ds:itemID="{F743B3B0-B281-44CB-8DDD-B016B883CF32}">
  <ds:schemaRefs>
    <ds:schemaRef ds:uri="http://schemas.microsoft.com/sharepoint/v3/contenttype/forms"/>
  </ds:schemaRefs>
</ds:datastoreItem>
</file>

<file path=customXml/itemProps2693.xml><?xml version="1.0" encoding="utf-8"?>
<ds:datastoreItem xmlns:ds="http://schemas.openxmlformats.org/officeDocument/2006/customXml" ds:itemID="{78B8FF89-A233-43EF-9AAF-C4F153E02FCA}">
  <ds:schemaRefs>
    <ds:schemaRef ds:uri="http://schemas.microsoft.com/sharepoint/v3/contenttype/forms"/>
  </ds:schemaRefs>
</ds:datastoreItem>
</file>

<file path=customXml/itemProps2694.xml><?xml version="1.0" encoding="utf-8"?>
<ds:datastoreItem xmlns:ds="http://schemas.openxmlformats.org/officeDocument/2006/customXml" ds:itemID="{DEE87EA0-ACE0-4FC7-ACAA-870CDA16BFBE}">
  <ds:schemaRefs>
    <ds:schemaRef ds:uri="http://schemas.microsoft.com/sharepoint/v3/contenttype/forms"/>
  </ds:schemaRefs>
</ds:datastoreItem>
</file>

<file path=customXml/itemProps2695.xml><?xml version="1.0" encoding="utf-8"?>
<ds:datastoreItem xmlns:ds="http://schemas.openxmlformats.org/officeDocument/2006/customXml" ds:itemID="{E4E10AEF-64B4-4735-AD8D-1CCAECF9A009}">
  <ds:schemaRefs>
    <ds:schemaRef ds:uri="http://schemas.microsoft.com/sharepoint/v3/contenttype/forms"/>
  </ds:schemaRefs>
</ds:datastoreItem>
</file>

<file path=customXml/itemProps2696.xml><?xml version="1.0" encoding="utf-8"?>
<ds:datastoreItem xmlns:ds="http://schemas.openxmlformats.org/officeDocument/2006/customXml" ds:itemID="{870A52BC-C5A8-491B-BB2D-C2F557CF017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97.xml><?xml version="1.0" encoding="utf-8"?>
<ds:datastoreItem xmlns:ds="http://schemas.openxmlformats.org/officeDocument/2006/customXml" ds:itemID="{17A18B1A-94D4-4DAA-B519-2AAEE7DD052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698.xml><?xml version="1.0" encoding="utf-8"?>
<ds:datastoreItem xmlns:ds="http://schemas.openxmlformats.org/officeDocument/2006/customXml" ds:itemID="{DE1E3026-CE8E-45AB-B741-6088A19E2AE3}">
  <ds:schemaRefs>
    <ds:schemaRef ds:uri="http://schemas.microsoft.com/sharepoint/v3/contenttype/forms"/>
  </ds:schemaRefs>
</ds:datastoreItem>
</file>

<file path=customXml/itemProps2699.xml><?xml version="1.0" encoding="utf-8"?>
<ds:datastoreItem xmlns:ds="http://schemas.openxmlformats.org/officeDocument/2006/customXml" ds:itemID="{2E0AFF5C-C021-4E49-B0AB-2D4171B69A4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.xml><?xml version="1.0" encoding="utf-8"?>
<ds:datastoreItem xmlns:ds="http://schemas.openxmlformats.org/officeDocument/2006/customXml" ds:itemID="{2380DDE3-9ACD-4F6B-A541-CDFE31EA13C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0.xml><?xml version="1.0" encoding="utf-8"?>
<ds:datastoreItem xmlns:ds="http://schemas.openxmlformats.org/officeDocument/2006/customXml" ds:itemID="{F95C5E1B-CB29-4204-AC71-13F7E88EB8B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00.xml><?xml version="1.0" encoding="utf-8"?>
<ds:datastoreItem xmlns:ds="http://schemas.openxmlformats.org/officeDocument/2006/customXml" ds:itemID="{04DF11B0-C7E5-4EB8-97F6-7B932F313A6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01.xml><?xml version="1.0" encoding="utf-8"?>
<ds:datastoreItem xmlns:ds="http://schemas.openxmlformats.org/officeDocument/2006/customXml" ds:itemID="{F58B02E1-F221-4A42-8ED9-6AFAB1F7908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02.xml><?xml version="1.0" encoding="utf-8"?>
<ds:datastoreItem xmlns:ds="http://schemas.openxmlformats.org/officeDocument/2006/customXml" ds:itemID="{80C07D64-5D50-4C7D-BD0F-2A102234123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03.xml><?xml version="1.0" encoding="utf-8"?>
<ds:datastoreItem xmlns:ds="http://schemas.openxmlformats.org/officeDocument/2006/customXml" ds:itemID="{693F7086-A116-4BC0-A47E-2100D10C4E6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04.xml><?xml version="1.0" encoding="utf-8"?>
<ds:datastoreItem xmlns:ds="http://schemas.openxmlformats.org/officeDocument/2006/customXml" ds:itemID="{4F1F9092-964B-45F8-8BB8-420F678C1ECF}">
  <ds:schemaRefs>
    <ds:schemaRef ds:uri="http://schemas.microsoft.com/sharepoint/v3/contenttype/forms"/>
  </ds:schemaRefs>
</ds:datastoreItem>
</file>

<file path=customXml/itemProps2705.xml><?xml version="1.0" encoding="utf-8"?>
<ds:datastoreItem xmlns:ds="http://schemas.openxmlformats.org/officeDocument/2006/customXml" ds:itemID="{22EED462-3BB3-427F-81CD-996C1522694D}">
  <ds:schemaRefs>
    <ds:schemaRef ds:uri="http://schemas.microsoft.com/sharepoint/v3/contenttype/forms"/>
  </ds:schemaRefs>
</ds:datastoreItem>
</file>

<file path=customXml/itemProps2706.xml><?xml version="1.0" encoding="utf-8"?>
<ds:datastoreItem xmlns:ds="http://schemas.openxmlformats.org/officeDocument/2006/customXml" ds:itemID="{2C4EEF81-90DF-4802-AC45-23DAF8D52EA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07.xml><?xml version="1.0" encoding="utf-8"?>
<ds:datastoreItem xmlns:ds="http://schemas.openxmlformats.org/officeDocument/2006/customXml" ds:itemID="{04B18770-401B-4245-9640-C5D33451EC9F}">
  <ds:schemaRefs>
    <ds:schemaRef ds:uri="http://schemas.microsoft.com/sharepoint/v3/contenttype/forms"/>
  </ds:schemaRefs>
</ds:datastoreItem>
</file>

<file path=customXml/itemProps2708.xml><?xml version="1.0" encoding="utf-8"?>
<ds:datastoreItem xmlns:ds="http://schemas.openxmlformats.org/officeDocument/2006/customXml" ds:itemID="{34B343B3-98E5-4730-AF0D-B462A1388EA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09.xml><?xml version="1.0" encoding="utf-8"?>
<ds:datastoreItem xmlns:ds="http://schemas.openxmlformats.org/officeDocument/2006/customXml" ds:itemID="{1B2A4FE5-69D1-4B16-989F-EE62D7DD05A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1.xml><?xml version="1.0" encoding="utf-8"?>
<ds:datastoreItem xmlns:ds="http://schemas.openxmlformats.org/officeDocument/2006/customXml" ds:itemID="{DAF24E03-77FD-4839-AD15-C8C1A0B3571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10.xml><?xml version="1.0" encoding="utf-8"?>
<ds:datastoreItem xmlns:ds="http://schemas.openxmlformats.org/officeDocument/2006/customXml" ds:itemID="{051C6A67-48DF-4DD6-AE1C-0CA5085F387B}">
  <ds:schemaRefs>
    <ds:schemaRef ds:uri="http://schemas.microsoft.com/sharepoint/v3/contenttype/forms"/>
  </ds:schemaRefs>
</ds:datastoreItem>
</file>

<file path=customXml/itemProps2711.xml><?xml version="1.0" encoding="utf-8"?>
<ds:datastoreItem xmlns:ds="http://schemas.openxmlformats.org/officeDocument/2006/customXml" ds:itemID="{7AED2804-D76C-450A-9BB6-2D447C1EFF1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12.xml><?xml version="1.0" encoding="utf-8"?>
<ds:datastoreItem xmlns:ds="http://schemas.openxmlformats.org/officeDocument/2006/customXml" ds:itemID="{96681FB6-1214-4481-BBF5-10306792F9BA}">
  <ds:schemaRefs>
    <ds:schemaRef ds:uri="http://schemas.microsoft.com/sharepoint/v3/contenttype/forms"/>
  </ds:schemaRefs>
</ds:datastoreItem>
</file>

<file path=customXml/itemProps2713.xml><?xml version="1.0" encoding="utf-8"?>
<ds:datastoreItem xmlns:ds="http://schemas.openxmlformats.org/officeDocument/2006/customXml" ds:itemID="{10A3DFD0-94CD-4329-96D5-E5EBAC1115D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14.xml><?xml version="1.0" encoding="utf-8"?>
<ds:datastoreItem xmlns:ds="http://schemas.openxmlformats.org/officeDocument/2006/customXml" ds:itemID="{64F30B64-31A2-409B-A696-E7CAC8759BD4}">
  <ds:schemaRefs>
    <ds:schemaRef ds:uri="http://schemas.microsoft.com/sharepoint/v3/contenttype/forms"/>
  </ds:schemaRefs>
</ds:datastoreItem>
</file>

<file path=customXml/itemProps2715.xml><?xml version="1.0" encoding="utf-8"?>
<ds:datastoreItem xmlns:ds="http://schemas.openxmlformats.org/officeDocument/2006/customXml" ds:itemID="{3E8C0007-5D21-4EFC-B9E7-C1C550680BD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16.xml><?xml version="1.0" encoding="utf-8"?>
<ds:datastoreItem xmlns:ds="http://schemas.openxmlformats.org/officeDocument/2006/customXml" ds:itemID="{2F16DBFF-531F-4E02-B2C9-DB348E78E86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17.xml><?xml version="1.0" encoding="utf-8"?>
<ds:datastoreItem xmlns:ds="http://schemas.openxmlformats.org/officeDocument/2006/customXml" ds:itemID="{46CCF729-2B1F-4CBB-BAC0-A784C330307B}">
  <ds:schemaRefs>
    <ds:schemaRef ds:uri="http://schemas.microsoft.com/sharepoint/v3/contenttype/forms"/>
  </ds:schemaRefs>
</ds:datastoreItem>
</file>

<file path=customXml/itemProps2718.xml><?xml version="1.0" encoding="utf-8"?>
<ds:datastoreItem xmlns:ds="http://schemas.openxmlformats.org/officeDocument/2006/customXml" ds:itemID="{77BB9FED-0A94-404F-922C-048DF7D42A65}">
  <ds:schemaRefs>
    <ds:schemaRef ds:uri="http://schemas.microsoft.com/sharepoint/v3/contenttype/forms"/>
  </ds:schemaRefs>
</ds:datastoreItem>
</file>

<file path=customXml/itemProps2719.xml><?xml version="1.0" encoding="utf-8"?>
<ds:datastoreItem xmlns:ds="http://schemas.openxmlformats.org/officeDocument/2006/customXml" ds:itemID="{E0D06F58-C78F-4FF0-8080-CC7483F33AF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2.xml><?xml version="1.0" encoding="utf-8"?>
<ds:datastoreItem xmlns:ds="http://schemas.openxmlformats.org/officeDocument/2006/customXml" ds:itemID="{4C5514D4-CC1E-4ACD-8918-B4ABC5B19BE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20.xml><?xml version="1.0" encoding="utf-8"?>
<ds:datastoreItem xmlns:ds="http://schemas.openxmlformats.org/officeDocument/2006/customXml" ds:itemID="{D1EDD87D-084B-4E00-B37B-BF847D5AEB8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21.xml><?xml version="1.0" encoding="utf-8"?>
<ds:datastoreItem xmlns:ds="http://schemas.openxmlformats.org/officeDocument/2006/customXml" ds:itemID="{2F6D4F52-AF5F-482C-8E42-8E9B97E0F5A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22.xml><?xml version="1.0" encoding="utf-8"?>
<ds:datastoreItem xmlns:ds="http://schemas.openxmlformats.org/officeDocument/2006/customXml" ds:itemID="{C0E2F928-39A5-4233-AF01-52AA8E90B56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23.xml><?xml version="1.0" encoding="utf-8"?>
<ds:datastoreItem xmlns:ds="http://schemas.openxmlformats.org/officeDocument/2006/customXml" ds:itemID="{B7A6D99A-E2AC-49B3-8E9E-3BE45A95C303}">
  <ds:schemaRefs>
    <ds:schemaRef ds:uri="http://schemas.microsoft.com/sharepoint/v3/contenttype/forms"/>
  </ds:schemaRefs>
</ds:datastoreItem>
</file>

<file path=customXml/itemProps2724.xml><?xml version="1.0" encoding="utf-8"?>
<ds:datastoreItem xmlns:ds="http://schemas.openxmlformats.org/officeDocument/2006/customXml" ds:itemID="{493D7E3F-F628-4D7E-BD1D-CC642978B836}">
  <ds:schemaRefs>
    <ds:schemaRef ds:uri="http://schemas.microsoft.com/sharepoint/v3/contenttype/forms"/>
  </ds:schemaRefs>
</ds:datastoreItem>
</file>

<file path=customXml/itemProps2725.xml><?xml version="1.0" encoding="utf-8"?>
<ds:datastoreItem xmlns:ds="http://schemas.openxmlformats.org/officeDocument/2006/customXml" ds:itemID="{11D7211A-1F4D-4E5E-81C1-3F5300BFBD8F}">
  <ds:schemaRefs>
    <ds:schemaRef ds:uri="http://schemas.microsoft.com/sharepoint/v3/contenttype/forms"/>
  </ds:schemaRefs>
</ds:datastoreItem>
</file>

<file path=customXml/itemProps2726.xml><?xml version="1.0" encoding="utf-8"?>
<ds:datastoreItem xmlns:ds="http://schemas.openxmlformats.org/officeDocument/2006/customXml" ds:itemID="{662ED0CD-42BF-474F-951F-0ADA1720E91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27.xml><?xml version="1.0" encoding="utf-8"?>
<ds:datastoreItem xmlns:ds="http://schemas.openxmlformats.org/officeDocument/2006/customXml" ds:itemID="{44FC90F6-04C1-44D1-872F-268F163B48CE}">
  <ds:schemaRefs>
    <ds:schemaRef ds:uri="http://schemas.microsoft.com/sharepoint/v3/contenttype/forms"/>
  </ds:schemaRefs>
</ds:datastoreItem>
</file>

<file path=customXml/itemProps2728.xml><?xml version="1.0" encoding="utf-8"?>
<ds:datastoreItem xmlns:ds="http://schemas.openxmlformats.org/officeDocument/2006/customXml" ds:itemID="{29EB8997-B3A3-4B7B-9E1B-AB289A61239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29.xml><?xml version="1.0" encoding="utf-8"?>
<ds:datastoreItem xmlns:ds="http://schemas.openxmlformats.org/officeDocument/2006/customXml" ds:itemID="{B69D4E79-4565-4A77-996D-8CD64CFAF84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3.xml><?xml version="1.0" encoding="utf-8"?>
<ds:datastoreItem xmlns:ds="http://schemas.openxmlformats.org/officeDocument/2006/customXml" ds:itemID="{20237F13-B391-4090-8148-468387D1D71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30.xml><?xml version="1.0" encoding="utf-8"?>
<ds:datastoreItem xmlns:ds="http://schemas.openxmlformats.org/officeDocument/2006/customXml" ds:itemID="{B8DF7B8B-B5DA-4042-A8E0-19419A560B6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31.xml><?xml version="1.0" encoding="utf-8"?>
<ds:datastoreItem xmlns:ds="http://schemas.openxmlformats.org/officeDocument/2006/customXml" ds:itemID="{4DDAA684-34BA-4083-A529-81A85BD09326}">
  <ds:schemaRefs>
    <ds:schemaRef ds:uri="http://schemas.microsoft.com/sharepoint/v3/contenttype/forms"/>
  </ds:schemaRefs>
</ds:datastoreItem>
</file>

<file path=customXml/itemProps2732.xml><?xml version="1.0" encoding="utf-8"?>
<ds:datastoreItem xmlns:ds="http://schemas.openxmlformats.org/officeDocument/2006/customXml" ds:itemID="{6F0D35CF-2947-411C-A1ED-3B2F3538C3C0}">
  <ds:schemaRefs>
    <ds:schemaRef ds:uri="http://schemas.microsoft.com/sharepoint/v3/contenttype/forms"/>
  </ds:schemaRefs>
</ds:datastoreItem>
</file>

<file path=customXml/itemProps2733.xml><?xml version="1.0" encoding="utf-8"?>
<ds:datastoreItem xmlns:ds="http://schemas.openxmlformats.org/officeDocument/2006/customXml" ds:itemID="{22BA4677-8537-49D5-A6C4-07926A037DE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34.xml><?xml version="1.0" encoding="utf-8"?>
<ds:datastoreItem xmlns:ds="http://schemas.openxmlformats.org/officeDocument/2006/customXml" ds:itemID="{352F71EB-67EC-496A-A195-C07D28F54025}">
  <ds:schemaRefs>
    <ds:schemaRef ds:uri="http://schemas.microsoft.com/sharepoint/v3/contenttype/forms"/>
  </ds:schemaRefs>
</ds:datastoreItem>
</file>

<file path=customXml/itemProps2735.xml><?xml version="1.0" encoding="utf-8"?>
<ds:datastoreItem xmlns:ds="http://schemas.openxmlformats.org/officeDocument/2006/customXml" ds:itemID="{AAE2DCF4-DB1C-44A8-837A-3DB53B9AC15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36.xml><?xml version="1.0" encoding="utf-8"?>
<ds:datastoreItem xmlns:ds="http://schemas.openxmlformats.org/officeDocument/2006/customXml" ds:itemID="{FD7E39C9-19E6-4AD6-AC3F-4899883BA3E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37.xml><?xml version="1.0" encoding="utf-8"?>
<ds:datastoreItem xmlns:ds="http://schemas.openxmlformats.org/officeDocument/2006/customXml" ds:itemID="{C1C6C0B9-149F-4728-AFB7-77BBDEA3B5AA}">
  <ds:schemaRefs>
    <ds:schemaRef ds:uri="http://schemas.microsoft.com/sharepoint/v3/contenttype/forms"/>
  </ds:schemaRefs>
</ds:datastoreItem>
</file>

<file path=customXml/itemProps2738.xml><?xml version="1.0" encoding="utf-8"?>
<ds:datastoreItem xmlns:ds="http://schemas.openxmlformats.org/officeDocument/2006/customXml" ds:itemID="{5F8E8F42-BD24-4197-8C0B-1FECA09B287F}">
  <ds:schemaRefs>
    <ds:schemaRef ds:uri="http://schemas.microsoft.com/sharepoint/v3/contenttype/forms"/>
  </ds:schemaRefs>
</ds:datastoreItem>
</file>

<file path=customXml/itemProps2739.xml><?xml version="1.0" encoding="utf-8"?>
<ds:datastoreItem xmlns:ds="http://schemas.openxmlformats.org/officeDocument/2006/customXml" ds:itemID="{A905F39E-CF88-47CB-A488-CEFE0EA80CC6}">
  <ds:schemaRefs>
    <ds:schemaRef ds:uri="http://schemas.microsoft.com/sharepoint/v3/contenttype/forms"/>
  </ds:schemaRefs>
</ds:datastoreItem>
</file>

<file path=customXml/itemProps274.xml><?xml version="1.0" encoding="utf-8"?>
<ds:datastoreItem xmlns:ds="http://schemas.openxmlformats.org/officeDocument/2006/customXml" ds:itemID="{9B9E77DC-A5B9-4B93-A4FC-16B1C1C9D100}">
  <ds:schemaRefs>
    <ds:schemaRef ds:uri="http://schemas.microsoft.com/sharepoint/v3/contenttype/forms"/>
  </ds:schemaRefs>
</ds:datastoreItem>
</file>

<file path=customXml/itemProps2740.xml><?xml version="1.0" encoding="utf-8"?>
<ds:datastoreItem xmlns:ds="http://schemas.openxmlformats.org/officeDocument/2006/customXml" ds:itemID="{5A2898CD-0BBC-4425-AC71-C8A03C2F4E4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41.xml><?xml version="1.0" encoding="utf-8"?>
<ds:datastoreItem xmlns:ds="http://schemas.openxmlformats.org/officeDocument/2006/customXml" ds:itemID="{031B346B-2680-4F73-8E58-C15E8DEAD15F}">
  <ds:schemaRefs>
    <ds:schemaRef ds:uri="http://schemas.microsoft.com/sharepoint/v3/contenttype/forms"/>
  </ds:schemaRefs>
</ds:datastoreItem>
</file>

<file path=customXml/itemProps2742.xml><?xml version="1.0" encoding="utf-8"?>
<ds:datastoreItem xmlns:ds="http://schemas.openxmlformats.org/officeDocument/2006/customXml" ds:itemID="{A15E5291-9E0E-4F71-9CD7-DBED233D6A31}">
  <ds:schemaRefs>
    <ds:schemaRef ds:uri="http://schemas.microsoft.com/sharepoint/v3/contenttype/forms"/>
  </ds:schemaRefs>
</ds:datastoreItem>
</file>

<file path=customXml/itemProps2743.xml><?xml version="1.0" encoding="utf-8"?>
<ds:datastoreItem xmlns:ds="http://schemas.openxmlformats.org/officeDocument/2006/customXml" ds:itemID="{2C7705F3-B461-47E3-A883-7A31DFEA465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44.xml><?xml version="1.0" encoding="utf-8"?>
<ds:datastoreItem xmlns:ds="http://schemas.openxmlformats.org/officeDocument/2006/customXml" ds:itemID="{051B54ED-7433-404F-9A69-7CC7AEF5193F}">
  <ds:schemaRefs>
    <ds:schemaRef ds:uri="http://schemas.microsoft.com/sharepoint/v3/contenttype/forms"/>
  </ds:schemaRefs>
</ds:datastoreItem>
</file>

<file path=customXml/itemProps2745.xml><?xml version="1.0" encoding="utf-8"?>
<ds:datastoreItem xmlns:ds="http://schemas.openxmlformats.org/officeDocument/2006/customXml" ds:itemID="{9F26675F-EE45-4BEE-A1F2-E830A92AF802}">
  <ds:schemaRefs>
    <ds:schemaRef ds:uri="http://schemas.microsoft.com/sharepoint/v3/contenttype/forms"/>
  </ds:schemaRefs>
</ds:datastoreItem>
</file>

<file path=customXml/itemProps2746.xml><?xml version="1.0" encoding="utf-8"?>
<ds:datastoreItem xmlns:ds="http://schemas.openxmlformats.org/officeDocument/2006/customXml" ds:itemID="{002A18B5-434A-4FF2-9464-5ACBDDAB4807}">
  <ds:schemaRefs>
    <ds:schemaRef ds:uri="http://schemas.microsoft.com/sharepoint/v3/contenttype/forms"/>
  </ds:schemaRefs>
</ds:datastoreItem>
</file>

<file path=customXml/itemProps2747.xml><?xml version="1.0" encoding="utf-8"?>
<ds:datastoreItem xmlns:ds="http://schemas.openxmlformats.org/officeDocument/2006/customXml" ds:itemID="{1F589A51-C216-43ED-B8B3-C3464EC29120}">
  <ds:schemaRefs>
    <ds:schemaRef ds:uri="http://schemas.microsoft.com/sharepoint/v3/contenttype/forms"/>
  </ds:schemaRefs>
</ds:datastoreItem>
</file>

<file path=customXml/itemProps2748.xml><?xml version="1.0" encoding="utf-8"?>
<ds:datastoreItem xmlns:ds="http://schemas.openxmlformats.org/officeDocument/2006/customXml" ds:itemID="{8C62743E-8571-408A-BC64-71AE6C5B0AB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49.xml><?xml version="1.0" encoding="utf-8"?>
<ds:datastoreItem xmlns:ds="http://schemas.openxmlformats.org/officeDocument/2006/customXml" ds:itemID="{2AE57617-503F-48F8-8D45-EBF496E1BA72}">
  <ds:schemaRefs>
    <ds:schemaRef ds:uri="http://schemas.microsoft.com/sharepoint/v3/contenttype/forms"/>
  </ds:schemaRefs>
</ds:datastoreItem>
</file>

<file path=customXml/itemProps275.xml><?xml version="1.0" encoding="utf-8"?>
<ds:datastoreItem xmlns:ds="http://schemas.openxmlformats.org/officeDocument/2006/customXml" ds:itemID="{2D04C796-31F6-4E98-91EE-30E342853CB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50.xml><?xml version="1.0" encoding="utf-8"?>
<ds:datastoreItem xmlns:ds="http://schemas.openxmlformats.org/officeDocument/2006/customXml" ds:itemID="{EC089CC2-47F7-4882-8E50-EB8DF7C333F3}">
  <ds:schemaRefs>
    <ds:schemaRef ds:uri="http://schemas.microsoft.com/sharepoint/v3/contenttype/forms"/>
  </ds:schemaRefs>
</ds:datastoreItem>
</file>

<file path=customXml/itemProps2751.xml><?xml version="1.0" encoding="utf-8"?>
<ds:datastoreItem xmlns:ds="http://schemas.openxmlformats.org/officeDocument/2006/customXml" ds:itemID="{5E6C96F3-292A-4ABE-B66B-56A289798592}">
  <ds:schemaRefs>
    <ds:schemaRef ds:uri="http://schemas.microsoft.com/sharepoint/v3/contenttype/forms"/>
  </ds:schemaRefs>
</ds:datastoreItem>
</file>

<file path=customXml/itemProps2752.xml><?xml version="1.0" encoding="utf-8"?>
<ds:datastoreItem xmlns:ds="http://schemas.openxmlformats.org/officeDocument/2006/customXml" ds:itemID="{02B51BFE-7AB8-4A7C-ADD5-50B23882E92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53.xml><?xml version="1.0" encoding="utf-8"?>
<ds:datastoreItem xmlns:ds="http://schemas.openxmlformats.org/officeDocument/2006/customXml" ds:itemID="{BB92C582-A9E0-401F-871B-0E638D4F63A6}">
  <ds:schemaRefs>
    <ds:schemaRef ds:uri="http://schemas.microsoft.com/sharepoint/v3/contenttype/forms"/>
  </ds:schemaRefs>
</ds:datastoreItem>
</file>

<file path=customXml/itemProps2754.xml><?xml version="1.0" encoding="utf-8"?>
<ds:datastoreItem xmlns:ds="http://schemas.openxmlformats.org/officeDocument/2006/customXml" ds:itemID="{4E994764-BE3A-4599-93D8-603F7118F90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55.xml><?xml version="1.0" encoding="utf-8"?>
<ds:datastoreItem xmlns:ds="http://schemas.openxmlformats.org/officeDocument/2006/customXml" ds:itemID="{2BC7C73A-439B-4282-BB75-EB1BFFF110D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56.xml><?xml version="1.0" encoding="utf-8"?>
<ds:datastoreItem xmlns:ds="http://schemas.openxmlformats.org/officeDocument/2006/customXml" ds:itemID="{321AE8E3-CD2E-479E-81D1-E01B93C3499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57.xml><?xml version="1.0" encoding="utf-8"?>
<ds:datastoreItem xmlns:ds="http://schemas.openxmlformats.org/officeDocument/2006/customXml" ds:itemID="{0B083847-8FC3-461D-A10E-EB3058D66E3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58.xml><?xml version="1.0" encoding="utf-8"?>
<ds:datastoreItem xmlns:ds="http://schemas.openxmlformats.org/officeDocument/2006/customXml" ds:itemID="{AC5148A3-4D3B-4C43-A98B-711DA1744F64}">
  <ds:schemaRefs>
    <ds:schemaRef ds:uri="http://schemas.microsoft.com/sharepoint/v3/contenttype/forms"/>
  </ds:schemaRefs>
</ds:datastoreItem>
</file>

<file path=customXml/itemProps2759.xml><?xml version="1.0" encoding="utf-8"?>
<ds:datastoreItem xmlns:ds="http://schemas.openxmlformats.org/officeDocument/2006/customXml" ds:itemID="{C844C444-2507-46F5-A8DA-601FA1DA0E4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6.xml><?xml version="1.0" encoding="utf-8"?>
<ds:datastoreItem xmlns:ds="http://schemas.openxmlformats.org/officeDocument/2006/customXml" ds:itemID="{ACA0E19B-0F82-47BD-B9C4-E7376320003C}">
  <ds:schemaRefs>
    <ds:schemaRef ds:uri="http://schemas.microsoft.com/sharepoint/v3/contenttype/forms"/>
  </ds:schemaRefs>
</ds:datastoreItem>
</file>

<file path=customXml/itemProps2760.xml><?xml version="1.0" encoding="utf-8"?>
<ds:datastoreItem xmlns:ds="http://schemas.openxmlformats.org/officeDocument/2006/customXml" ds:itemID="{64BA99DD-B8E4-418A-B6F3-1E4D2EBF413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61.xml><?xml version="1.0" encoding="utf-8"?>
<ds:datastoreItem xmlns:ds="http://schemas.openxmlformats.org/officeDocument/2006/customXml" ds:itemID="{D076B08F-69B2-4294-9D1B-8E3C1162215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62.xml><?xml version="1.0" encoding="utf-8"?>
<ds:datastoreItem xmlns:ds="http://schemas.openxmlformats.org/officeDocument/2006/customXml" ds:itemID="{D140159A-3D19-4FBC-9E9E-9FC5DCABDA5B}">
  <ds:schemaRefs>
    <ds:schemaRef ds:uri="http://schemas.microsoft.com/sharepoint/v3/contenttype/forms"/>
  </ds:schemaRefs>
</ds:datastoreItem>
</file>

<file path=customXml/itemProps2763.xml><?xml version="1.0" encoding="utf-8"?>
<ds:datastoreItem xmlns:ds="http://schemas.openxmlformats.org/officeDocument/2006/customXml" ds:itemID="{10E30B74-96A2-4A16-A741-67BCB509945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64.xml><?xml version="1.0" encoding="utf-8"?>
<ds:datastoreItem xmlns:ds="http://schemas.openxmlformats.org/officeDocument/2006/customXml" ds:itemID="{FFC44A21-7ACE-48EF-AC33-6E660655CC6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65.xml><?xml version="1.0" encoding="utf-8"?>
<ds:datastoreItem xmlns:ds="http://schemas.openxmlformats.org/officeDocument/2006/customXml" ds:itemID="{A4429C82-E00A-4137-828E-046A0670DAC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66.xml><?xml version="1.0" encoding="utf-8"?>
<ds:datastoreItem xmlns:ds="http://schemas.openxmlformats.org/officeDocument/2006/customXml" ds:itemID="{33E6EAC7-5BCA-4ADA-B48A-09E6759FE4B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67.xml><?xml version="1.0" encoding="utf-8"?>
<ds:datastoreItem xmlns:ds="http://schemas.openxmlformats.org/officeDocument/2006/customXml" ds:itemID="{62C12D19-9B01-4B4F-926C-02E0E8C4E73D}">
  <ds:schemaRefs>
    <ds:schemaRef ds:uri="http://schemas.microsoft.com/sharepoint/v3/contenttype/forms"/>
  </ds:schemaRefs>
</ds:datastoreItem>
</file>

<file path=customXml/itemProps2768.xml><?xml version="1.0" encoding="utf-8"?>
<ds:datastoreItem xmlns:ds="http://schemas.openxmlformats.org/officeDocument/2006/customXml" ds:itemID="{C9B3AAA2-C70E-4F76-AAEE-AAEE0DFFA605}">
  <ds:schemaRefs>
    <ds:schemaRef ds:uri="http://schemas.microsoft.com/sharepoint/v3/contenttype/forms"/>
  </ds:schemaRefs>
</ds:datastoreItem>
</file>

<file path=customXml/itemProps2769.xml><?xml version="1.0" encoding="utf-8"?>
<ds:datastoreItem xmlns:ds="http://schemas.openxmlformats.org/officeDocument/2006/customXml" ds:itemID="{0BBEC284-9B77-4BB4-884D-40D702463A6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7.xml><?xml version="1.0" encoding="utf-8"?>
<ds:datastoreItem xmlns:ds="http://schemas.openxmlformats.org/officeDocument/2006/customXml" ds:itemID="{2E30F3F0-7759-4309-8CED-9D0A66C49F1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70.xml><?xml version="1.0" encoding="utf-8"?>
<ds:datastoreItem xmlns:ds="http://schemas.openxmlformats.org/officeDocument/2006/customXml" ds:itemID="{7C4BD2CC-F328-4147-BA17-E26355870B0B}">
  <ds:schemaRefs>
    <ds:schemaRef ds:uri="http://schemas.microsoft.com/sharepoint/v3/contenttype/forms"/>
  </ds:schemaRefs>
</ds:datastoreItem>
</file>

<file path=customXml/itemProps2771.xml><?xml version="1.0" encoding="utf-8"?>
<ds:datastoreItem xmlns:ds="http://schemas.openxmlformats.org/officeDocument/2006/customXml" ds:itemID="{AB8F4276-45AF-45DB-839B-46071AA1580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72.xml><?xml version="1.0" encoding="utf-8"?>
<ds:datastoreItem xmlns:ds="http://schemas.openxmlformats.org/officeDocument/2006/customXml" ds:itemID="{3FB10467-C5F6-4BC3-9A2A-BA59A7946734}">
  <ds:schemaRefs>
    <ds:schemaRef ds:uri="http://schemas.microsoft.com/sharepoint/v3/contenttype/forms"/>
  </ds:schemaRefs>
</ds:datastoreItem>
</file>

<file path=customXml/itemProps2773.xml><?xml version="1.0" encoding="utf-8"?>
<ds:datastoreItem xmlns:ds="http://schemas.openxmlformats.org/officeDocument/2006/customXml" ds:itemID="{DFD969FB-E2DC-4360-970B-3BC7DD967FBB}">
  <ds:schemaRefs>
    <ds:schemaRef ds:uri="http://schemas.microsoft.com/sharepoint/v3/contenttype/forms"/>
  </ds:schemaRefs>
</ds:datastoreItem>
</file>

<file path=customXml/itemProps2774.xml><?xml version="1.0" encoding="utf-8"?>
<ds:datastoreItem xmlns:ds="http://schemas.openxmlformats.org/officeDocument/2006/customXml" ds:itemID="{221A075C-D45D-4D31-B261-4CC3967F2BFE}">
  <ds:schemaRefs>
    <ds:schemaRef ds:uri="http://schemas.microsoft.com/sharepoint/v3/contenttype/forms"/>
  </ds:schemaRefs>
</ds:datastoreItem>
</file>

<file path=customXml/itemProps2775.xml><?xml version="1.0" encoding="utf-8"?>
<ds:datastoreItem xmlns:ds="http://schemas.openxmlformats.org/officeDocument/2006/customXml" ds:itemID="{A1565589-0ACB-4B78-85C8-BFF8243CF60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76.xml><?xml version="1.0" encoding="utf-8"?>
<ds:datastoreItem xmlns:ds="http://schemas.openxmlformats.org/officeDocument/2006/customXml" ds:itemID="{E9EC5BBE-59BD-4F81-8D78-4BA5046D724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77.xml><?xml version="1.0" encoding="utf-8"?>
<ds:datastoreItem xmlns:ds="http://schemas.openxmlformats.org/officeDocument/2006/customXml" ds:itemID="{9EF2DEF1-773E-48A1-899A-52D09DD9043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78.xml><?xml version="1.0" encoding="utf-8"?>
<ds:datastoreItem xmlns:ds="http://schemas.openxmlformats.org/officeDocument/2006/customXml" ds:itemID="{BE400D29-F563-42CB-B810-CEBE5755C8A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79.xml><?xml version="1.0" encoding="utf-8"?>
<ds:datastoreItem xmlns:ds="http://schemas.openxmlformats.org/officeDocument/2006/customXml" ds:itemID="{6D163F85-8CB8-4F73-B4AF-AF61FA3BF523}">
  <ds:schemaRefs>
    <ds:schemaRef ds:uri="http://schemas.microsoft.com/sharepoint/v3/contenttype/forms"/>
  </ds:schemaRefs>
</ds:datastoreItem>
</file>

<file path=customXml/itemProps278.xml><?xml version="1.0" encoding="utf-8"?>
<ds:datastoreItem xmlns:ds="http://schemas.openxmlformats.org/officeDocument/2006/customXml" ds:itemID="{F9942D1F-9293-41A9-BA4D-D70D33E6150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80.xml><?xml version="1.0" encoding="utf-8"?>
<ds:datastoreItem xmlns:ds="http://schemas.openxmlformats.org/officeDocument/2006/customXml" ds:itemID="{9EADB435-DAB0-42AE-AC95-2A811976CB9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81.xml><?xml version="1.0" encoding="utf-8"?>
<ds:datastoreItem xmlns:ds="http://schemas.openxmlformats.org/officeDocument/2006/customXml" ds:itemID="{C520CB80-300F-43A1-9951-EDBB9B826871}">
  <ds:schemaRefs>
    <ds:schemaRef ds:uri="http://schemas.microsoft.com/sharepoint/v3/contenttype/forms"/>
  </ds:schemaRefs>
</ds:datastoreItem>
</file>

<file path=customXml/itemProps2782.xml><?xml version="1.0" encoding="utf-8"?>
<ds:datastoreItem xmlns:ds="http://schemas.openxmlformats.org/officeDocument/2006/customXml" ds:itemID="{21E0196E-66A9-4E9E-A4A8-AE949890B0B7}">
  <ds:schemaRefs>
    <ds:schemaRef ds:uri="http://schemas.microsoft.com/sharepoint/v3/contenttype/forms"/>
  </ds:schemaRefs>
</ds:datastoreItem>
</file>

<file path=customXml/itemProps2783.xml><?xml version="1.0" encoding="utf-8"?>
<ds:datastoreItem xmlns:ds="http://schemas.openxmlformats.org/officeDocument/2006/customXml" ds:itemID="{558B95AF-A215-430A-B0BB-29E3CEFBBA6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84.xml><?xml version="1.0" encoding="utf-8"?>
<ds:datastoreItem xmlns:ds="http://schemas.openxmlformats.org/officeDocument/2006/customXml" ds:itemID="{4E0CB2CE-EC74-42E2-B58F-AC53AD6E7256}">
  <ds:schemaRefs>
    <ds:schemaRef ds:uri="http://schemas.microsoft.com/sharepoint/v3/contenttype/forms"/>
  </ds:schemaRefs>
</ds:datastoreItem>
</file>

<file path=customXml/itemProps2785.xml><?xml version="1.0" encoding="utf-8"?>
<ds:datastoreItem xmlns:ds="http://schemas.openxmlformats.org/officeDocument/2006/customXml" ds:itemID="{184BE145-A36C-40CD-AF03-87A7472269C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86.xml><?xml version="1.0" encoding="utf-8"?>
<ds:datastoreItem xmlns:ds="http://schemas.openxmlformats.org/officeDocument/2006/customXml" ds:itemID="{DFAC5F3C-AFD8-4330-AB79-0C81C450C794}">
  <ds:schemaRefs>
    <ds:schemaRef ds:uri="http://schemas.microsoft.com/sharepoint/v3/contenttype/forms"/>
  </ds:schemaRefs>
</ds:datastoreItem>
</file>

<file path=customXml/itemProps2787.xml><?xml version="1.0" encoding="utf-8"?>
<ds:datastoreItem xmlns:ds="http://schemas.openxmlformats.org/officeDocument/2006/customXml" ds:itemID="{CF97F554-8A22-432A-B7CD-3936E5C6277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88.xml><?xml version="1.0" encoding="utf-8"?>
<ds:datastoreItem xmlns:ds="http://schemas.openxmlformats.org/officeDocument/2006/customXml" ds:itemID="{8FF574C8-74AA-4370-87CA-90DD3E50060F}">
  <ds:schemaRefs>
    <ds:schemaRef ds:uri="http://schemas.microsoft.com/sharepoint/v3/contenttype/forms"/>
  </ds:schemaRefs>
</ds:datastoreItem>
</file>

<file path=customXml/itemProps2789.xml><?xml version="1.0" encoding="utf-8"?>
<ds:datastoreItem xmlns:ds="http://schemas.openxmlformats.org/officeDocument/2006/customXml" ds:itemID="{F2B797A7-1A79-4FE2-B883-0F6B911E406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9.xml><?xml version="1.0" encoding="utf-8"?>
<ds:datastoreItem xmlns:ds="http://schemas.openxmlformats.org/officeDocument/2006/customXml" ds:itemID="{FF3D4B2E-6D31-47EF-8F54-0972D8F4CE7E}">
  <ds:schemaRefs>
    <ds:schemaRef ds:uri="http://schemas.microsoft.com/sharepoint/v3/contenttype/forms"/>
  </ds:schemaRefs>
</ds:datastoreItem>
</file>

<file path=customXml/itemProps2790.xml><?xml version="1.0" encoding="utf-8"?>
<ds:datastoreItem xmlns:ds="http://schemas.openxmlformats.org/officeDocument/2006/customXml" ds:itemID="{A6A25177-E1E5-4739-976D-3B011F5942D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91.xml><?xml version="1.0" encoding="utf-8"?>
<ds:datastoreItem xmlns:ds="http://schemas.openxmlformats.org/officeDocument/2006/customXml" ds:itemID="{BC92AF1E-2A06-48E0-8FE4-7A33E2826441}">
  <ds:schemaRefs>
    <ds:schemaRef ds:uri="http://schemas.microsoft.com/sharepoint/v3/contenttype/forms"/>
  </ds:schemaRefs>
</ds:datastoreItem>
</file>

<file path=customXml/itemProps2792.xml><?xml version="1.0" encoding="utf-8"?>
<ds:datastoreItem xmlns:ds="http://schemas.openxmlformats.org/officeDocument/2006/customXml" ds:itemID="{055A2295-24BB-4ED4-9226-BF3AF45969D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93.xml><?xml version="1.0" encoding="utf-8"?>
<ds:datastoreItem xmlns:ds="http://schemas.openxmlformats.org/officeDocument/2006/customXml" ds:itemID="{85BE65FC-A3C3-40DB-9635-40292AD17F9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94.xml><?xml version="1.0" encoding="utf-8"?>
<ds:datastoreItem xmlns:ds="http://schemas.openxmlformats.org/officeDocument/2006/customXml" ds:itemID="{FA94CE60-5C83-4281-A988-BD4D5C459A2B}">
  <ds:schemaRefs>
    <ds:schemaRef ds:uri="http://schemas.microsoft.com/sharepoint/v3/contenttype/forms"/>
  </ds:schemaRefs>
</ds:datastoreItem>
</file>

<file path=customXml/itemProps2795.xml><?xml version="1.0" encoding="utf-8"?>
<ds:datastoreItem xmlns:ds="http://schemas.openxmlformats.org/officeDocument/2006/customXml" ds:itemID="{37F35876-CAA7-475C-AE9B-0215D9AB6A2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96.xml><?xml version="1.0" encoding="utf-8"?>
<ds:datastoreItem xmlns:ds="http://schemas.openxmlformats.org/officeDocument/2006/customXml" ds:itemID="{8F04A9F7-04BC-47C7-90F7-0F92A0B5776A}">
  <ds:schemaRefs>
    <ds:schemaRef ds:uri="http://schemas.microsoft.com/sharepoint/v3/contenttype/forms"/>
  </ds:schemaRefs>
</ds:datastoreItem>
</file>

<file path=customXml/itemProps2797.xml><?xml version="1.0" encoding="utf-8"?>
<ds:datastoreItem xmlns:ds="http://schemas.openxmlformats.org/officeDocument/2006/customXml" ds:itemID="{FC17F67F-ECA4-4693-9B7B-FF9AA938702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98.xml><?xml version="1.0" encoding="utf-8"?>
<ds:datastoreItem xmlns:ds="http://schemas.openxmlformats.org/officeDocument/2006/customXml" ds:itemID="{AE056F8A-F8B7-40FF-B8F9-DF07BE5F24F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799.xml><?xml version="1.0" encoding="utf-8"?>
<ds:datastoreItem xmlns:ds="http://schemas.openxmlformats.org/officeDocument/2006/customXml" ds:itemID="{52464198-EE5A-4871-9060-C06FEE4C289D}">
  <ds:schemaRefs>
    <ds:schemaRef ds:uri="http://schemas.microsoft.com/sharepoint/v3/contenttype/forms"/>
  </ds:schemaRefs>
</ds:datastoreItem>
</file>

<file path=customXml/itemProps28.xml><?xml version="1.0" encoding="utf-8"?>
<ds:datastoreItem xmlns:ds="http://schemas.openxmlformats.org/officeDocument/2006/customXml" ds:itemID="{B2781A60-C68A-41D5-9B94-83878051186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0.xml><?xml version="1.0" encoding="utf-8"?>
<ds:datastoreItem xmlns:ds="http://schemas.openxmlformats.org/officeDocument/2006/customXml" ds:itemID="{B8B4B33E-0901-47FA-82AD-B8CB59F82509}">
  <ds:schemaRefs>
    <ds:schemaRef ds:uri="http://schemas.microsoft.com/sharepoint/v3/contenttype/forms"/>
  </ds:schemaRefs>
</ds:datastoreItem>
</file>

<file path=customXml/itemProps2800.xml><?xml version="1.0" encoding="utf-8"?>
<ds:datastoreItem xmlns:ds="http://schemas.openxmlformats.org/officeDocument/2006/customXml" ds:itemID="{ADFCA0C3-96F9-4F95-9927-6588DFA28EBC}">
  <ds:schemaRefs>
    <ds:schemaRef ds:uri="http://schemas.microsoft.com/sharepoint/v3/contenttype/forms"/>
  </ds:schemaRefs>
</ds:datastoreItem>
</file>

<file path=customXml/itemProps2801.xml><?xml version="1.0" encoding="utf-8"?>
<ds:datastoreItem xmlns:ds="http://schemas.openxmlformats.org/officeDocument/2006/customXml" ds:itemID="{C12D2A58-0ACA-4DB9-93CE-10C75D187513}">
  <ds:schemaRefs>
    <ds:schemaRef ds:uri="http://schemas.microsoft.com/sharepoint/v3/contenttype/forms"/>
  </ds:schemaRefs>
</ds:datastoreItem>
</file>

<file path=customXml/itemProps2802.xml><?xml version="1.0" encoding="utf-8"?>
<ds:datastoreItem xmlns:ds="http://schemas.openxmlformats.org/officeDocument/2006/customXml" ds:itemID="{B3296F77-6CF3-416E-942F-8D97D3E5CE3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03.xml><?xml version="1.0" encoding="utf-8"?>
<ds:datastoreItem xmlns:ds="http://schemas.openxmlformats.org/officeDocument/2006/customXml" ds:itemID="{81BC8A8F-1654-4DB6-A1A3-7837A175387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04.xml><?xml version="1.0" encoding="utf-8"?>
<ds:datastoreItem xmlns:ds="http://schemas.openxmlformats.org/officeDocument/2006/customXml" ds:itemID="{8BE67B7F-209D-4DA7-AFE2-F3924422F602}">
  <ds:schemaRefs>
    <ds:schemaRef ds:uri="http://schemas.microsoft.com/sharepoint/v3/contenttype/forms"/>
  </ds:schemaRefs>
</ds:datastoreItem>
</file>

<file path=customXml/itemProps2805.xml><?xml version="1.0" encoding="utf-8"?>
<ds:datastoreItem xmlns:ds="http://schemas.openxmlformats.org/officeDocument/2006/customXml" ds:itemID="{28A4358F-43E7-4C10-80B9-7F48758C5FF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06.xml><?xml version="1.0" encoding="utf-8"?>
<ds:datastoreItem xmlns:ds="http://schemas.openxmlformats.org/officeDocument/2006/customXml" ds:itemID="{C15C55FE-26BB-426B-9400-604E26FE238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07.xml><?xml version="1.0" encoding="utf-8"?>
<ds:datastoreItem xmlns:ds="http://schemas.openxmlformats.org/officeDocument/2006/customXml" ds:itemID="{1A51BC7B-2BC1-47B2-9952-EFA3BE8C17B1}">
  <ds:schemaRefs>
    <ds:schemaRef ds:uri="http://schemas.microsoft.com/sharepoint/v3/contenttype/forms"/>
  </ds:schemaRefs>
</ds:datastoreItem>
</file>

<file path=customXml/itemProps2808.xml><?xml version="1.0" encoding="utf-8"?>
<ds:datastoreItem xmlns:ds="http://schemas.openxmlformats.org/officeDocument/2006/customXml" ds:itemID="{1A5FED00-A18F-4171-B490-91B7FD1E335A}">
  <ds:schemaRefs>
    <ds:schemaRef ds:uri="http://schemas.microsoft.com/sharepoint/v3/contenttype/forms"/>
  </ds:schemaRefs>
</ds:datastoreItem>
</file>

<file path=customXml/itemProps2809.xml><?xml version="1.0" encoding="utf-8"?>
<ds:datastoreItem xmlns:ds="http://schemas.openxmlformats.org/officeDocument/2006/customXml" ds:itemID="{C9DF245F-675D-4CD6-AD74-7556F234B8D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1.xml><?xml version="1.0" encoding="utf-8"?>
<ds:datastoreItem xmlns:ds="http://schemas.openxmlformats.org/officeDocument/2006/customXml" ds:itemID="{180EF335-0F68-4C31-9F40-4F91AEC3A32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10.xml><?xml version="1.0" encoding="utf-8"?>
<ds:datastoreItem xmlns:ds="http://schemas.openxmlformats.org/officeDocument/2006/customXml" ds:itemID="{23578FDA-15D2-4E51-97E8-96A7E125D383}">
  <ds:schemaRefs>
    <ds:schemaRef ds:uri="http://schemas.microsoft.com/sharepoint/v3/contenttype/forms"/>
  </ds:schemaRefs>
</ds:datastoreItem>
</file>

<file path=customXml/itemProps2811.xml><?xml version="1.0" encoding="utf-8"?>
<ds:datastoreItem xmlns:ds="http://schemas.openxmlformats.org/officeDocument/2006/customXml" ds:itemID="{B5815B04-1BCF-4A0F-A458-24245B4B5C19}">
  <ds:schemaRefs>
    <ds:schemaRef ds:uri="http://schemas.microsoft.com/sharepoint/v3/contenttype/forms"/>
  </ds:schemaRefs>
</ds:datastoreItem>
</file>

<file path=customXml/itemProps2812.xml><?xml version="1.0" encoding="utf-8"?>
<ds:datastoreItem xmlns:ds="http://schemas.openxmlformats.org/officeDocument/2006/customXml" ds:itemID="{E32024D2-547C-4EBA-994F-4928CEB9849F}">
  <ds:schemaRefs>
    <ds:schemaRef ds:uri="http://schemas.microsoft.com/sharepoint/v3/contenttype/forms"/>
  </ds:schemaRefs>
</ds:datastoreItem>
</file>

<file path=customXml/itemProps2813.xml><?xml version="1.0" encoding="utf-8"?>
<ds:datastoreItem xmlns:ds="http://schemas.openxmlformats.org/officeDocument/2006/customXml" ds:itemID="{26C6CF24-9E56-4F3E-8B86-70513CC646C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14.xml><?xml version="1.0" encoding="utf-8"?>
<ds:datastoreItem xmlns:ds="http://schemas.openxmlformats.org/officeDocument/2006/customXml" ds:itemID="{385B978A-8149-42DA-B49C-D2674CB04C5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15.xml><?xml version="1.0" encoding="utf-8"?>
<ds:datastoreItem xmlns:ds="http://schemas.openxmlformats.org/officeDocument/2006/customXml" ds:itemID="{D6C5CB69-92DF-43F8-A49D-DDA7862201AB}">
  <ds:schemaRefs>
    <ds:schemaRef ds:uri="http://schemas.microsoft.com/sharepoint/v3/contenttype/forms"/>
  </ds:schemaRefs>
</ds:datastoreItem>
</file>

<file path=customXml/itemProps2816.xml><?xml version="1.0" encoding="utf-8"?>
<ds:datastoreItem xmlns:ds="http://schemas.openxmlformats.org/officeDocument/2006/customXml" ds:itemID="{F390DC22-2B50-4E37-BA90-86C9C9F1FE3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17.xml><?xml version="1.0" encoding="utf-8"?>
<ds:datastoreItem xmlns:ds="http://schemas.openxmlformats.org/officeDocument/2006/customXml" ds:itemID="{A1BB6689-48ED-4E0C-9965-40574F73B168}">
  <ds:schemaRefs>
    <ds:schemaRef ds:uri="http://schemas.microsoft.com/sharepoint/v3/contenttype/forms"/>
  </ds:schemaRefs>
</ds:datastoreItem>
</file>

<file path=customXml/itemProps2818.xml><?xml version="1.0" encoding="utf-8"?>
<ds:datastoreItem xmlns:ds="http://schemas.openxmlformats.org/officeDocument/2006/customXml" ds:itemID="{6B165CA6-7FDB-4F38-830B-19972624B875}">
  <ds:schemaRefs>
    <ds:schemaRef ds:uri="http://schemas.microsoft.com/sharepoint/v3/contenttype/forms"/>
  </ds:schemaRefs>
</ds:datastoreItem>
</file>

<file path=customXml/itemProps2819.xml><?xml version="1.0" encoding="utf-8"?>
<ds:datastoreItem xmlns:ds="http://schemas.openxmlformats.org/officeDocument/2006/customXml" ds:itemID="{FA6C70D5-DA58-4B87-AC86-FBD27F31395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2.xml><?xml version="1.0" encoding="utf-8"?>
<ds:datastoreItem xmlns:ds="http://schemas.openxmlformats.org/officeDocument/2006/customXml" ds:itemID="{91B02283-EE26-4DD5-876C-C209658A71D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20.xml><?xml version="1.0" encoding="utf-8"?>
<ds:datastoreItem xmlns:ds="http://schemas.openxmlformats.org/officeDocument/2006/customXml" ds:itemID="{18C9120D-7EE6-485A-8F01-9AD7C2A5266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21.xml><?xml version="1.0" encoding="utf-8"?>
<ds:datastoreItem xmlns:ds="http://schemas.openxmlformats.org/officeDocument/2006/customXml" ds:itemID="{82198519-F359-4EE2-A1B6-F792014A5144}">
  <ds:schemaRefs>
    <ds:schemaRef ds:uri="http://schemas.microsoft.com/sharepoint/v3/contenttype/forms"/>
  </ds:schemaRefs>
</ds:datastoreItem>
</file>

<file path=customXml/itemProps2822.xml><?xml version="1.0" encoding="utf-8"?>
<ds:datastoreItem xmlns:ds="http://schemas.openxmlformats.org/officeDocument/2006/customXml" ds:itemID="{3EB361A9-1D35-4A48-AF3C-DE088CD90664}">
  <ds:schemaRefs>
    <ds:schemaRef ds:uri="http://schemas.microsoft.com/sharepoint/v3/contenttype/forms"/>
  </ds:schemaRefs>
</ds:datastoreItem>
</file>

<file path=customXml/itemProps2823.xml><?xml version="1.0" encoding="utf-8"?>
<ds:datastoreItem xmlns:ds="http://schemas.openxmlformats.org/officeDocument/2006/customXml" ds:itemID="{BCA2380B-F74D-4F27-B295-72DCE90B1B6B}">
  <ds:schemaRefs>
    <ds:schemaRef ds:uri="http://schemas.microsoft.com/sharepoint/v3/contenttype/forms"/>
  </ds:schemaRefs>
</ds:datastoreItem>
</file>

<file path=customXml/itemProps2824.xml><?xml version="1.0" encoding="utf-8"?>
<ds:datastoreItem xmlns:ds="http://schemas.openxmlformats.org/officeDocument/2006/customXml" ds:itemID="{D262FCB8-D942-4493-9D56-9749AFEB5AA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25.xml><?xml version="1.0" encoding="utf-8"?>
<ds:datastoreItem xmlns:ds="http://schemas.openxmlformats.org/officeDocument/2006/customXml" ds:itemID="{68EA9091-8882-41DB-896A-14C693D4E505}">
  <ds:schemaRefs>
    <ds:schemaRef ds:uri="http://schemas.microsoft.com/sharepoint/v3/contenttype/forms"/>
  </ds:schemaRefs>
</ds:datastoreItem>
</file>

<file path=customXml/itemProps2826.xml><?xml version="1.0" encoding="utf-8"?>
<ds:datastoreItem xmlns:ds="http://schemas.openxmlformats.org/officeDocument/2006/customXml" ds:itemID="{EA68267B-D96E-4540-A5B8-4297C8026B5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27.xml><?xml version="1.0" encoding="utf-8"?>
<ds:datastoreItem xmlns:ds="http://schemas.openxmlformats.org/officeDocument/2006/customXml" ds:itemID="{809921EB-B566-418B-A3DC-C0685F1C9E6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28.xml><?xml version="1.0" encoding="utf-8"?>
<ds:datastoreItem xmlns:ds="http://schemas.openxmlformats.org/officeDocument/2006/customXml" ds:itemID="{04726B06-1CEC-4AE4-AB56-4AE057268773}">
  <ds:schemaRefs>
    <ds:schemaRef ds:uri="http://schemas.microsoft.com/sharepoint/v3/contenttype/forms"/>
  </ds:schemaRefs>
</ds:datastoreItem>
</file>

<file path=customXml/itemProps2829.xml><?xml version="1.0" encoding="utf-8"?>
<ds:datastoreItem xmlns:ds="http://schemas.openxmlformats.org/officeDocument/2006/customXml" ds:itemID="{20EAE4A9-46F6-446E-9A7A-CCFEF001E141}">
  <ds:schemaRefs>
    <ds:schemaRef ds:uri="http://schemas.microsoft.com/sharepoint/v3/contenttype/forms"/>
  </ds:schemaRefs>
</ds:datastoreItem>
</file>

<file path=customXml/itemProps283.xml><?xml version="1.0" encoding="utf-8"?>
<ds:datastoreItem xmlns:ds="http://schemas.openxmlformats.org/officeDocument/2006/customXml" ds:itemID="{0B77A74E-C4CC-4313-A5A1-9EAB4B495CD5}">
  <ds:schemaRefs>
    <ds:schemaRef ds:uri="http://schemas.microsoft.com/sharepoint/v3/contenttype/forms"/>
  </ds:schemaRefs>
</ds:datastoreItem>
</file>

<file path=customXml/itemProps2830.xml><?xml version="1.0" encoding="utf-8"?>
<ds:datastoreItem xmlns:ds="http://schemas.openxmlformats.org/officeDocument/2006/customXml" ds:itemID="{76BA01D1-D49D-4409-8340-6B9BAA56AEBF}">
  <ds:schemaRefs>
    <ds:schemaRef ds:uri="http://schemas.microsoft.com/sharepoint/v3/contenttype/forms"/>
  </ds:schemaRefs>
</ds:datastoreItem>
</file>

<file path=customXml/itemProps2831.xml><?xml version="1.0" encoding="utf-8"?>
<ds:datastoreItem xmlns:ds="http://schemas.openxmlformats.org/officeDocument/2006/customXml" ds:itemID="{0742D8C0-9C79-4A7B-94EA-1F2B732F3B27}">
  <ds:schemaRefs>
    <ds:schemaRef ds:uri="http://schemas.microsoft.com/sharepoint/v3/contenttype/forms"/>
  </ds:schemaRefs>
</ds:datastoreItem>
</file>

<file path=customXml/itemProps2832.xml><?xml version="1.0" encoding="utf-8"?>
<ds:datastoreItem xmlns:ds="http://schemas.openxmlformats.org/officeDocument/2006/customXml" ds:itemID="{B94B597D-1929-46E2-8D58-E44E13D6380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33.xml><?xml version="1.0" encoding="utf-8"?>
<ds:datastoreItem xmlns:ds="http://schemas.openxmlformats.org/officeDocument/2006/customXml" ds:itemID="{389F7447-6C0D-4A0A-A8A4-1998F2D3348B}">
  <ds:schemaRefs>
    <ds:schemaRef ds:uri="http://schemas.microsoft.com/sharepoint/v3/contenttype/forms"/>
  </ds:schemaRefs>
</ds:datastoreItem>
</file>

<file path=customXml/itemProps2834.xml><?xml version="1.0" encoding="utf-8"?>
<ds:datastoreItem xmlns:ds="http://schemas.openxmlformats.org/officeDocument/2006/customXml" ds:itemID="{5F90B856-2E42-4F79-96FA-3F1F33F8D0F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35.xml><?xml version="1.0" encoding="utf-8"?>
<ds:datastoreItem xmlns:ds="http://schemas.openxmlformats.org/officeDocument/2006/customXml" ds:itemID="{5AF41F83-E6B1-4CBD-9132-93293441455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36.xml><?xml version="1.0" encoding="utf-8"?>
<ds:datastoreItem xmlns:ds="http://schemas.openxmlformats.org/officeDocument/2006/customXml" ds:itemID="{805C5633-75D2-4DD1-8B88-1EE259693B49}">
  <ds:schemaRefs>
    <ds:schemaRef ds:uri="http://schemas.microsoft.com/sharepoint/v3/contenttype/forms"/>
  </ds:schemaRefs>
</ds:datastoreItem>
</file>

<file path=customXml/itemProps2837.xml><?xml version="1.0" encoding="utf-8"?>
<ds:datastoreItem xmlns:ds="http://schemas.openxmlformats.org/officeDocument/2006/customXml" ds:itemID="{79A898BC-FD9E-480A-B8B7-FD86E7481CA7}">
  <ds:schemaRefs>
    <ds:schemaRef ds:uri="http://schemas.microsoft.com/sharepoint/v3/contenttype/forms"/>
  </ds:schemaRefs>
</ds:datastoreItem>
</file>

<file path=customXml/itemProps2838.xml><?xml version="1.0" encoding="utf-8"?>
<ds:datastoreItem xmlns:ds="http://schemas.openxmlformats.org/officeDocument/2006/customXml" ds:itemID="{35190AD2-0AC7-462F-A1EB-3C1561E991E1}">
  <ds:schemaRefs>
    <ds:schemaRef ds:uri="http://schemas.microsoft.com/sharepoint/v3/contenttype/forms"/>
  </ds:schemaRefs>
</ds:datastoreItem>
</file>

<file path=customXml/itemProps2839.xml><?xml version="1.0" encoding="utf-8"?>
<ds:datastoreItem xmlns:ds="http://schemas.openxmlformats.org/officeDocument/2006/customXml" ds:itemID="{92963874-FCD3-4242-9D7F-7B93C2546AC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4.xml><?xml version="1.0" encoding="utf-8"?>
<ds:datastoreItem xmlns:ds="http://schemas.openxmlformats.org/officeDocument/2006/customXml" ds:itemID="{2D6BB1FD-5D15-4F28-AE00-233E36DD4CEE}">
  <ds:schemaRefs>
    <ds:schemaRef ds:uri="http://schemas.microsoft.com/sharepoint/v3/contenttype/forms"/>
  </ds:schemaRefs>
</ds:datastoreItem>
</file>

<file path=customXml/itemProps2840.xml><?xml version="1.0" encoding="utf-8"?>
<ds:datastoreItem xmlns:ds="http://schemas.openxmlformats.org/officeDocument/2006/customXml" ds:itemID="{CC8BCF65-87FB-465E-8FE0-9DB70AB50C8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41.xml><?xml version="1.0" encoding="utf-8"?>
<ds:datastoreItem xmlns:ds="http://schemas.openxmlformats.org/officeDocument/2006/customXml" ds:itemID="{F9FA3FC5-BE93-4128-8B1D-55E3A60C7FF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42.xml><?xml version="1.0" encoding="utf-8"?>
<ds:datastoreItem xmlns:ds="http://schemas.openxmlformats.org/officeDocument/2006/customXml" ds:itemID="{AE32AB6B-0293-4661-B597-9FB166DB39D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43.xml><?xml version="1.0" encoding="utf-8"?>
<ds:datastoreItem xmlns:ds="http://schemas.openxmlformats.org/officeDocument/2006/customXml" ds:itemID="{83D54D26-6950-4089-B80A-072BD0A5C252}">
  <ds:schemaRefs>
    <ds:schemaRef ds:uri="http://schemas.microsoft.com/sharepoint/v3/contenttype/forms"/>
  </ds:schemaRefs>
</ds:datastoreItem>
</file>

<file path=customXml/itemProps2844.xml><?xml version="1.0" encoding="utf-8"?>
<ds:datastoreItem xmlns:ds="http://schemas.openxmlformats.org/officeDocument/2006/customXml" ds:itemID="{F5BFD981-0D5C-402D-B59C-C4D4090956D7}">
  <ds:schemaRefs>
    <ds:schemaRef ds:uri="http://schemas.microsoft.com/sharepoint/v3/contenttype/forms"/>
  </ds:schemaRefs>
</ds:datastoreItem>
</file>

<file path=customXml/itemProps2845.xml><?xml version="1.0" encoding="utf-8"?>
<ds:datastoreItem xmlns:ds="http://schemas.openxmlformats.org/officeDocument/2006/customXml" ds:itemID="{AFD3EACD-AD0E-4754-B9E5-6DEC2C251FC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46.xml><?xml version="1.0" encoding="utf-8"?>
<ds:datastoreItem xmlns:ds="http://schemas.openxmlformats.org/officeDocument/2006/customXml" ds:itemID="{268A46EF-97BE-431C-9D92-663410DBE5C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47.xml><?xml version="1.0" encoding="utf-8"?>
<ds:datastoreItem xmlns:ds="http://schemas.openxmlformats.org/officeDocument/2006/customXml" ds:itemID="{3B216713-3B51-4B5B-89DA-B088FB37AADB}">
  <ds:schemaRefs>
    <ds:schemaRef ds:uri="http://schemas.microsoft.com/sharepoint/v3/contenttype/forms"/>
  </ds:schemaRefs>
</ds:datastoreItem>
</file>

<file path=customXml/itemProps2848.xml><?xml version="1.0" encoding="utf-8"?>
<ds:datastoreItem xmlns:ds="http://schemas.openxmlformats.org/officeDocument/2006/customXml" ds:itemID="{0B174CC3-2962-4B4C-9412-2E2073270EA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49.xml><?xml version="1.0" encoding="utf-8"?>
<ds:datastoreItem xmlns:ds="http://schemas.openxmlformats.org/officeDocument/2006/customXml" ds:itemID="{DE7C6B0A-16AD-4D18-AF94-689E203C71A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5.xml><?xml version="1.0" encoding="utf-8"?>
<ds:datastoreItem xmlns:ds="http://schemas.openxmlformats.org/officeDocument/2006/customXml" ds:itemID="{FF4B1115-8FDC-4B92-846C-02C5112BECF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50.xml><?xml version="1.0" encoding="utf-8"?>
<ds:datastoreItem xmlns:ds="http://schemas.openxmlformats.org/officeDocument/2006/customXml" ds:itemID="{C7336E3C-CCEC-4C1A-9279-1D7C5C07DE14}">
  <ds:schemaRefs>
    <ds:schemaRef ds:uri="http://schemas.microsoft.com/sharepoint/v3/contenttype/forms"/>
  </ds:schemaRefs>
</ds:datastoreItem>
</file>

<file path=customXml/itemProps2851.xml><?xml version="1.0" encoding="utf-8"?>
<ds:datastoreItem xmlns:ds="http://schemas.openxmlformats.org/officeDocument/2006/customXml" ds:itemID="{8E539915-E96D-47EB-A90E-0B454332FC97}">
  <ds:schemaRefs>
    <ds:schemaRef ds:uri="http://schemas.microsoft.com/sharepoint/v3/contenttype/forms"/>
  </ds:schemaRefs>
</ds:datastoreItem>
</file>

<file path=customXml/itemProps2852.xml><?xml version="1.0" encoding="utf-8"?>
<ds:datastoreItem xmlns:ds="http://schemas.openxmlformats.org/officeDocument/2006/customXml" ds:itemID="{9F1B889D-EADC-4F0A-8903-6D3F5FE7261A}">
  <ds:schemaRefs>
    <ds:schemaRef ds:uri="http://schemas.microsoft.com/sharepoint/v3/contenttype/forms"/>
  </ds:schemaRefs>
</ds:datastoreItem>
</file>

<file path=customXml/itemProps2853.xml><?xml version="1.0" encoding="utf-8"?>
<ds:datastoreItem xmlns:ds="http://schemas.openxmlformats.org/officeDocument/2006/customXml" ds:itemID="{FB0BF001-E01A-46CD-B1F4-91C05A749651}">
  <ds:schemaRefs>
    <ds:schemaRef ds:uri="http://schemas.microsoft.com/sharepoint/v3/contenttype/forms"/>
  </ds:schemaRefs>
</ds:datastoreItem>
</file>

<file path=customXml/itemProps2854.xml><?xml version="1.0" encoding="utf-8"?>
<ds:datastoreItem xmlns:ds="http://schemas.openxmlformats.org/officeDocument/2006/customXml" ds:itemID="{84A42ED2-E5D9-429B-8663-88B210F341B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55.xml><?xml version="1.0" encoding="utf-8"?>
<ds:datastoreItem xmlns:ds="http://schemas.openxmlformats.org/officeDocument/2006/customXml" ds:itemID="{6395F107-7ED1-43EC-B47F-37B2A19CD46A}">
  <ds:schemaRefs>
    <ds:schemaRef ds:uri="http://schemas.microsoft.com/sharepoint/v3/contenttype/forms"/>
  </ds:schemaRefs>
</ds:datastoreItem>
</file>

<file path=customXml/itemProps2856.xml><?xml version="1.0" encoding="utf-8"?>
<ds:datastoreItem xmlns:ds="http://schemas.openxmlformats.org/officeDocument/2006/customXml" ds:itemID="{C6673B8A-FFA2-422B-9DD2-BC0AFF890A9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57.xml><?xml version="1.0" encoding="utf-8"?>
<ds:datastoreItem xmlns:ds="http://schemas.openxmlformats.org/officeDocument/2006/customXml" ds:itemID="{A4FAAF45-CE0C-4F54-9CB9-E660724B39AD}">
  <ds:schemaRefs>
    <ds:schemaRef ds:uri="http://schemas.microsoft.com/sharepoint/v3/contenttype/forms"/>
  </ds:schemaRefs>
</ds:datastoreItem>
</file>

<file path=customXml/itemProps2858.xml><?xml version="1.0" encoding="utf-8"?>
<ds:datastoreItem xmlns:ds="http://schemas.openxmlformats.org/officeDocument/2006/customXml" ds:itemID="{6E78EE99-93A7-4910-A541-636184A0F013}">
  <ds:schemaRefs>
    <ds:schemaRef ds:uri="http://schemas.microsoft.com/sharepoint/v3/contenttype/forms"/>
  </ds:schemaRefs>
</ds:datastoreItem>
</file>

<file path=customXml/itemProps2859.xml><?xml version="1.0" encoding="utf-8"?>
<ds:datastoreItem xmlns:ds="http://schemas.openxmlformats.org/officeDocument/2006/customXml" ds:itemID="{91DA0F8E-ED3C-4515-91E9-1DBB63C488F5}">
  <ds:schemaRefs>
    <ds:schemaRef ds:uri="http://schemas.microsoft.com/sharepoint/v3/contenttype/forms"/>
  </ds:schemaRefs>
</ds:datastoreItem>
</file>

<file path=customXml/itemProps286.xml><?xml version="1.0" encoding="utf-8"?>
<ds:datastoreItem xmlns:ds="http://schemas.openxmlformats.org/officeDocument/2006/customXml" ds:itemID="{05D41772-836F-4003-9731-FDBD3CEB719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60.xml><?xml version="1.0" encoding="utf-8"?>
<ds:datastoreItem xmlns:ds="http://schemas.openxmlformats.org/officeDocument/2006/customXml" ds:itemID="{0EFA31DE-F2F8-4DCC-8142-792AFFED56A1}">
  <ds:schemaRefs>
    <ds:schemaRef ds:uri="http://schemas.microsoft.com/sharepoint/v3/contenttype/forms"/>
  </ds:schemaRefs>
</ds:datastoreItem>
</file>

<file path=customXml/itemProps2861.xml><?xml version="1.0" encoding="utf-8"?>
<ds:datastoreItem xmlns:ds="http://schemas.openxmlformats.org/officeDocument/2006/customXml" ds:itemID="{A93B7B00-A020-43BD-9C12-BE426BBF8AEF}">
  <ds:schemaRefs>
    <ds:schemaRef ds:uri="http://schemas.microsoft.com/sharepoint/v3/contenttype/forms"/>
  </ds:schemaRefs>
</ds:datastoreItem>
</file>

<file path=customXml/itemProps2862.xml><?xml version="1.0" encoding="utf-8"?>
<ds:datastoreItem xmlns:ds="http://schemas.openxmlformats.org/officeDocument/2006/customXml" ds:itemID="{BE3E9AE3-6E5A-46C3-A76F-E997D131B86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63.xml><?xml version="1.0" encoding="utf-8"?>
<ds:datastoreItem xmlns:ds="http://schemas.openxmlformats.org/officeDocument/2006/customXml" ds:itemID="{50D93D6E-8844-4CA3-B5D7-3EDF355B02E3}">
  <ds:schemaRefs>
    <ds:schemaRef ds:uri="http://schemas.microsoft.com/sharepoint/v3/contenttype/forms"/>
  </ds:schemaRefs>
</ds:datastoreItem>
</file>

<file path=customXml/itemProps2864.xml><?xml version="1.0" encoding="utf-8"?>
<ds:datastoreItem xmlns:ds="http://schemas.openxmlformats.org/officeDocument/2006/customXml" ds:itemID="{42EFAC60-4D00-4310-A065-BD549746CB4D}">
  <ds:schemaRefs>
    <ds:schemaRef ds:uri="http://schemas.microsoft.com/sharepoint/v3/contenttype/forms"/>
  </ds:schemaRefs>
</ds:datastoreItem>
</file>

<file path=customXml/itemProps2865.xml><?xml version="1.0" encoding="utf-8"?>
<ds:datastoreItem xmlns:ds="http://schemas.openxmlformats.org/officeDocument/2006/customXml" ds:itemID="{FD931BEE-AC0E-46C8-A0E1-BD750D0146C6}">
  <ds:schemaRefs>
    <ds:schemaRef ds:uri="http://schemas.microsoft.com/sharepoint/v3/contenttype/forms"/>
  </ds:schemaRefs>
</ds:datastoreItem>
</file>

<file path=customXml/itemProps2866.xml><?xml version="1.0" encoding="utf-8"?>
<ds:datastoreItem xmlns:ds="http://schemas.openxmlformats.org/officeDocument/2006/customXml" ds:itemID="{2EB38D25-9CD6-4198-BE3B-7F0125D1C52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67.xml><?xml version="1.0" encoding="utf-8"?>
<ds:datastoreItem xmlns:ds="http://schemas.openxmlformats.org/officeDocument/2006/customXml" ds:itemID="{7A5ACC21-15AF-4BB8-A321-34FE598BA98C}">
  <ds:schemaRefs>
    <ds:schemaRef ds:uri="http://schemas.microsoft.com/sharepoint/v3/contenttype/forms"/>
  </ds:schemaRefs>
</ds:datastoreItem>
</file>

<file path=customXml/itemProps2868.xml><?xml version="1.0" encoding="utf-8"?>
<ds:datastoreItem xmlns:ds="http://schemas.openxmlformats.org/officeDocument/2006/customXml" ds:itemID="{DDDE44F2-E26E-4740-9454-49B95B8B1238}">
  <ds:schemaRefs>
    <ds:schemaRef ds:uri="http://schemas.microsoft.com/sharepoint/v3/contenttype/forms"/>
  </ds:schemaRefs>
</ds:datastoreItem>
</file>

<file path=customXml/itemProps2869.xml><?xml version="1.0" encoding="utf-8"?>
<ds:datastoreItem xmlns:ds="http://schemas.openxmlformats.org/officeDocument/2006/customXml" ds:itemID="{579FCA19-6B75-4154-9950-DF82C7C21BC2}">
  <ds:schemaRefs>
    <ds:schemaRef ds:uri="http://schemas.microsoft.com/sharepoint/v3/contenttype/forms"/>
  </ds:schemaRefs>
</ds:datastoreItem>
</file>

<file path=customXml/itemProps287.xml><?xml version="1.0" encoding="utf-8"?>
<ds:datastoreItem xmlns:ds="http://schemas.openxmlformats.org/officeDocument/2006/customXml" ds:itemID="{F23A58BB-755C-4263-9B01-D521CBB6FDE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70.xml><?xml version="1.0" encoding="utf-8"?>
<ds:datastoreItem xmlns:ds="http://schemas.openxmlformats.org/officeDocument/2006/customXml" ds:itemID="{BB9A87C2-FD55-4142-B5A8-2DD6E98A7969}">
  <ds:schemaRefs>
    <ds:schemaRef ds:uri="http://schemas.microsoft.com/sharepoint/v3/contenttype/forms"/>
  </ds:schemaRefs>
</ds:datastoreItem>
</file>

<file path=customXml/itemProps2871.xml><?xml version="1.0" encoding="utf-8"?>
<ds:datastoreItem xmlns:ds="http://schemas.openxmlformats.org/officeDocument/2006/customXml" ds:itemID="{6C4BD937-256D-4E55-AB97-AF9F986896A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72.xml><?xml version="1.0" encoding="utf-8"?>
<ds:datastoreItem xmlns:ds="http://schemas.openxmlformats.org/officeDocument/2006/customXml" ds:itemID="{C44D8AD7-A5BD-4259-9528-B19A4970CDC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73.xml><?xml version="1.0" encoding="utf-8"?>
<ds:datastoreItem xmlns:ds="http://schemas.openxmlformats.org/officeDocument/2006/customXml" ds:itemID="{16A02371-D13A-40CF-8A64-7ACD7D7DA18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74.xml><?xml version="1.0" encoding="utf-8"?>
<ds:datastoreItem xmlns:ds="http://schemas.openxmlformats.org/officeDocument/2006/customXml" ds:itemID="{7B32520F-6340-4607-A890-F51C26A55CAD}">
  <ds:schemaRefs>
    <ds:schemaRef ds:uri="http://schemas.microsoft.com/sharepoint/v3/contenttype/forms"/>
  </ds:schemaRefs>
</ds:datastoreItem>
</file>

<file path=customXml/itemProps2875.xml><?xml version="1.0" encoding="utf-8"?>
<ds:datastoreItem xmlns:ds="http://schemas.openxmlformats.org/officeDocument/2006/customXml" ds:itemID="{7747BC1D-99FD-45CB-AA39-02399889B96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76.xml><?xml version="1.0" encoding="utf-8"?>
<ds:datastoreItem xmlns:ds="http://schemas.openxmlformats.org/officeDocument/2006/customXml" ds:itemID="{FBB35042-8C2D-401B-B8D3-8D6BB6213B41}">
  <ds:schemaRefs>
    <ds:schemaRef ds:uri="http://schemas.microsoft.com/sharepoint/v3/contenttype/forms"/>
  </ds:schemaRefs>
</ds:datastoreItem>
</file>

<file path=customXml/itemProps2877.xml><?xml version="1.0" encoding="utf-8"?>
<ds:datastoreItem xmlns:ds="http://schemas.openxmlformats.org/officeDocument/2006/customXml" ds:itemID="{EC3440E6-CBCA-49AE-883E-E14B8ACCE742}">
  <ds:schemaRefs>
    <ds:schemaRef ds:uri="http://schemas.microsoft.com/sharepoint/v3/contenttype/forms"/>
  </ds:schemaRefs>
</ds:datastoreItem>
</file>

<file path=customXml/itemProps2878.xml><?xml version="1.0" encoding="utf-8"?>
<ds:datastoreItem xmlns:ds="http://schemas.openxmlformats.org/officeDocument/2006/customXml" ds:itemID="{C2EC0CC9-6837-4741-A9D6-966E0FDB746A}">
  <ds:schemaRefs>
    <ds:schemaRef ds:uri="http://schemas.microsoft.com/sharepoint/v3/contenttype/forms"/>
  </ds:schemaRefs>
</ds:datastoreItem>
</file>

<file path=customXml/itemProps2879.xml><?xml version="1.0" encoding="utf-8"?>
<ds:datastoreItem xmlns:ds="http://schemas.openxmlformats.org/officeDocument/2006/customXml" ds:itemID="{352EA27D-57A4-49E2-AB72-4EF178E28392}">
  <ds:schemaRefs>
    <ds:schemaRef ds:uri="http://schemas.microsoft.com/sharepoint/v3/contenttype/forms"/>
  </ds:schemaRefs>
</ds:datastoreItem>
</file>

<file path=customXml/itemProps288.xml><?xml version="1.0" encoding="utf-8"?>
<ds:datastoreItem xmlns:ds="http://schemas.openxmlformats.org/officeDocument/2006/customXml" ds:itemID="{46989CB0-A864-4554-8C9A-92085ED1A95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80.xml><?xml version="1.0" encoding="utf-8"?>
<ds:datastoreItem xmlns:ds="http://schemas.openxmlformats.org/officeDocument/2006/customXml" ds:itemID="{8C7369D1-DF0C-4AAA-98DA-02D77A1CEAD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81.xml><?xml version="1.0" encoding="utf-8"?>
<ds:datastoreItem xmlns:ds="http://schemas.openxmlformats.org/officeDocument/2006/customXml" ds:itemID="{7CED2767-37A2-40D4-B0C7-18221D7B9F07}">
  <ds:schemaRefs>
    <ds:schemaRef ds:uri="http://schemas.microsoft.com/sharepoint/v3/contenttype/forms"/>
  </ds:schemaRefs>
</ds:datastoreItem>
</file>

<file path=customXml/itemProps2882.xml><?xml version="1.0" encoding="utf-8"?>
<ds:datastoreItem xmlns:ds="http://schemas.openxmlformats.org/officeDocument/2006/customXml" ds:itemID="{85FF5A9C-45B1-4E8F-A346-87296A54795B}">
  <ds:schemaRefs>
    <ds:schemaRef ds:uri="http://schemas.microsoft.com/sharepoint/v3/contenttype/forms"/>
  </ds:schemaRefs>
</ds:datastoreItem>
</file>

<file path=customXml/itemProps2883.xml><?xml version="1.0" encoding="utf-8"?>
<ds:datastoreItem xmlns:ds="http://schemas.openxmlformats.org/officeDocument/2006/customXml" ds:itemID="{BB68A7A4-AAD0-4821-862A-D0A52329297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84.xml><?xml version="1.0" encoding="utf-8"?>
<ds:datastoreItem xmlns:ds="http://schemas.openxmlformats.org/officeDocument/2006/customXml" ds:itemID="{79C90617-0509-4FCA-A9A9-A395280047E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85.xml><?xml version="1.0" encoding="utf-8"?>
<ds:datastoreItem xmlns:ds="http://schemas.openxmlformats.org/officeDocument/2006/customXml" ds:itemID="{F608F89D-3209-4A1B-8836-526F4FD95C4F}">
  <ds:schemaRefs>
    <ds:schemaRef ds:uri="http://schemas.microsoft.com/sharepoint/v3/contenttype/forms"/>
  </ds:schemaRefs>
</ds:datastoreItem>
</file>

<file path=customXml/itemProps2886.xml><?xml version="1.0" encoding="utf-8"?>
<ds:datastoreItem xmlns:ds="http://schemas.openxmlformats.org/officeDocument/2006/customXml" ds:itemID="{E97550A1-C197-4605-9333-5C91394CC9D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87.xml><?xml version="1.0" encoding="utf-8"?>
<ds:datastoreItem xmlns:ds="http://schemas.openxmlformats.org/officeDocument/2006/customXml" ds:itemID="{F0F7B616-1EB5-4829-8C72-C602064A3DA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88.xml><?xml version="1.0" encoding="utf-8"?>
<ds:datastoreItem xmlns:ds="http://schemas.openxmlformats.org/officeDocument/2006/customXml" ds:itemID="{930F26D6-E91B-4D4E-81ED-54941601AC49}">
  <ds:schemaRefs>
    <ds:schemaRef ds:uri="http://schemas.microsoft.com/sharepoint/v3/contenttype/forms"/>
  </ds:schemaRefs>
</ds:datastoreItem>
</file>

<file path=customXml/itemProps2889.xml><?xml version="1.0" encoding="utf-8"?>
<ds:datastoreItem xmlns:ds="http://schemas.openxmlformats.org/officeDocument/2006/customXml" ds:itemID="{E97B32E6-B652-4C66-B5E8-205AF7CB742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9.xml><?xml version="1.0" encoding="utf-8"?>
<ds:datastoreItem xmlns:ds="http://schemas.openxmlformats.org/officeDocument/2006/customXml" ds:itemID="{D4A33176-928E-44BF-8B3D-FFC838BE445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90.xml><?xml version="1.0" encoding="utf-8"?>
<ds:datastoreItem xmlns:ds="http://schemas.openxmlformats.org/officeDocument/2006/customXml" ds:itemID="{096A682B-0E84-47DE-9365-9AE213FD535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91.xml><?xml version="1.0" encoding="utf-8"?>
<ds:datastoreItem xmlns:ds="http://schemas.openxmlformats.org/officeDocument/2006/customXml" ds:itemID="{1F5F8753-F06D-40BE-A06B-58EAC919FEE9}">
  <ds:schemaRefs>
    <ds:schemaRef ds:uri="http://schemas.microsoft.com/sharepoint/v3/contenttype/forms"/>
  </ds:schemaRefs>
</ds:datastoreItem>
</file>

<file path=customXml/itemProps2892.xml><?xml version="1.0" encoding="utf-8"?>
<ds:datastoreItem xmlns:ds="http://schemas.openxmlformats.org/officeDocument/2006/customXml" ds:itemID="{8B302C87-515C-44C9-A293-84974B8E677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93.xml><?xml version="1.0" encoding="utf-8"?>
<ds:datastoreItem xmlns:ds="http://schemas.openxmlformats.org/officeDocument/2006/customXml" ds:itemID="{2283F38F-90E2-4A6F-A781-734F9AF59F63}">
  <ds:schemaRefs>
    <ds:schemaRef ds:uri="http://schemas.microsoft.com/sharepoint/v3/contenttype/forms"/>
  </ds:schemaRefs>
</ds:datastoreItem>
</file>

<file path=customXml/itemProps2894.xml><?xml version="1.0" encoding="utf-8"?>
<ds:datastoreItem xmlns:ds="http://schemas.openxmlformats.org/officeDocument/2006/customXml" ds:itemID="{1FD4EA58-B082-4065-852C-6EC2B7CB30C4}">
  <ds:schemaRefs>
    <ds:schemaRef ds:uri="http://schemas.microsoft.com/sharepoint/v3/contenttype/forms"/>
  </ds:schemaRefs>
</ds:datastoreItem>
</file>

<file path=customXml/itemProps2895.xml><?xml version="1.0" encoding="utf-8"?>
<ds:datastoreItem xmlns:ds="http://schemas.openxmlformats.org/officeDocument/2006/customXml" ds:itemID="{3C304335-6293-4620-9F03-E7FFC0206C1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96.xml><?xml version="1.0" encoding="utf-8"?>
<ds:datastoreItem xmlns:ds="http://schemas.openxmlformats.org/officeDocument/2006/customXml" ds:itemID="{8A8E6B68-EE54-4114-9F15-20EF14F2BF7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97.xml><?xml version="1.0" encoding="utf-8"?>
<ds:datastoreItem xmlns:ds="http://schemas.openxmlformats.org/officeDocument/2006/customXml" ds:itemID="{43FAC31C-6556-4807-ACE3-D3E2B373F55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98.xml><?xml version="1.0" encoding="utf-8"?>
<ds:datastoreItem xmlns:ds="http://schemas.openxmlformats.org/officeDocument/2006/customXml" ds:itemID="{A6617A05-3158-4280-8625-68D3430E37E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899.xml><?xml version="1.0" encoding="utf-8"?>
<ds:datastoreItem xmlns:ds="http://schemas.openxmlformats.org/officeDocument/2006/customXml" ds:itemID="{181DEA29-34C6-4EBA-AEA2-39279E6530FF}">
  <ds:schemaRefs>
    <ds:schemaRef ds:uri="http://schemas.microsoft.com/sharepoint/v3/contenttype/forms"/>
  </ds:schemaRefs>
</ds:datastoreItem>
</file>

<file path=customXml/itemProps29.xml><?xml version="1.0" encoding="utf-8"?>
<ds:datastoreItem xmlns:ds="http://schemas.openxmlformats.org/officeDocument/2006/customXml" ds:itemID="{D9FD208E-83B7-4996-9E88-8254FE47380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0.xml><?xml version="1.0" encoding="utf-8"?>
<ds:datastoreItem xmlns:ds="http://schemas.openxmlformats.org/officeDocument/2006/customXml" ds:itemID="{03E8AFBF-20A1-4E27-B8DB-726CDAF0607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00.xml><?xml version="1.0" encoding="utf-8"?>
<ds:datastoreItem xmlns:ds="http://schemas.openxmlformats.org/officeDocument/2006/customXml" ds:itemID="{F1A8490E-3D3F-45E3-841D-50D1181BF5E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01.xml><?xml version="1.0" encoding="utf-8"?>
<ds:datastoreItem xmlns:ds="http://schemas.openxmlformats.org/officeDocument/2006/customXml" ds:itemID="{6C74DE2A-573B-4E80-946D-071E182C1100}">
  <ds:schemaRefs>
    <ds:schemaRef ds:uri="http://schemas.microsoft.com/sharepoint/v3/contenttype/forms"/>
  </ds:schemaRefs>
</ds:datastoreItem>
</file>

<file path=customXml/itemProps2902.xml><?xml version="1.0" encoding="utf-8"?>
<ds:datastoreItem xmlns:ds="http://schemas.openxmlformats.org/officeDocument/2006/customXml" ds:itemID="{8FDE5A2B-CD81-4B56-9CA4-60F19EE2707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03.xml><?xml version="1.0" encoding="utf-8"?>
<ds:datastoreItem xmlns:ds="http://schemas.openxmlformats.org/officeDocument/2006/customXml" ds:itemID="{0F69D3EE-FC29-40B8-AE0C-A1F3059B2C1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04.xml><?xml version="1.0" encoding="utf-8"?>
<ds:datastoreItem xmlns:ds="http://schemas.openxmlformats.org/officeDocument/2006/customXml" ds:itemID="{E9F42728-BD2D-4A41-8C0A-FD9CCF8BA21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05.xml><?xml version="1.0" encoding="utf-8"?>
<ds:datastoreItem xmlns:ds="http://schemas.openxmlformats.org/officeDocument/2006/customXml" ds:itemID="{DB8BCD00-979D-46EB-A0AF-278747DB9DA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06.xml><?xml version="1.0" encoding="utf-8"?>
<ds:datastoreItem xmlns:ds="http://schemas.openxmlformats.org/officeDocument/2006/customXml" ds:itemID="{855712EB-8032-4B02-8CFA-82DA7A5A9B1E}">
  <ds:schemaRefs>
    <ds:schemaRef ds:uri="http://schemas.microsoft.com/sharepoint/v3/contenttype/forms"/>
  </ds:schemaRefs>
</ds:datastoreItem>
</file>

<file path=customXml/itemProps2907.xml><?xml version="1.0" encoding="utf-8"?>
<ds:datastoreItem xmlns:ds="http://schemas.openxmlformats.org/officeDocument/2006/customXml" ds:itemID="{90149BCB-2716-463F-BF19-B232DCFC939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08.xml><?xml version="1.0" encoding="utf-8"?>
<ds:datastoreItem xmlns:ds="http://schemas.openxmlformats.org/officeDocument/2006/customXml" ds:itemID="{1E632A1C-8504-4516-B616-332B7D9D457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09.xml><?xml version="1.0" encoding="utf-8"?>
<ds:datastoreItem xmlns:ds="http://schemas.openxmlformats.org/officeDocument/2006/customXml" ds:itemID="{498984DD-3DD2-4CCD-8FE2-1C3A30E1FF7B}">
  <ds:schemaRefs>
    <ds:schemaRef ds:uri="http://schemas.microsoft.com/sharepoint/v3/contenttype/forms"/>
  </ds:schemaRefs>
</ds:datastoreItem>
</file>

<file path=customXml/itemProps291.xml><?xml version="1.0" encoding="utf-8"?>
<ds:datastoreItem xmlns:ds="http://schemas.openxmlformats.org/officeDocument/2006/customXml" ds:itemID="{823AFF9F-DB58-45A4-B0B4-089325DBA55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10.xml><?xml version="1.0" encoding="utf-8"?>
<ds:datastoreItem xmlns:ds="http://schemas.openxmlformats.org/officeDocument/2006/customXml" ds:itemID="{BC0C9AB6-DA40-46AF-A666-351953F8B5AD}">
  <ds:schemaRefs>
    <ds:schemaRef ds:uri="http://schemas.microsoft.com/sharepoint/v3/contenttype/forms"/>
  </ds:schemaRefs>
</ds:datastoreItem>
</file>

<file path=customXml/itemProps2911.xml><?xml version="1.0" encoding="utf-8"?>
<ds:datastoreItem xmlns:ds="http://schemas.openxmlformats.org/officeDocument/2006/customXml" ds:itemID="{B64496F9-9635-4F84-8CDD-8995E62C327E}">
  <ds:schemaRefs>
    <ds:schemaRef ds:uri="http://schemas.microsoft.com/sharepoint/v3/contenttype/forms"/>
  </ds:schemaRefs>
</ds:datastoreItem>
</file>

<file path=customXml/itemProps2912.xml><?xml version="1.0" encoding="utf-8"?>
<ds:datastoreItem xmlns:ds="http://schemas.openxmlformats.org/officeDocument/2006/customXml" ds:itemID="{2211B5A5-4DAC-496F-92FD-908A5461EFC1}">
  <ds:schemaRefs>
    <ds:schemaRef ds:uri="http://schemas.microsoft.com/sharepoint/v3/contenttype/forms"/>
  </ds:schemaRefs>
</ds:datastoreItem>
</file>

<file path=customXml/itemProps2913.xml><?xml version="1.0" encoding="utf-8"?>
<ds:datastoreItem xmlns:ds="http://schemas.openxmlformats.org/officeDocument/2006/customXml" ds:itemID="{64A3F855-BAAD-45C2-82F6-4BDE4319145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14.xml><?xml version="1.0" encoding="utf-8"?>
<ds:datastoreItem xmlns:ds="http://schemas.openxmlformats.org/officeDocument/2006/customXml" ds:itemID="{C5FF15C9-0149-4083-ABC3-AC85CA7654A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15.xml><?xml version="1.0" encoding="utf-8"?>
<ds:datastoreItem xmlns:ds="http://schemas.openxmlformats.org/officeDocument/2006/customXml" ds:itemID="{23CB4964-8C3C-42C8-BCE4-5AF09A6D6DA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16.xml><?xml version="1.0" encoding="utf-8"?>
<ds:datastoreItem xmlns:ds="http://schemas.openxmlformats.org/officeDocument/2006/customXml" ds:itemID="{1219BF14-47DF-4DB8-A888-60CE70577532}">
  <ds:schemaRefs>
    <ds:schemaRef ds:uri="http://schemas.microsoft.com/sharepoint/v3/contenttype/forms"/>
  </ds:schemaRefs>
</ds:datastoreItem>
</file>

<file path=customXml/itemProps2917.xml><?xml version="1.0" encoding="utf-8"?>
<ds:datastoreItem xmlns:ds="http://schemas.openxmlformats.org/officeDocument/2006/customXml" ds:itemID="{E2244A94-2167-4777-B4FB-56ECD2EE2FC9}">
  <ds:schemaRefs>
    <ds:schemaRef ds:uri="http://schemas.microsoft.com/sharepoint/v3/contenttype/forms"/>
  </ds:schemaRefs>
</ds:datastoreItem>
</file>

<file path=customXml/itemProps2918.xml><?xml version="1.0" encoding="utf-8"?>
<ds:datastoreItem xmlns:ds="http://schemas.openxmlformats.org/officeDocument/2006/customXml" ds:itemID="{C492D65C-2AD7-4892-A832-2B3E4C23D197}">
  <ds:schemaRefs>
    <ds:schemaRef ds:uri="http://schemas.microsoft.com/sharepoint/v3/contenttype/forms"/>
  </ds:schemaRefs>
</ds:datastoreItem>
</file>

<file path=customXml/itemProps2919.xml><?xml version="1.0" encoding="utf-8"?>
<ds:datastoreItem xmlns:ds="http://schemas.openxmlformats.org/officeDocument/2006/customXml" ds:itemID="{CC15446A-446D-4FF4-85DD-19D97B29605D}">
  <ds:schemaRefs>
    <ds:schemaRef ds:uri="http://schemas.microsoft.com/sharepoint/v3/contenttype/forms"/>
  </ds:schemaRefs>
</ds:datastoreItem>
</file>

<file path=customXml/itemProps292.xml><?xml version="1.0" encoding="utf-8"?>
<ds:datastoreItem xmlns:ds="http://schemas.openxmlformats.org/officeDocument/2006/customXml" ds:itemID="{4B1FD72D-2473-4306-B1E0-25AF608903C8}">
  <ds:schemaRefs>
    <ds:schemaRef ds:uri="http://schemas.microsoft.com/sharepoint/v3/contenttype/forms"/>
  </ds:schemaRefs>
</ds:datastoreItem>
</file>

<file path=customXml/itemProps2920.xml><?xml version="1.0" encoding="utf-8"?>
<ds:datastoreItem xmlns:ds="http://schemas.openxmlformats.org/officeDocument/2006/customXml" ds:itemID="{8D7A4719-3042-4799-A6BB-8166E2B49BD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21.xml><?xml version="1.0" encoding="utf-8"?>
<ds:datastoreItem xmlns:ds="http://schemas.openxmlformats.org/officeDocument/2006/customXml" ds:itemID="{10D62FD1-AE81-4E27-8321-435CB8F74B7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22.xml><?xml version="1.0" encoding="utf-8"?>
<ds:datastoreItem xmlns:ds="http://schemas.openxmlformats.org/officeDocument/2006/customXml" ds:itemID="{B7BD5D0A-E740-4AC0-BBE6-33331EAFCA52}">
  <ds:schemaRefs>
    <ds:schemaRef ds:uri="http://schemas.microsoft.com/sharepoint/v3/contenttype/forms"/>
  </ds:schemaRefs>
</ds:datastoreItem>
</file>

<file path=customXml/itemProps2923.xml><?xml version="1.0" encoding="utf-8"?>
<ds:datastoreItem xmlns:ds="http://schemas.openxmlformats.org/officeDocument/2006/customXml" ds:itemID="{7A3B39F2-5F35-44BE-94AC-940AAE8D0DD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24.xml><?xml version="1.0" encoding="utf-8"?>
<ds:datastoreItem xmlns:ds="http://schemas.openxmlformats.org/officeDocument/2006/customXml" ds:itemID="{B2EF64BD-FCD2-4D09-887A-1C081F50849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25.xml><?xml version="1.0" encoding="utf-8"?>
<ds:datastoreItem xmlns:ds="http://schemas.openxmlformats.org/officeDocument/2006/customXml" ds:itemID="{8EA1D063-4A39-45AC-9D37-4431D891FC6B}">
  <ds:schemaRefs>
    <ds:schemaRef ds:uri="http://schemas.microsoft.com/sharepoint/v3/contenttype/forms"/>
  </ds:schemaRefs>
</ds:datastoreItem>
</file>

<file path=customXml/itemProps2926.xml><?xml version="1.0" encoding="utf-8"?>
<ds:datastoreItem xmlns:ds="http://schemas.openxmlformats.org/officeDocument/2006/customXml" ds:itemID="{7355203E-6B06-4E33-8E50-3706B141CD2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27.xml><?xml version="1.0" encoding="utf-8"?>
<ds:datastoreItem xmlns:ds="http://schemas.openxmlformats.org/officeDocument/2006/customXml" ds:itemID="{6BDA99B1-44BA-4AF1-8128-DCDDA5A8FA8D}">
  <ds:schemaRefs>
    <ds:schemaRef ds:uri="http://schemas.microsoft.com/sharepoint/v3/contenttype/forms"/>
  </ds:schemaRefs>
</ds:datastoreItem>
</file>

<file path=customXml/itemProps2928.xml><?xml version="1.0" encoding="utf-8"?>
<ds:datastoreItem xmlns:ds="http://schemas.openxmlformats.org/officeDocument/2006/customXml" ds:itemID="{ACB54EBC-226C-4A18-BCEC-A6AAC7DD275E}">
  <ds:schemaRefs>
    <ds:schemaRef ds:uri="http://schemas.microsoft.com/sharepoint/v3/contenttype/forms"/>
  </ds:schemaRefs>
</ds:datastoreItem>
</file>

<file path=customXml/itemProps2929.xml><?xml version="1.0" encoding="utf-8"?>
<ds:datastoreItem xmlns:ds="http://schemas.openxmlformats.org/officeDocument/2006/customXml" ds:itemID="{E1CA5D03-E1E3-4ACD-9243-569DE4F70D0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3.xml><?xml version="1.0" encoding="utf-8"?>
<ds:datastoreItem xmlns:ds="http://schemas.openxmlformats.org/officeDocument/2006/customXml" ds:itemID="{A896789D-4F6D-43F6-A9C7-7BA753DA6484}">
  <ds:schemaRefs>
    <ds:schemaRef ds:uri="http://schemas.microsoft.com/sharepoint/v3/contenttype/forms"/>
  </ds:schemaRefs>
</ds:datastoreItem>
</file>

<file path=customXml/itemProps2930.xml><?xml version="1.0" encoding="utf-8"?>
<ds:datastoreItem xmlns:ds="http://schemas.openxmlformats.org/officeDocument/2006/customXml" ds:itemID="{9E97A078-7F99-45F3-924C-D39EBEF8B3EC}">
  <ds:schemaRefs>
    <ds:schemaRef ds:uri="http://schemas.microsoft.com/sharepoint/v3/contenttype/forms"/>
  </ds:schemaRefs>
</ds:datastoreItem>
</file>

<file path=customXml/itemProps2931.xml><?xml version="1.0" encoding="utf-8"?>
<ds:datastoreItem xmlns:ds="http://schemas.openxmlformats.org/officeDocument/2006/customXml" ds:itemID="{CBA717A9-CB2A-47A6-8D88-E7E3C4C290AC}">
  <ds:schemaRefs>
    <ds:schemaRef ds:uri="http://schemas.microsoft.com/sharepoint/v3/contenttype/forms"/>
  </ds:schemaRefs>
</ds:datastoreItem>
</file>

<file path=customXml/itemProps2932.xml><?xml version="1.0" encoding="utf-8"?>
<ds:datastoreItem xmlns:ds="http://schemas.openxmlformats.org/officeDocument/2006/customXml" ds:itemID="{7659000D-F8EB-469E-BD59-684321F8EE79}">
  <ds:schemaRefs>
    <ds:schemaRef ds:uri="http://schemas.microsoft.com/sharepoint/v3/contenttype/forms"/>
  </ds:schemaRefs>
</ds:datastoreItem>
</file>

<file path=customXml/itemProps2933.xml><?xml version="1.0" encoding="utf-8"?>
<ds:datastoreItem xmlns:ds="http://schemas.openxmlformats.org/officeDocument/2006/customXml" ds:itemID="{D84F2C86-DB6D-4C75-BFFB-2DB6FEFF005D}">
  <ds:schemaRefs>
    <ds:schemaRef ds:uri="http://schemas.microsoft.com/sharepoint/v3/contenttype/forms"/>
  </ds:schemaRefs>
</ds:datastoreItem>
</file>

<file path=customXml/itemProps2934.xml><?xml version="1.0" encoding="utf-8"?>
<ds:datastoreItem xmlns:ds="http://schemas.openxmlformats.org/officeDocument/2006/customXml" ds:itemID="{A8B84A3E-F91D-4624-911F-53DC3EC1A050}">
  <ds:schemaRefs>
    <ds:schemaRef ds:uri="http://schemas.microsoft.com/sharepoint/v3/contenttype/forms"/>
  </ds:schemaRefs>
</ds:datastoreItem>
</file>

<file path=customXml/itemProps2935.xml><?xml version="1.0" encoding="utf-8"?>
<ds:datastoreItem xmlns:ds="http://schemas.openxmlformats.org/officeDocument/2006/customXml" ds:itemID="{A11EF9FC-7E05-4F00-A29A-83A3ACF77045}">
  <ds:schemaRefs>
    <ds:schemaRef ds:uri="http://schemas.microsoft.com/sharepoint/v3/contenttype/forms"/>
  </ds:schemaRefs>
</ds:datastoreItem>
</file>

<file path=customXml/itemProps2936.xml><?xml version="1.0" encoding="utf-8"?>
<ds:datastoreItem xmlns:ds="http://schemas.openxmlformats.org/officeDocument/2006/customXml" ds:itemID="{E3BEEADF-FA7E-4AE2-A570-76F1404AAD56}">
  <ds:schemaRefs>
    <ds:schemaRef ds:uri="http://schemas.microsoft.com/sharepoint/v3/contenttype/forms"/>
  </ds:schemaRefs>
</ds:datastoreItem>
</file>

<file path=customXml/itemProps2937.xml><?xml version="1.0" encoding="utf-8"?>
<ds:datastoreItem xmlns:ds="http://schemas.openxmlformats.org/officeDocument/2006/customXml" ds:itemID="{B6102F73-AC90-47B9-B744-09CC22EE39F7}">
  <ds:schemaRefs>
    <ds:schemaRef ds:uri="http://schemas.microsoft.com/sharepoint/v3/contenttype/forms"/>
  </ds:schemaRefs>
</ds:datastoreItem>
</file>

<file path=customXml/itemProps2938.xml><?xml version="1.0" encoding="utf-8"?>
<ds:datastoreItem xmlns:ds="http://schemas.openxmlformats.org/officeDocument/2006/customXml" ds:itemID="{04C471A4-5370-4A49-A94C-28EC43417D9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39.xml><?xml version="1.0" encoding="utf-8"?>
<ds:datastoreItem xmlns:ds="http://schemas.openxmlformats.org/officeDocument/2006/customXml" ds:itemID="{7259FDA6-941C-4946-A924-3039358D2E7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4.xml><?xml version="1.0" encoding="utf-8"?>
<ds:datastoreItem xmlns:ds="http://schemas.openxmlformats.org/officeDocument/2006/customXml" ds:itemID="{1493648E-CA60-4653-AAEE-9D3AEFD6800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40.xml><?xml version="1.0" encoding="utf-8"?>
<ds:datastoreItem xmlns:ds="http://schemas.openxmlformats.org/officeDocument/2006/customXml" ds:itemID="{468D968A-70D0-4FDB-8959-BD61B52C9061}">
  <ds:schemaRefs>
    <ds:schemaRef ds:uri="http://schemas.microsoft.com/sharepoint/v3/contenttype/forms"/>
  </ds:schemaRefs>
</ds:datastoreItem>
</file>

<file path=customXml/itemProps2941.xml><?xml version="1.0" encoding="utf-8"?>
<ds:datastoreItem xmlns:ds="http://schemas.openxmlformats.org/officeDocument/2006/customXml" ds:itemID="{8BBE483E-5CE9-4373-A9A2-77E4B92F8C1D}">
  <ds:schemaRefs>
    <ds:schemaRef ds:uri="http://schemas.microsoft.com/sharepoint/v3/contenttype/forms"/>
  </ds:schemaRefs>
</ds:datastoreItem>
</file>

<file path=customXml/itemProps2942.xml><?xml version="1.0" encoding="utf-8"?>
<ds:datastoreItem xmlns:ds="http://schemas.openxmlformats.org/officeDocument/2006/customXml" ds:itemID="{B0F0EE6B-77B4-489F-A369-7B6F3152225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43.xml><?xml version="1.0" encoding="utf-8"?>
<ds:datastoreItem xmlns:ds="http://schemas.openxmlformats.org/officeDocument/2006/customXml" ds:itemID="{8C83AF17-F60F-4279-8CF8-852085A4541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44.xml><?xml version="1.0" encoding="utf-8"?>
<ds:datastoreItem xmlns:ds="http://schemas.openxmlformats.org/officeDocument/2006/customXml" ds:itemID="{EA4977B1-01E4-47A7-9D5F-D09D725491EB}">
  <ds:schemaRefs>
    <ds:schemaRef ds:uri="http://schemas.microsoft.com/sharepoint/v3/contenttype/forms"/>
  </ds:schemaRefs>
</ds:datastoreItem>
</file>

<file path=customXml/itemProps2945.xml><?xml version="1.0" encoding="utf-8"?>
<ds:datastoreItem xmlns:ds="http://schemas.openxmlformats.org/officeDocument/2006/customXml" ds:itemID="{C7DEB3DE-6776-4E52-84CD-BA524E77150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46.xml><?xml version="1.0" encoding="utf-8"?>
<ds:datastoreItem xmlns:ds="http://schemas.openxmlformats.org/officeDocument/2006/customXml" ds:itemID="{87B625AC-05F6-4738-AFD9-BD064EC62C4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47.xml><?xml version="1.0" encoding="utf-8"?>
<ds:datastoreItem xmlns:ds="http://schemas.openxmlformats.org/officeDocument/2006/customXml" ds:itemID="{74A931BD-C5F5-4405-A0C0-BA535A62FB7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48.xml><?xml version="1.0" encoding="utf-8"?>
<ds:datastoreItem xmlns:ds="http://schemas.openxmlformats.org/officeDocument/2006/customXml" ds:itemID="{AA110B1D-8DFC-4927-A249-CE8405DC521C}">
  <ds:schemaRefs>
    <ds:schemaRef ds:uri="http://schemas.microsoft.com/sharepoint/v3/contenttype/forms"/>
  </ds:schemaRefs>
</ds:datastoreItem>
</file>

<file path=customXml/itemProps2949.xml><?xml version="1.0" encoding="utf-8"?>
<ds:datastoreItem xmlns:ds="http://schemas.openxmlformats.org/officeDocument/2006/customXml" ds:itemID="{038356F7-F6DA-421C-9E44-D33085D88B9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5.xml><?xml version="1.0" encoding="utf-8"?>
<ds:datastoreItem xmlns:ds="http://schemas.openxmlformats.org/officeDocument/2006/customXml" ds:itemID="{59B62DCD-49C0-41C6-B158-C322334669A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50.xml><?xml version="1.0" encoding="utf-8"?>
<ds:datastoreItem xmlns:ds="http://schemas.openxmlformats.org/officeDocument/2006/customXml" ds:itemID="{058D94AE-F716-4304-A990-F51C1DF1C241}">
  <ds:schemaRefs>
    <ds:schemaRef ds:uri="http://schemas.microsoft.com/sharepoint/v3/contenttype/forms"/>
  </ds:schemaRefs>
</ds:datastoreItem>
</file>

<file path=customXml/itemProps2951.xml><?xml version="1.0" encoding="utf-8"?>
<ds:datastoreItem xmlns:ds="http://schemas.openxmlformats.org/officeDocument/2006/customXml" ds:itemID="{84609B60-2606-43A6-9B96-BC39B183091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52.xml><?xml version="1.0" encoding="utf-8"?>
<ds:datastoreItem xmlns:ds="http://schemas.openxmlformats.org/officeDocument/2006/customXml" ds:itemID="{2D0A7932-8EAE-43DB-A4F8-A45DC338941A}">
  <ds:schemaRefs>
    <ds:schemaRef ds:uri="http://schemas.microsoft.com/sharepoint/v3/contenttype/forms"/>
  </ds:schemaRefs>
</ds:datastoreItem>
</file>

<file path=customXml/itemProps2953.xml><?xml version="1.0" encoding="utf-8"?>
<ds:datastoreItem xmlns:ds="http://schemas.openxmlformats.org/officeDocument/2006/customXml" ds:itemID="{10DC3FA7-1DDD-45BF-97FC-2292270A1EB1}">
  <ds:schemaRefs>
    <ds:schemaRef ds:uri="http://schemas.microsoft.com/sharepoint/v3/contenttype/forms"/>
  </ds:schemaRefs>
</ds:datastoreItem>
</file>

<file path=customXml/itemProps2954.xml><?xml version="1.0" encoding="utf-8"?>
<ds:datastoreItem xmlns:ds="http://schemas.openxmlformats.org/officeDocument/2006/customXml" ds:itemID="{E1BB6C0A-1AF7-45BC-8121-3CED0F03E87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55.xml><?xml version="1.0" encoding="utf-8"?>
<ds:datastoreItem xmlns:ds="http://schemas.openxmlformats.org/officeDocument/2006/customXml" ds:itemID="{A3368007-96CC-47C6-985D-386BEE5F8A23}">
  <ds:schemaRefs>
    <ds:schemaRef ds:uri="http://schemas.microsoft.com/sharepoint/v3/contenttype/forms"/>
  </ds:schemaRefs>
</ds:datastoreItem>
</file>

<file path=customXml/itemProps2956.xml><?xml version="1.0" encoding="utf-8"?>
<ds:datastoreItem xmlns:ds="http://schemas.openxmlformats.org/officeDocument/2006/customXml" ds:itemID="{2211EB61-70FD-4F50-86EA-1F2BDEDA1E3D}">
  <ds:schemaRefs>
    <ds:schemaRef ds:uri="http://schemas.microsoft.com/sharepoint/v3/contenttype/forms"/>
  </ds:schemaRefs>
</ds:datastoreItem>
</file>

<file path=customXml/itemProps2957.xml><?xml version="1.0" encoding="utf-8"?>
<ds:datastoreItem xmlns:ds="http://schemas.openxmlformats.org/officeDocument/2006/customXml" ds:itemID="{1299C5F6-503D-4A3E-B253-980080089CF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58.xml><?xml version="1.0" encoding="utf-8"?>
<ds:datastoreItem xmlns:ds="http://schemas.openxmlformats.org/officeDocument/2006/customXml" ds:itemID="{CD994071-10BC-4C69-88D9-68B28C38985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59.xml><?xml version="1.0" encoding="utf-8"?>
<ds:datastoreItem xmlns:ds="http://schemas.openxmlformats.org/officeDocument/2006/customXml" ds:itemID="{DB4C4053-4D7B-45CE-89ED-C8D0131DAAD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6.xml><?xml version="1.0" encoding="utf-8"?>
<ds:datastoreItem xmlns:ds="http://schemas.openxmlformats.org/officeDocument/2006/customXml" ds:itemID="{103D928B-0970-480B-97C5-B60F981B18D6}">
  <ds:schemaRefs>
    <ds:schemaRef ds:uri="http://schemas.microsoft.com/sharepoint/v3/contenttype/forms"/>
  </ds:schemaRefs>
</ds:datastoreItem>
</file>

<file path=customXml/itemProps2960.xml><?xml version="1.0" encoding="utf-8"?>
<ds:datastoreItem xmlns:ds="http://schemas.openxmlformats.org/officeDocument/2006/customXml" ds:itemID="{32D3399A-9A76-4AE8-82FE-A0E7A4597924}">
  <ds:schemaRefs>
    <ds:schemaRef ds:uri="http://schemas.microsoft.com/sharepoint/v3/contenttype/forms"/>
  </ds:schemaRefs>
</ds:datastoreItem>
</file>

<file path=customXml/itemProps2961.xml><?xml version="1.0" encoding="utf-8"?>
<ds:datastoreItem xmlns:ds="http://schemas.openxmlformats.org/officeDocument/2006/customXml" ds:itemID="{C0D53DA5-C932-47F4-A74E-B8174A200E7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62.xml><?xml version="1.0" encoding="utf-8"?>
<ds:datastoreItem xmlns:ds="http://schemas.openxmlformats.org/officeDocument/2006/customXml" ds:itemID="{6DA46E2B-9476-4127-BD75-3D36F8EBE933}">
  <ds:schemaRefs>
    <ds:schemaRef ds:uri="http://schemas.microsoft.com/sharepoint/v3/contenttype/forms"/>
  </ds:schemaRefs>
</ds:datastoreItem>
</file>

<file path=customXml/itemProps2963.xml><?xml version="1.0" encoding="utf-8"?>
<ds:datastoreItem xmlns:ds="http://schemas.openxmlformats.org/officeDocument/2006/customXml" ds:itemID="{0C8AB7A3-22D7-45E3-83C6-6A04C8522F19}">
  <ds:schemaRefs>
    <ds:schemaRef ds:uri="http://schemas.microsoft.com/sharepoint/v3/contenttype/forms"/>
  </ds:schemaRefs>
</ds:datastoreItem>
</file>

<file path=customXml/itemProps2964.xml><?xml version="1.0" encoding="utf-8"?>
<ds:datastoreItem xmlns:ds="http://schemas.openxmlformats.org/officeDocument/2006/customXml" ds:itemID="{D453AE2B-6331-41D1-8D26-1A6AAD543E2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65.xml><?xml version="1.0" encoding="utf-8"?>
<ds:datastoreItem xmlns:ds="http://schemas.openxmlformats.org/officeDocument/2006/customXml" ds:itemID="{176DEE5E-0394-4A01-8C51-BD29C1756F65}">
  <ds:schemaRefs/>
</ds:datastoreItem>
</file>

<file path=customXml/itemProps2966.xml><?xml version="1.0" encoding="utf-8"?>
<ds:datastoreItem xmlns:ds="http://schemas.openxmlformats.org/officeDocument/2006/customXml" ds:itemID="{863BA30E-E25A-4978-82D9-F2B24B78F55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67.xml><?xml version="1.0" encoding="utf-8"?>
<ds:datastoreItem xmlns:ds="http://schemas.openxmlformats.org/officeDocument/2006/customXml" ds:itemID="{D0335FBF-4A81-4A76-BE96-DD525769E34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68.xml><?xml version="1.0" encoding="utf-8"?>
<ds:datastoreItem xmlns:ds="http://schemas.openxmlformats.org/officeDocument/2006/customXml" ds:itemID="{EC48381F-D0BE-46A6-9574-B8001C11478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69.xml><?xml version="1.0" encoding="utf-8"?>
<ds:datastoreItem xmlns:ds="http://schemas.openxmlformats.org/officeDocument/2006/customXml" ds:itemID="{B540C995-252A-4B3E-991E-82A7B8E1AB5C}">
  <ds:schemaRefs>
    <ds:schemaRef ds:uri="http://schemas.microsoft.com/sharepoint/v3/contenttype/forms"/>
  </ds:schemaRefs>
</ds:datastoreItem>
</file>

<file path=customXml/itemProps297.xml><?xml version="1.0" encoding="utf-8"?>
<ds:datastoreItem xmlns:ds="http://schemas.openxmlformats.org/officeDocument/2006/customXml" ds:itemID="{CFFF7084-CC6D-4344-9688-7710019D2201}">
  <ds:schemaRefs>
    <ds:schemaRef ds:uri="http://schemas.microsoft.com/sharepoint/v3/contenttype/forms"/>
  </ds:schemaRefs>
</ds:datastoreItem>
</file>

<file path=customXml/itemProps2970.xml><?xml version="1.0" encoding="utf-8"?>
<ds:datastoreItem xmlns:ds="http://schemas.openxmlformats.org/officeDocument/2006/customXml" ds:itemID="{87A28BF5-9101-4A01-B1FF-768F3936DD7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71.xml><?xml version="1.0" encoding="utf-8"?>
<ds:datastoreItem xmlns:ds="http://schemas.openxmlformats.org/officeDocument/2006/customXml" ds:itemID="{2253E549-260F-4C44-AEE6-4EC270375EF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72.xml><?xml version="1.0" encoding="utf-8"?>
<ds:datastoreItem xmlns:ds="http://schemas.openxmlformats.org/officeDocument/2006/customXml" ds:itemID="{6A68B6D3-E684-4A32-94BB-552A357D264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73.xml><?xml version="1.0" encoding="utf-8"?>
<ds:datastoreItem xmlns:ds="http://schemas.openxmlformats.org/officeDocument/2006/customXml" ds:itemID="{CC76BA75-B17C-40A0-A54B-CC5B7EBA522C}">
  <ds:schemaRefs>
    <ds:schemaRef ds:uri="http://schemas.microsoft.com/sharepoint/v3/contenttype/forms"/>
  </ds:schemaRefs>
</ds:datastoreItem>
</file>

<file path=customXml/itemProps2974.xml><?xml version="1.0" encoding="utf-8"?>
<ds:datastoreItem xmlns:ds="http://schemas.openxmlformats.org/officeDocument/2006/customXml" ds:itemID="{FD0855CB-7DFC-44B1-922A-7192A152608B}">
  <ds:schemaRefs>
    <ds:schemaRef ds:uri="http://schemas.microsoft.com/sharepoint/v3/contenttype/forms"/>
  </ds:schemaRefs>
</ds:datastoreItem>
</file>

<file path=customXml/itemProps2975.xml><?xml version="1.0" encoding="utf-8"?>
<ds:datastoreItem xmlns:ds="http://schemas.openxmlformats.org/officeDocument/2006/customXml" ds:itemID="{75ADA88E-7041-4E5E-AD83-D68923C18FDE}">
  <ds:schemaRefs>
    <ds:schemaRef ds:uri="http://schemas.microsoft.com/sharepoint/v3/contenttype/forms"/>
  </ds:schemaRefs>
</ds:datastoreItem>
</file>

<file path=customXml/itemProps2976.xml><?xml version="1.0" encoding="utf-8"?>
<ds:datastoreItem xmlns:ds="http://schemas.openxmlformats.org/officeDocument/2006/customXml" ds:itemID="{B08430D6-2793-491A-8C27-B0E51E10C1ED}">
  <ds:schemaRefs>
    <ds:schemaRef ds:uri="http://schemas.microsoft.com/sharepoint/v3/contenttype/forms"/>
  </ds:schemaRefs>
</ds:datastoreItem>
</file>

<file path=customXml/itemProps2977.xml><?xml version="1.0" encoding="utf-8"?>
<ds:datastoreItem xmlns:ds="http://schemas.openxmlformats.org/officeDocument/2006/customXml" ds:itemID="{4F82583C-4268-4215-A3C7-6D90EB742B52}">
  <ds:schemaRefs>
    <ds:schemaRef ds:uri="http://schemas.microsoft.com/sharepoint/v3/contenttype/forms"/>
  </ds:schemaRefs>
</ds:datastoreItem>
</file>

<file path=customXml/itemProps2978.xml><?xml version="1.0" encoding="utf-8"?>
<ds:datastoreItem xmlns:ds="http://schemas.openxmlformats.org/officeDocument/2006/customXml" ds:itemID="{3155B29B-AEDA-44A8-9382-61204B2FA6F0}">
  <ds:schemaRefs>
    <ds:schemaRef ds:uri="http://schemas.microsoft.com/sharepoint/v3/contenttype/forms"/>
  </ds:schemaRefs>
</ds:datastoreItem>
</file>

<file path=customXml/itemProps2979.xml><?xml version="1.0" encoding="utf-8"?>
<ds:datastoreItem xmlns:ds="http://schemas.openxmlformats.org/officeDocument/2006/customXml" ds:itemID="{26F2C91D-DEA3-4564-A213-D05D75863A78}">
  <ds:schemaRefs>
    <ds:schemaRef ds:uri="http://schemas.microsoft.com/sharepoint/v3/contenttype/forms"/>
  </ds:schemaRefs>
</ds:datastoreItem>
</file>

<file path=customXml/itemProps298.xml><?xml version="1.0" encoding="utf-8"?>
<ds:datastoreItem xmlns:ds="http://schemas.openxmlformats.org/officeDocument/2006/customXml" ds:itemID="{D53DB30C-AC19-4494-A0F7-89606135620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80.xml><?xml version="1.0" encoding="utf-8"?>
<ds:datastoreItem xmlns:ds="http://schemas.openxmlformats.org/officeDocument/2006/customXml" ds:itemID="{09F1E7B1-96C0-4BC4-B9BF-A2FE0FCAA63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81.xml><?xml version="1.0" encoding="utf-8"?>
<ds:datastoreItem xmlns:ds="http://schemas.openxmlformats.org/officeDocument/2006/customXml" ds:itemID="{66ADB201-BBFC-47CF-B5EB-5021E9DC52D1}">
  <ds:schemaRefs>
    <ds:schemaRef ds:uri="http://schemas.microsoft.com/sharepoint/v3/contenttype/forms"/>
  </ds:schemaRefs>
</ds:datastoreItem>
</file>

<file path=customXml/itemProps2982.xml><?xml version="1.0" encoding="utf-8"?>
<ds:datastoreItem xmlns:ds="http://schemas.openxmlformats.org/officeDocument/2006/customXml" ds:itemID="{6EDBE790-AC08-40AE-A693-663980725B62}">
  <ds:schemaRefs>
    <ds:schemaRef ds:uri="http://schemas.microsoft.com/sharepoint/v3/contenttype/forms"/>
  </ds:schemaRefs>
</ds:datastoreItem>
</file>

<file path=customXml/itemProps2983.xml><?xml version="1.0" encoding="utf-8"?>
<ds:datastoreItem xmlns:ds="http://schemas.openxmlformats.org/officeDocument/2006/customXml" ds:itemID="{7DF7F645-D4BE-4A7C-828C-4E4EFECBCEFD}">
  <ds:schemaRefs>
    <ds:schemaRef ds:uri="http://schemas.microsoft.com/sharepoint/v3/contenttype/forms"/>
  </ds:schemaRefs>
</ds:datastoreItem>
</file>

<file path=customXml/itemProps2984.xml><?xml version="1.0" encoding="utf-8"?>
<ds:datastoreItem xmlns:ds="http://schemas.openxmlformats.org/officeDocument/2006/customXml" ds:itemID="{2165720E-43DC-42BD-9990-1CD9D2DEA8F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85.xml><?xml version="1.0" encoding="utf-8"?>
<ds:datastoreItem xmlns:ds="http://schemas.openxmlformats.org/officeDocument/2006/customXml" ds:itemID="{787382B4-2B55-4926-A80E-4C8D19418A04}">
  <ds:schemaRefs>
    <ds:schemaRef ds:uri="http://schemas.microsoft.com/sharepoint/v3/contenttype/forms"/>
  </ds:schemaRefs>
</ds:datastoreItem>
</file>

<file path=customXml/itemProps2986.xml><?xml version="1.0" encoding="utf-8"?>
<ds:datastoreItem xmlns:ds="http://schemas.openxmlformats.org/officeDocument/2006/customXml" ds:itemID="{DBCAF035-DCA6-4E70-B88A-98FD6B092BFE}">
  <ds:schemaRefs>
    <ds:schemaRef ds:uri="http://schemas.microsoft.com/sharepoint/v3/contenttype/forms"/>
  </ds:schemaRefs>
</ds:datastoreItem>
</file>

<file path=customXml/itemProps2987.xml><?xml version="1.0" encoding="utf-8"?>
<ds:datastoreItem xmlns:ds="http://schemas.openxmlformats.org/officeDocument/2006/customXml" ds:itemID="{61CCABB9-E908-4861-9EC3-15A5F62A8EA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88.xml><?xml version="1.0" encoding="utf-8"?>
<ds:datastoreItem xmlns:ds="http://schemas.openxmlformats.org/officeDocument/2006/customXml" ds:itemID="{85F394AB-C960-4A73-BC07-2B9B2380A74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89.xml><?xml version="1.0" encoding="utf-8"?>
<ds:datastoreItem xmlns:ds="http://schemas.openxmlformats.org/officeDocument/2006/customXml" ds:itemID="{F379DEEF-431F-477C-B5AB-DAD3C3F5DA6D}">
  <ds:schemaRefs>
    <ds:schemaRef ds:uri="http://schemas.microsoft.com/sharepoint/v3/contenttype/forms"/>
  </ds:schemaRefs>
</ds:datastoreItem>
</file>

<file path=customXml/itemProps299.xml><?xml version="1.0" encoding="utf-8"?>
<ds:datastoreItem xmlns:ds="http://schemas.openxmlformats.org/officeDocument/2006/customXml" ds:itemID="{1105716D-3F3C-4AFC-8D27-665CFD4B36C7}">
  <ds:schemaRefs>
    <ds:schemaRef ds:uri="http://schemas.microsoft.com/sharepoint/v3/contenttype/forms"/>
  </ds:schemaRefs>
</ds:datastoreItem>
</file>

<file path=customXml/itemProps2990.xml><?xml version="1.0" encoding="utf-8"?>
<ds:datastoreItem xmlns:ds="http://schemas.openxmlformats.org/officeDocument/2006/customXml" ds:itemID="{80CB6C71-57C7-46FE-BCF6-B07FEA090D9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91.xml><?xml version="1.0" encoding="utf-8"?>
<ds:datastoreItem xmlns:ds="http://schemas.openxmlformats.org/officeDocument/2006/customXml" ds:itemID="{6955D714-21DB-4FD5-AE84-F76A38DD3A3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92.xml><?xml version="1.0" encoding="utf-8"?>
<ds:datastoreItem xmlns:ds="http://schemas.openxmlformats.org/officeDocument/2006/customXml" ds:itemID="{6D2A7A3F-7A0A-47AB-A515-81AC81FB63A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93.xml><?xml version="1.0" encoding="utf-8"?>
<ds:datastoreItem xmlns:ds="http://schemas.openxmlformats.org/officeDocument/2006/customXml" ds:itemID="{1D7A6720-76A5-464F-B4D3-C4BF9D59603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94.xml><?xml version="1.0" encoding="utf-8"?>
<ds:datastoreItem xmlns:ds="http://schemas.openxmlformats.org/officeDocument/2006/customXml" ds:itemID="{B52C3803-5DBC-43AD-A2C6-4CA2D3CD825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95.xml><?xml version="1.0" encoding="utf-8"?>
<ds:datastoreItem xmlns:ds="http://schemas.openxmlformats.org/officeDocument/2006/customXml" ds:itemID="{057DA247-D10E-47E8-92E7-6091D3E9BB6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96.xml><?xml version="1.0" encoding="utf-8"?>
<ds:datastoreItem xmlns:ds="http://schemas.openxmlformats.org/officeDocument/2006/customXml" ds:itemID="{61828212-55DE-4AAB-BEF4-EAE0D20A722B}">
  <ds:schemaRefs>
    <ds:schemaRef ds:uri="http://schemas.microsoft.com/sharepoint/v3/contenttype/forms"/>
  </ds:schemaRefs>
</ds:datastoreItem>
</file>

<file path=customXml/itemProps2997.xml><?xml version="1.0" encoding="utf-8"?>
<ds:datastoreItem xmlns:ds="http://schemas.openxmlformats.org/officeDocument/2006/customXml" ds:itemID="{934D4BB2-B4AF-4246-B540-059ACCFE5E3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998.xml><?xml version="1.0" encoding="utf-8"?>
<ds:datastoreItem xmlns:ds="http://schemas.openxmlformats.org/officeDocument/2006/customXml" ds:itemID="{2000651D-D47B-4E32-AD01-6491DE20FB9E}">
  <ds:schemaRefs>
    <ds:schemaRef ds:uri="http://schemas.microsoft.com/sharepoint/v3/contenttype/forms"/>
  </ds:schemaRefs>
</ds:datastoreItem>
</file>

<file path=customXml/itemProps2999.xml><?xml version="1.0" encoding="utf-8"?>
<ds:datastoreItem xmlns:ds="http://schemas.openxmlformats.org/officeDocument/2006/customXml" ds:itemID="{56ACC80A-4A33-4A62-888B-44F482E7BAC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1B7505-CE90-4977-B17C-04F7EDAC40C8}">
  <ds:schemaRefs>
    <ds:schemaRef ds:uri="http://schemas.microsoft.com/sharepoint/v3/contenttype/forms"/>
  </ds:schemaRefs>
</ds:datastoreItem>
</file>

<file path=customXml/itemProps30.xml><?xml version="1.0" encoding="utf-8"?>
<ds:datastoreItem xmlns:ds="http://schemas.openxmlformats.org/officeDocument/2006/customXml" ds:itemID="{021D699D-6947-4719-9888-819A7BD35E26}">
  <ds:schemaRefs>
    <ds:schemaRef ds:uri="http://schemas.microsoft.com/sharepoint/v3/contenttype/forms"/>
  </ds:schemaRefs>
</ds:datastoreItem>
</file>

<file path=customXml/itemProps300.xml><?xml version="1.0" encoding="utf-8"?>
<ds:datastoreItem xmlns:ds="http://schemas.openxmlformats.org/officeDocument/2006/customXml" ds:itemID="{3C044732-5027-411A-8B67-0AF16EFDD99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00.xml><?xml version="1.0" encoding="utf-8"?>
<ds:datastoreItem xmlns:ds="http://schemas.openxmlformats.org/officeDocument/2006/customXml" ds:itemID="{F7989B11-570C-4714-A1FB-DA4787F61F63}">
  <ds:schemaRefs>
    <ds:schemaRef ds:uri="http://schemas.microsoft.com/sharepoint/v3/contenttype/forms"/>
  </ds:schemaRefs>
</ds:datastoreItem>
</file>

<file path=customXml/itemProps3001.xml><?xml version="1.0" encoding="utf-8"?>
<ds:datastoreItem xmlns:ds="http://schemas.openxmlformats.org/officeDocument/2006/customXml" ds:itemID="{59601588-2B75-4D5E-A416-6E73DA51EBF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02.xml><?xml version="1.0" encoding="utf-8"?>
<ds:datastoreItem xmlns:ds="http://schemas.openxmlformats.org/officeDocument/2006/customXml" ds:itemID="{471C38EB-4414-4B34-9AFE-D2BF731C54A9}">
  <ds:schemaRefs>
    <ds:schemaRef ds:uri="http://schemas.microsoft.com/sharepoint/v3/contenttype/forms"/>
  </ds:schemaRefs>
</ds:datastoreItem>
</file>

<file path=customXml/itemProps3003.xml><?xml version="1.0" encoding="utf-8"?>
<ds:datastoreItem xmlns:ds="http://schemas.openxmlformats.org/officeDocument/2006/customXml" ds:itemID="{6595F35E-8541-4B0D-A2DB-307DF8B16CC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04.xml><?xml version="1.0" encoding="utf-8"?>
<ds:datastoreItem xmlns:ds="http://schemas.openxmlformats.org/officeDocument/2006/customXml" ds:itemID="{F59655CD-D935-42D9-A2EA-FF4F984791FE}">
  <ds:schemaRefs>
    <ds:schemaRef ds:uri="http://schemas.microsoft.com/sharepoint/v3/contenttype/forms"/>
  </ds:schemaRefs>
</ds:datastoreItem>
</file>

<file path=customXml/itemProps3005.xml><?xml version="1.0" encoding="utf-8"?>
<ds:datastoreItem xmlns:ds="http://schemas.openxmlformats.org/officeDocument/2006/customXml" ds:itemID="{21DBAB33-06A4-4CBB-AA31-D2C7281181F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06.xml><?xml version="1.0" encoding="utf-8"?>
<ds:datastoreItem xmlns:ds="http://schemas.openxmlformats.org/officeDocument/2006/customXml" ds:itemID="{3CBC9F58-2E98-4D17-B525-D74AAAA4C86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07.xml><?xml version="1.0" encoding="utf-8"?>
<ds:datastoreItem xmlns:ds="http://schemas.openxmlformats.org/officeDocument/2006/customXml" ds:itemID="{D9C62DC6-16B1-4EF1-9E09-D7B76AC3AC6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08.xml><?xml version="1.0" encoding="utf-8"?>
<ds:datastoreItem xmlns:ds="http://schemas.openxmlformats.org/officeDocument/2006/customXml" ds:itemID="{872DE3A3-B21F-4DEC-A19A-811FAF5F42FE}">
  <ds:schemaRefs>
    <ds:schemaRef ds:uri="http://schemas.microsoft.com/sharepoint/v3/contenttype/forms"/>
  </ds:schemaRefs>
</ds:datastoreItem>
</file>

<file path=customXml/itemProps3009.xml><?xml version="1.0" encoding="utf-8"?>
<ds:datastoreItem xmlns:ds="http://schemas.openxmlformats.org/officeDocument/2006/customXml" ds:itemID="{17EF5D68-7681-4D6A-AA49-9778B9ECBBFE}">
  <ds:schemaRefs>
    <ds:schemaRef ds:uri="http://schemas.microsoft.com/sharepoint/v3/contenttype/forms"/>
  </ds:schemaRefs>
</ds:datastoreItem>
</file>

<file path=customXml/itemProps301.xml><?xml version="1.0" encoding="utf-8"?>
<ds:datastoreItem xmlns:ds="http://schemas.openxmlformats.org/officeDocument/2006/customXml" ds:itemID="{3B1F6828-A17D-4E9D-9BD4-7ADDACE4807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10.xml><?xml version="1.0" encoding="utf-8"?>
<ds:datastoreItem xmlns:ds="http://schemas.openxmlformats.org/officeDocument/2006/customXml" ds:itemID="{C06C0531-5522-402B-AC27-A0051B8EFFE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11.xml><?xml version="1.0" encoding="utf-8"?>
<ds:datastoreItem xmlns:ds="http://schemas.openxmlformats.org/officeDocument/2006/customXml" ds:itemID="{05DDE9C5-6A34-492F-A3B9-5345BE5FFFA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12.xml><?xml version="1.0" encoding="utf-8"?>
<ds:datastoreItem xmlns:ds="http://schemas.openxmlformats.org/officeDocument/2006/customXml" ds:itemID="{CCE13361-460F-498E-AB08-15416C67AC3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13.xml><?xml version="1.0" encoding="utf-8"?>
<ds:datastoreItem xmlns:ds="http://schemas.openxmlformats.org/officeDocument/2006/customXml" ds:itemID="{BAEEAC51-EE0C-4834-8ABE-617924BC6D36}">
  <ds:schemaRefs>
    <ds:schemaRef ds:uri="http://schemas.microsoft.com/sharepoint/v3/contenttype/forms"/>
  </ds:schemaRefs>
</ds:datastoreItem>
</file>

<file path=customXml/itemProps3014.xml><?xml version="1.0" encoding="utf-8"?>
<ds:datastoreItem xmlns:ds="http://schemas.openxmlformats.org/officeDocument/2006/customXml" ds:itemID="{CCDBFBBF-9901-43AD-A6A3-9DFE931CBB1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15.xml><?xml version="1.0" encoding="utf-8"?>
<ds:datastoreItem xmlns:ds="http://schemas.openxmlformats.org/officeDocument/2006/customXml" ds:itemID="{01986EF7-6C70-4E28-B3B9-CA67FEB84BFF}">
  <ds:schemaRefs>
    <ds:schemaRef ds:uri="http://schemas.microsoft.com/sharepoint/v3/contenttype/forms"/>
  </ds:schemaRefs>
</ds:datastoreItem>
</file>

<file path=customXml/itemProps3016.xml><?xml version="1.0" encoding="utf-8"?>
<ds:datastoreItem xmlns:ds="http://schemas.openxmlformats.org/officeDocument/2006/customXml" ds:itemID="{D606C8F5-BE83-4057-A4ED-24AC345AB038}">
  <ds:schemaRefs>
    <ds:schemaRef ds:uri="http://schemas.microsoft.com/sharepoint/v3/contenttype/forms"/>
  </ds:schemaRefs>
</ds:datastoreItem>
</file>

<file path=customXml/itemProps3017.xml><?xml version="1.0" encoding="utf-8"?>
<ds:datastoreItem xmlns:ds="http://schemas.openxmlformats.org/officeDocument/2006/customXml" ds:itemID="{644844EA-9E15-40B2-9455-6D7144613F6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18.xml><?xml version="1.0" encoding="utf-8"?>
<ds:datastoreItem xmlns:ds="http://schemas.openxmlformats.org/officeDocument/2006/customXml" ds:itemID="{4C8938A5-C8FC-4BE7-B9FE-D0D95E62F8B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19.xml><?xml version="1.0" encoding="utf-8"?>
<ds:datastoreItem xmlns:ds="http://schemas.openxmlformats.org/officeDocument/2006/customXml" ds:itemID="{CB07474D-3667-4900-912F-701F7A56C16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2.xml><?xml version="1.0" encoding="utf-8"?>
<ds:datastoreItem xmlns:ds="http://schemas.openxmlformats.org/officeDocument/2006/customXml" ds:itemID="{4BF10CCA-F2C7-4C83-A09A-D4B2DD52BC4B}">
  <ds:schemaRefs>
    <ds:schemaRef ds:uri="http://schemas.microsoft.com/sharepoint/v3/contenttype/forms"/>
  </ds:schemaRefs>
</ds:datastoreItem>
</file>

<file path=customXml/itemProps3020.xml><?xml version="1.0" encoding="utf-8"?>
<ds:datastoreItem xmlns:ds="http://schemas.openxmlformats.org/officeDocument/2006/customXml" ds:itemID="{09D38737-6B9E-41CD-AD95-C681565304AE}">
  <ds:schemaRefs>
    <ds:schemaRef ds:uri="http://schemas.microsoft.com/sharepoint/v3/contenttype/forms"/>
  </ds:schemaRefs>
</ds:datastoreItem>
</file>

<file path=customXml/itemProps3021.xml><?xml version="1.0" encoding="utf-8"?>
<ds:datastoreItem xmlns:ds="http://schemas.openxmlformats.org/officeDocument/2006/customXml" ds:itemID="{1F1F27F6-6F29-48B6-B8ED-2048A22F1C8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22.xml><?xml version="1.0" encoding="utf-8"?>
<ds:datastoreItem xmlns:ds="http://schemas.openxmlformats.org/officeDocument/2006/customXml" ds:itemID="{F54F6991-C298-487E-B994-1DD3BE97B634}">
  <ds:schemaRefs>
    <ds:schemaRef ds:uri="http://schemas.microsoft.com/sharepoint/v3/contenttype/forms"/>
  </ds:schemaRefs>
</ds:datastoreItem>
</file>

<file path=customXml/itemProps3023.xml><?xml version="1.0" encoding="utf-8"?>
<ds:datastoreItem xmlns:ds="http://schemas.openxmlformats.org/officeDocument/2006/customXml" ds:itemID="{6DC4DB90-046A-456C-9553-9B112678687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24.xml><?xml version="1.0" encoding="utf-8"?>
<ds:datastoreItem xmlns:ds="http://schemas.openxmlformats.org/officeDocument/2006/customXml" ds:itemID="{9430036A-0145-45BA-B51D-DE82E8BC3F83}">
  <ds:schemaRefs>
    <ds:schemaRef ds:uri="http://schemas.microsoft.com/sharepoint/v3/contenttype/forms"/>
  </ds:schemaRefs>
</ds:datastoreItem>
</file>

<file path=customXml/itemProps3025.xml><?xml version="1.0" encoding="utf-8"?>
<ds:datastoreItem xmlns:ds="http://schemas.openxmlformats.org/officeDocument/2006/customXml" ds:itemID="{E4513491-0B78-45A5-A2B0-C2A4071B9CB4}">
  <ds:schemaRefs>
    <ds:schemaRef ds:uri="http://schemas.microsoft.com/sharepoint/v3/contenttype/forms"/>
  </ds:schemaRefs>
</ds:datastoreItem>
</file>

<file path=customXml/itemProps3026.xml><?xml version="1.0" encoding="utf-8"?>
<ds:datastoreItem xmlns:ds="http://schemas.openxmlformats.org/officeDocument/2006/customXml" ds:itemID="{ACCA8E85-1B2D-45A2-AA50-D17CF38FCD00}">
  <ds:schemaRefs>
    <ds:schemaRef ds:uri="http://schemas.microsoft.com/sharepoint/v3/contenttype/forms"/>
  </ds:schemaRefs>
</ds:datastoreItem>
</file>

<file path=customXml/itemProps3027.xml><?xml version="1.0" encoding="utf-8"?>
<ds:datastoreItem xmlns:ds="http://schemas.openxmlformats.org/officeDocument/2006/customXml" ds:itemID="{F54CCF65-B50C-496A-8CAE-C41F6BFEC466}">
  <ds:schemaRefs>
    <ds:schemaRef ds:uri="http://schemas.microsoft.com/sharepoint/v3/contenttype/forms"/>
  </ds:schemaRefs>
</ds:datastoreItem>
</file>

<file path=customXml/itemProps3028.xml><?xml version="1.0" encoding="utf-8"?>
<ds:datastoreItem xmlns:ds="http://schemas.openxmlformats.org/officeDocument/2006/customXml" ds:itemID="{885BF049-5D20-452F-BB31-8723A3564F3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29.xml><?xml version="1.0" encoding="utf-8"?>
<ds:datastoreItem xmlns:ds="http://schemas.openxmlformats.org/officeDocument/2006/customXml" ds:itemID="{8215EBC8-2FC8-4AA3-8FAB-53049B7142C9}">
  <ds:schemaRefs>
    <ds:schemaRef ds:uri="http://schemas.microsoft.com/sharepoint/v3/contenttype/forms"/>
  </ds:schemaRefs>
</ds:datastoreItem>
</file>

<file path=customXml/itemProps303.xml><?xml version="1.0" encoding="utf-8"?>
<ds:datastoreItem xmlns:ds="http://schemas.openxmlformats.org/officeDocument/2006/customXml" ds:itemID="{036F47AC-16CF-430C-B8B5-F2D0B96B907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30.xml><?xml version="1.0" encoding="utf-8"?>
<ds:datastoreItem xmlns:ds="http://schemas.openxmlformats.org/officeDocument/2006/customXml" ds:itemID="{141C0FDB-EEF0-4A3C-A9C0-AEFFE0FC77F6}">
  <ds:schemaRefs>
    <ds:schemaRef ds:uri="http://schemas.microsoft.com/sharepoint/v3/contenttype/forms"/>
  </ds:schemaRefs>
</ds:datastoreItem>
</file>

<file path=customXml/itemProps3031.xml><?xml version="1.0" encoding="utf-8"?>
<ds:datastoreItem xmlns:ds="http://schemas.openxmlformats.org/officeDocument/2006/customXml" ds:itemID="{F40F85EE-293F-4519-B232-4CD2CB11E5CF}">
  <ds:schemaRefs>
    <ds:schemaRef ds:uri="http://schemas.microsoft.com/sharepoint/v3/contenttype/forms"/>
  </ds:schemaRefs>
</ds:datastoreItem>
</file>

<file path=customXml/itemProps3032.xml><?xml version="1.0" encoding="utf-8"?>
<ds:datastoreItem xmlns:ds="http://schemas.openxmlformats.org/officeDocument/2006/customXml" ds:itemID="{00262874-1000-485D-A021-37CD60A77171}">
  <ds:schemaRefs>
    <ds:schemaRef ds:uri="http://schemas.microsoft.com/sharepoint/v3/contenttype/forms"/>
  </ds:schemaRefs>
</ds:datastoreItem>
</file>

<file path=customXml/itemProps3033.xml><?xml version="1.0" encoding="utf-8"?>
<ds:datastoreItem xmlns:ds="http://schemas.openxmlformats.org/officeDocument/2006/customXml" ds:itemID="{570B8865-030A-4081-AC93-5ED3F367000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34.xml><?xml version="1.0" encoding="utf-8"?>
<ds:datastoreItem xmlns:ds="http://schemas.openxmlformats.org/officeDocument/2006/customXml" ds:itemID="{69B2E596-55BA-49A9-8C44-033C60CF38D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35.xml><?xml version="1.0" encoding="utf-8"?>
<ds:datastoreItem xmlns:ds="http://schemas.openxmlformats.org/officeDocument/2006/customXml" ds:itemID="{03206B93-01F0-4802-9BB4-6BF72A08123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36.xml><?xml version="1.0" encoding="utf-8"?>
<ds:datastoreItem xmlns:ds="http://schemas.openxmlformats.org/officeDocument/2006/customXml" ds:itemID="{9A8A3FE6-7D5A-4607-9612-D2B5FD931F0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37.xml><?xml version="1.0" encoding="utf-8"?>
<ds:datastoreItem xmlns:ds="http://schemas.openxmlformats.org/officeDocument/2006/customXml" ds:itemID="{8CFB4780-CE15-44C3-A0FC-E4C9B03FC6C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38.xml><?xml version="1.0" encoding="utf-8"?>
<ds:datastoreItem xmlns:ds="http://schemas.openxmlformats.org/officeDocument/2006/customXml" ds:itemID="{632E29B8-D859-4385-9881-DADC4091AC9B}">
  <ds:schemaRefs>
    <ds:schemaRef ds:uri="http://schemas.microsoft.com/sharepoint/v3/contenttype/forms"/>
  </ds:schemaRefs>
</ds:datastoreItem>
</file>

<file path=customXml/itemProps3039.xml><?xml version="1.0" encoding="utf-8"?>
<ds:datastoreItem xmlns:ds="http://schemas.openxmlformats.org/officeDocument/2006/customXml" ds:itemID="{B5D7F2C0-E622-4975-8512-7C8E16B1F2D3}">
  <ds:schemaRefs>
    <ds:schemaRef ds:uri="http://schemas.microsoft.com/sharepoint/v3/contenttype/forms"/>
  </ds:schemaRefs>
</ds:datastoreItem>
</file>

<file path=customXml/itemProps304.xml><?xml version="1.0" encoding="utf-8"?>
<ds:datastoreItem xmlns:ds="http://schemas.openxmlformats.org/officeDocument/2006/customXml" ds:itemID="{C2BB4980-388D-48D8-B839-7E127F4AA73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40.xml><?xml version="1.0" encoding="utf-8"?>
<ds:datastoreItem xmlns:ds="http://schemas.openxmlformats.org/officeDocument/2006/customXml" ds:itemID="{B8FB77B1-3DA8-411D-B324-AB87434DA26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41.xml><?xml version="1.0" encoding="utf-8"?>
<ds:datastoreItem xmlns:ds="http://schemas.openxmlformats.org/officeDocument/2006/customXml" ds:itemID="{1FB8A3CD-EA0A-459B-BD16-7031980441F3}">
  <ds:schemaRefs>
    <ds:schemaRef ds:uri="http://schemas.microsoft.com/sharepoint/v3/contenttype/forms"/>
  </ds:schemaRefs>
</ds:datastoreItem>
</file>

<file path=customXml/itemProps3042.xml><?xml version="1.0" encoding="utf-8"?>
<ds:datastoreItem xmlns:ds="http://schemas.openxmlformats.org/officeDocument/2006/customXml" ds:itemID="{310F334D-218F-4C9B-BC2C-CA960BC9521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43.xml><?xml version="1.0" encoding="utf-8"?>
<ds:datastoreItem xmlns:ds="http://schemas.openxmlformats.org/officeDocument/2006/customXml" ds:itemID="{97B0BBFD-DB4B-49CD-A0E5-6215BB5EE55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44.xml><?xml version="1.0" encoding="utf-8"?>
<ds:datastoreItem xmlns:ds="http://schemas.openxmlformats.org/officeDocument/2006/customXml" ds:itemID="{948D4DA1-D2AF-4714-9088-3B50748BB61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45.xml><?xml version="1.0" encoding="utf-8"?>
<ds:datastoreItem xmlns:ds="http://schemas.openxmlformats.org/officeDocument/2006/customXml" ds:itemID="{A55929E0-6457-4A9D-8CD1-5D31D787A69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46.xml><?xml version="1.0" encoding="utf-8"?>
<ds:datastoreItem xmlns:ds="http://schemas.openxmlformats.org/officeDocument/2006/customXml" ds:itemID="{89A023EB-B983-4FBC-B2A9-B58425A5B28F}">
  <ds:schemaRefs>
    <ds:schemaRef ds:uri="http://schemas.microsoft.com/sharepoint/v3/contenttype/forms"/>
  </ds:schemaRefs>
</ds:datastoreItem>
</file>

<file path=customXml/itemProps3047.xml><?xml version="1.0" encoding="utf-8"?>
<ds:datastoreItem xmlns:ds="http://schemas.openxmlformats.org/officeDocument/2006/customXml" ds:itemID="{2FE444BC-0615-493E-A24B-C31EB232A457}">
  <ds:schemaRefs/>
</ds:datastoreItem>
</file>

<file path=customXml/itemProps3048.xml><?xml version="1.0" encoding="utf-8"?>
<ds:datastoreItem xmlns:ds="http://schemas.openxmlformats.org/officeDocument/2006/customXml" ds:itemID="{337F9AA1-1611-471F-90D2-11688DA84FA4}">
  <ds:schemaRefs/>
</ds:datastoreItem>
</file>

<file path=customXml/itemProps305.xml><?xml version="1.0" encoding="utf-8"?>
<ds:datastoreItem xmlns:ds="http://schemas.openxmlformats.org/officeDocument/2006/customXml" ds:itemID="{196038BA-CB1D-46A6-9B05-7082C021B73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6.xml><?xml version="1.0" encoding="utf-8"?>
<ds:datastoreItem xmlns:ds="http://schemas.openxmlformats.org/officeDocument/2006/customXml" ds:itemID="{9FCDB787-3ADB-4D17-B670-D8EA3E6035B0}">
  <ds:schemaRefs>
    <ds:schemaRef ds:uri="http://schemas.microsoft.com/sharepoint/v3/contenttype/forms"/>
  </ds:schemaRefs>
</ds:datastoreItem>
</file>

<file path=customXml/itemProps307.xml><?xml version="1.0" encoding="utf-8"?>
<ds:datastoreItem xmlns:ds="http://schemas.openxmlformats.org/officeDocument/2006/customXml" ds:itemID="{88FF06BC-91D4-457B-A3E1-6E8C478A3DC1}">
  <ds:schemaRefs>
    <ds:schemaRef ds:uri="http://schemas.microsoft.com/sharepoint/v3/contenttype/forms"/>
  </ds:schemaRefs>
</ds:datastoreItem>
</file>

<file path=customXml/itemProps308.xml><?xml version="1.0" encoding="utf-8"?>
<ds:datastoreItem xmlns:ds="http://schemas.openxmlformats.org/officeDocument/2006/customXml" ds:itemID="{8FD273BF-08A8-4364-9C28-FDA4D61761C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09.xml><?xml version="1.0" encoding="utf-8"?>
<ds:datastoreItem xmlns:ds="http://schemas.openxmlformats.org/officeDocument/2006/customXml" ds:itemID="{00A3C3F8-1B54-4D33-93E5-3D792826C190}">
  <ds:schemaRefs>
    <ds:schemaRef ds:uri="http://schemas.microsoft.com/sharepoint/v3/contenttype/forms"/>
  </ds:schemaRefs>
</ds:datastoreItem>
</file>

<file path=customXml/itemProps31.xml><?xml version="1.0" encoding="utf-8"?>
<ds:datastoreItem xmlns:ds="http://schemas.openxmlformats.org/officeDocument/2006/customXml" ds:itemID="{8D0B4FD7-103A-4FC4-81EB-30D31416B31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10.xml><?xml version="1.0" encoding="utf-8"?>
<ds:datastoreItem xmlns:ds="http://schemas.openxmlformats.org/officeDocument/2006/customXml" ds:itemID="{1C567026-47E7-47DA-BC16-2F6C74FE6EA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11.xml><?xml version="1.0" encoding="utf-8"?>
<ds:datastoreItem xmlns:ds="http://schemas.openxmlformats.org/officeDocument/2006/customXml" ds:itemID="{9077BC21-5A7D-4CBF-BC0E-3515E25D7CDD}">
  <ds:schemaRefs>
    <ds:schemaRef ds:uri="http://schemas.microsoft.com/sharepoint/v3/contenttype/forms"/>
  </ds:schemaRefs>
</ds:datastoreItem>
</file>

<file path=customXml/itemProps312.xml><?xml version="1.0" encoding="utf-8"?>
<ds:datastoreItem xmlns:ds="http://schemas.openxmlformats.org/officeDocument/2006/customXml" ds:itemID="{1568D8A8-89AA-400A-8EBE-A8969A66F9C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13.xml><?xml version="1.0" encoding="utf-8"?>
<ds:datastoreItem xmlns:ds="http://schemas.openxmlformats.org/officeDocument/2006/customXml" ds:itemID="{C608BA1D-C267-493C-BEEE-E663F0AA85B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14.xml><?xml version="1.0" encoding="utf-8"?>
<ds:datastoreItem xmlns:ds="http://schemas.openxmlformats.org/officeDocument/2006/customXml" ds:itemID="{70F9C6DE-C48A-4606-B087-94E2A147AB21}">
  <ds:schemaRefs>
    <ds:schemaRef ds:uri="http://schemas.microsoft.com/sharepoint/v3/contenttype/forms"/>
  </ds:schemaRefs>
</ds:datastoreItem>
</file>

<file path=customXml/itemProps315.xml><?xml version="1.0" encoding="utf-8"?>
<ds:datastoreItem xmlns:ds="http://schemas.openxmlformats.org/officeDocument/2006/customXml" ds:itemID="{8CAA5B2F-F078-4295-AD8F-28E45471481A}">
  <ds:schemaRefs>
    <ds:schemaRef ds:uri="http://schemas.microsoft.com/sharepoint/v3/contenttype/forms"/>
  </ds:schemaRefs>
</ds:datastoreItem>
</file>

<file path=customXml/itemProps316.xml><?xml version="1.0" encoding="utf-8"?>
<ds:datastoreItem xmlns:ds="http://schemas.openxmlformats.org/officeDocument/2006/customXml" ds:itemID="{B1FDACA1-FD12-40C1-8409-ECDE3858F25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17.xml><?xml version="1.0" encoding="utf-8"?>
<ds:datastoreItem xmlns:ds="http://schemas.openxmlformats.org/officeDocument/2006/customXml" ds:itemID="{A7FA984D-A998-4204-9BBE-AE30BA7936A2}">
  <ds:schemaRefs>
    <ds:schemaRef ds:uri="http://schemas.microsoft.com/sharepoint/v3/contenttype/forms"/>
  </ds:schemaRefs>
</ds:datastoreItem>
</file>

<file path=customXml/itemProps318.xml><?xml version="1.0" encoding="utf-8"?>
<ds:datastoreItem xmlns:ds="http://schemas.openxmlformats.org/officeDocument/2006/customXml" ds:itemID="{66DB9E73-4070-404E-BCBE-3C7B4443B48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19.xml><?xml version="1.0" encoding="utf-8"?>
<ds:datastoreItem xmlns:ds="http://schemas.openxmlformats.org/officeDocument/2006/customXml" ds:itemID="{1C02E7AE-6789-44EE-99D8-4FFA0E3E09C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2.xml><?xml version="1.0" encoding="utf-8"?>
<ds:datastoreItem xmlns:ds="http://schemas.openxmlformats.org/officeDocument/2006/customXml" ds:itemID="{C921A6BE-7743-4B0E-83DD-8EC1B1CD107E}">
  <ds:schemaRefs>
    <ds:schemaRef ds:uri="http://schemas.microsoft.com/sharepoint/v3/contenttype/forms"/>
  </ds:schemaRefs>
</ds:datastoreItem>
</file>

<file path=customXml/itemProps320.xml><?xml version="1.0" encoding="utf-8"?>
<ds:datastoreItem xmlns:ds="http://schemas.openxmlformats.org/officeDocument/2006/customXml" ds:itemID="{B01EDB10-3DD4-4B78-A7F6-53C4923F16F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21.xml><?xml version="1.0" encoding="utf-8"?>
<ds:datastoreItem xmlns:ds="http://schemas.openxmlformats.org/officeDocument/2006/customXml" ds:itemID="{224FE370-234C-474C-8524-119497C8297A}">
  <ds:schemaRefs>
    <ds:schemaRef ds:uri="http://schemas.microsoft.com/sharepoint/v3/contenttype/forms"/>
  </ds:schemaRefs>
</ds:datastoreItem>
</file>

<file path=customXml/itemProps322.xml><?xml version="1.0" encoding="utf-8"?>
<ds:datastoreItem xmlns:ds="http://schemas.openxmlformats.org/officeDocument/2006/customXml" ds:itemID="{970A5DA2-7F56-42FD-9D67-468834A5C9C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23.xml><?xml version="1.0" encoding="utf-8"?>
<ds:datastoreItem xmlns:ds="http://schemas.openxmlformats.org/officeDocument/2006/customXml" ds:itemID="{A164EADB-F49C-4B57-BFA2-05F2036769D8}">
  <ds:schemaRefs>
    <ds:schemaRef ds:uri="http://schemas.microsoft.com/sharepoint/v3/contenttype/forms"/>
  </ds:schemaRefs>
</ds:datastoreItem>
</file>

<file path=customXml/itemProps324.xml><?xml version="1.0" encoding="utf-8"?>
<ds:datastoreItem xmlns:ds="http://schemas.openxmlformats.org/officeDocument/2006/customXml" ds:itemID="{6CBAF988-026C-4E58-943C-F94D069456A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25.xml><?xml version="1.0" encoding="utf-8"?>
<ds:datastoreItem xmlns:ds="http://schemas.openxmlformats.org/officeDocument/2006/customXml" ds:itemID="{CA80B194-0B7C-49D3-A28B-DE2AA449F991}">
  <ds:schemaRefs>
    <ds:schemaRef ds:uri="http://schemas.microsoft.com/sharepoint/v3/contenttype/forms"/>
  </ds:schemaRefs>
</ds:datastoreItem>
</file>

<file path=customXml/itemProps326.xml><?xml version="1.0" encoding="utf-8"?>
<ds:datastoreItem xmlns:ds="http://schemas.openxmlformats.org/officeDocument/2006/customXml" ds:itemID="{06F8B5C3-7EC0-4BD4-9702-D4319B22C0A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27.xml><?xml version="1.0" encoding="utf-8"?>
<ds:datastoreItem xmlns:ds="http://schemas.openxmlformats.org/officeDocument/2006/customXml" ds:itemID="{E718DBC7-1B53-476C-98C2-7323F7CD1CA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28.xml><?xml version="1.0" encoding="utf-8"?>
<ds:datastoreItem xmlns:ds="http://schemas.openxmlformats.org/officeDocument/2006/customXml" ds:itemID="{AA265AC9-C1CA-40DE-8AA7-B8E81E45577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29.xml><?xml version="1.0" encoding="utf-8"?>
<ds:datastoreItem xmlns:ds="http://schemas.openxmlformats.org/officeDocument/2006/customXml" ds:itemID="{FC99B021-4CAD-4DD1-A81A-B1154326D58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3.xml><?xml version="1.0" encoding="utf-8"?>
<ds:datastoreItem xmlns:ds="http://schemas.openxmlformats.org/officeDocument/2006/customXml" ds:itemID="{236B8BF9-DAF5-412F-B30E-0245646765D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30.xml><?xml version="1.0" encoding="utf-8"?>
<ds:datastoreItem xmlns:ds="http://schemas.openxmlformats.org/officeDocument/2006/customXml" ds:itemID="{DDFB4580-239F-417B-B697-FC66E5E6B0AB}">
  <ds:schemaRefs>
    <ds:schemaRef ds:uri="http://schemas.microsoft.com/sharepoint/v3/contenttype/forms"/>
  </ds:schemaRefs>
</ds:datastoreItem>
</file>

<file path=customXml/itemProps331.xml><?xml version="1.0" encoding="utf-8"?>
<ds:datastoreItem xmlns:ds="http://schemas.openxmlformats.org/officeDocument/2006/customXml" ds:itemID="{9772DAC0-4DBE-429A-8DAD-303E4EFCAE49}">
  <ds:schemaRefs>
    <ds:schemaRef ds:uri="http://schemas.microsoft.com/sharepoint/v3/contenttype/forms"/>
  </ds:schemaRefs>
</ds:datastoreItem>
</file>

<file path=customXml/itemProps332.xml><?xml version="1.0" encoding="utf-8"?>
<ds:datastoreItem xmlns:ds="http://schemas.openxmlformats.org/officeDocument/2006/customXml" ds:itemID="{5B3A4F71-47B1-4163-8C55-BE3D9FFBA1C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33.xml><?xml version="1.0" encoding="utf-8"?>
<ds:datastoreItem xmlns:ds="http://schemas.openxmlformats.org/officeDocument/2006/customXml" ds:itemID="{BB83AA6E-1A22-4D61-9AF2-B24F3B4FDB93}">
  <ds:schemaRefs>
    <ds:schemaRef ds:uri="http://schemas.microsoft.com/sharepoint/v3/contenttype/forms"/>
  </ds:schemaRefs>
</ds:datastoreItem>
</file>

<file path=customXml/itemProps334.xml><?xml version="1.0" encoding="utf-8"?>
<ds:datastoreItem xmlns:ds="http://schemas.openxmlformats.org/officeDocument/2006/customXml" ds:itemID="{A91877FE-6C40-48DF-AAED-E4A23A0053F5}">
  <ds:schemaRefs>
    <ds:schemaRef ds:uri="http://schemas.microsoft.com/sharepoint/v3/contenttype/forms"/>
  </ds:schemaRefs>
</ds:datastoreItem>
</file>

<file path=customXml/itemProps335.xml><?xml version="1.0" encoding="utf-8"?>
<ds:datastoreItem xmlns:ds="http://schemas.openxmlformats.org/officeDocument/2006/customXml" ds:itemID="{41FE791A-BD6D-43DB-A830-E4BB652B65D6}">
  <ds:schemaRefs>
    <ds:schemaRef ds:uri="http://schemas.microsoft.com/sharepoint/v3/contenttype/forms"/>
  </ds:schemaRefs>
</ds:datastoreItem>
</file>

<file path=customXml/itemProps336.xml><?xml version="1.0" encoding="utf-8"?>
<ds:datastoreItem xmlns:ds="http://schemas.openxmlformats.org/officeDocument/2006/customXml" ds:itemID="{A73DDC04-526A-4D86-B671-924543021AA1}">
  <ds:schemaRefs>
    <ds:schemaRef ds:uri="http://schemas.microsoft.com/sharepoint/v3/contenttype/forms"/>
  </ds:schemaRefs>
</ds:datastoreItem>
</file>

<file path=customXml/itemProps337.xml><?xml version="1.0" encoding="utf-8"?>
<ds:datastoreItem xmlns:ds="http://schemas.openxmlformats.org/officeDocument/2006/customXml" ds:itemID="{8BE3D2E7-31F2-4E9E-8968-0D5E90BCFA98}">
  <ds:schemaRefs>
    <ds:schemaRef ds:uri="http://schemas.microsoft.com/sharepoint/v3/contenttype/forms"/>
  </ds:schemaRefs>
</ds:datastoreItem>
</file>

<file path=customXml/itemProps338.xml><?xml version="1.0" encoding="utf-8"?>
<ds:datastoreItem xmlns:ds="http://schemas.openxmlformats.org/officeDocument/2006/customXml" ds:itemID="{0AD679EF-5C44-45D8-8403-EBFCB13573F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39.xml><?xml version="1.0" encoding="utf-8"?>
<ds:datastoreItem xmlns:ds="http://schemas.openxmlformats.org/officeDocument/2006/customXml" ds:itemID="{1A37CDBA-C87E-4C4D-8783-A90D006A2BF7}">
  <ds:schemaRefs>
    <ds:schemaRef ds:uri="http://schemas.microsoft.com/sharepoint/v3/contenttype/forms"/>
  </ds:schemaRefs>
</ds:datastoreItem>
</file>

<file path=customXml/itemProps34.xml><?xml version="1.0" encoding="utf-8"?>
<ds:datastoreItem xmlns:ds="http://schemas.openxmlformats.org/officeDocument/2006/customXml" ds:itemID="{F0D517BA-32BA-43B2-9E8E-4C14F5F7B9D6}">
  <ds:schemaRefs>
    <ds:schemaRef ds:uri="http://schemas.microsoft.com/sharepoint/v3/contenttype/forms"/>
  </ds:schemaRefs>
</ds:datastoreItem>
</file>

<file path=customXml/itemProps340.xml><?xml version="1.0" encoding="utf-8"?>
<ds:datastoreItem xmlns:ds="http://schemas.openxmlformats.org/officeDocument/2006/customXml" ds:itemID="{FC6D4AB3-222F-4067-8A2B-93E8155E6EC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41.xml><?xml version="1.0" encoding="utf-8"?>
<ds:datastoreItem xmlns:ds="http://schemas.openxmlformats.org/officeDocument/2006/customXml" ds:itemID="{CBB897E0-C470-4BF0-95B6-5F7CB6A86A9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42.xml><?xml version="1.0" encoding="utf-8"?>
<ds:datastoreItem xmlns:ds="http://schemas.openxmlformats.org/officeDocument/2006/customXml" ds:itemID="{82187DB9-8444-42DF-8C8B-B6D84DF1D6D0}">
  <ds:schemaRefs>
    <ds:schemaRef ds:uri="http://schemas.microsoft.com/sharepoint/v3/contenttype/forms"/>
  </ds:schemaRefs>
</ds:datastoreItem>
</file>

<file path=customXml/itemProps343.xml><?xml version="1.0" encoding="utf-8"?>
<ds:datastoreItem xmlns:ds="http://schemas.openxmlformats.org/officeDocument/2006/customXml" ds:itemID="{FA9F80F0-3FFE-40EB-83B1-56365F72EA5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44.xml><?xml version="1.0" encoding="utf-8"?>
<ds:datastoreItem xmlns:ds="http://schemas.openxmlformats.org/officeDocument/2006/customXml" ds:itemID="{14056971-5FAC-49C6-87F8-EE1329E15BD1}">
  <ds:schemaRefs>
    <ds:schemaRef ds:uri="http://schemas.microsoft.com/sharepoint/v3/contenttype/forms"/>
  </ds:schemaRefs>
</ds:datastoreItem>
</file>

<file path=customXml/itemProps345.xml><?xml version="1.0" encoding="utf-8"?>
<ds:datastoreItem xmlns:ds="http://schemas.openxmlformats.org/officeDocument/2006/customXml" ds:itemID="{9D20CC9D-BE90-427A-8816-A3553902BBB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46.xml><?xml version="1.0" encoding="utf-8"?>
<ds:datastoreItem xmlns:ds="http://schemas.openxmlformats.org/officeDocument/2006/customXml" ds:itemID="{F278FF4E-2DE4-42B2-B504-866FB618D1FD}">
  <ds:schemaRefs>
    <ds:schemaRef ds:uri="http://schemas.microsoft.com/sharepoint/v3/contenttype/forms"/>
  </ds:schemaRefs>
</ds:datastoreItem>
</file>

<file path=customXml/itemProps347.xml><?xml version="1.0" encoding="utf-8"?>
<ds:datastoreItem xmlns:ds="http://schemas.openxmlformats.org/officeDocument/2006/customXml" ds:itemID="{999F18B8-09C0-435C-86C2-99FC80E6A15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48.xml><?xml version="1.0" encoding="utf-8"?>
<ds:datastoreItem xmlns:ds="http://schemas.openxmlformats.org/officeDocument/2006/customXml" ds:itemID="{BC91BBA6-2EFC-46B2-95E6-37A028740DAB}">
  <ds:schemaRefs>
    <ds:schemaRef ds:uri="http://schemas.microsoft.com/sharepoint/v3/contenttype/forms"/>
  </ds:schemaRefs>
</ds:datastoreItem>
</file>

<file path=customXml/itemProps349.xml><?xml version="1.0" encoding="utf-8"?>
<ds:datastoreItem xmlns:ds="http://schemas.openxmlformats.org/officeDocument/2006/customXml" ds:itemID="{68FCE02E-DD7F-4F03-8EFB-885FEA4EC45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5.xml><?xml version="1.0" encoding="utf-8"?>
<ds:datastoreItem xmlns:ds="http://schemas.openxmlformats.org/officeDocument/2006/customXml" ds:itemID="{425973D7-B400-490A-890A-7982908C293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50.xml><?xml version="1.0" encoding="utf-8"?>
<ds:datastoreItem xmlns:ds="http://schemas.openxmlformats.org/officeDocument/2006/customXml" ds:itemID="{3A2BA6D2-6C22-4179-A59D-BBD31FEC890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51.xml><?xml version="1.0" encoding="utf-8"?>
<ds:datastoreItem xmlns:ds="http://schemas.openxmlformats.org/officeDocument/2006/customXml" ds:itemID="{AAAADAF3-C9B0-41AD-9F29-3D1C8B767A10}">
  <ds:schemaRefs>
    <ds:schemaRef ds:uri="http://schemas.microsoft.com/sharepoint/v3/contenttype/forms"/>
  </ds:schemaRefs>
</ds:datastoreItem>
</file>

<file path=customXml/itemProps352.xml><?xml version="1.0" encoding="utf-8"?>
<ds:datastoreItem xmlns:ds="http://schemas.openxmlformats.org/officeDocument/2006/customXml" ds:itemID="{0AA83E2D-6726-4D1A-94F6-F030F7FFDA2C}">
  <ds:schemaRefs>
    <ds:schemaRef ds:uri="http://schemas.microsoft.com/sharepoint/v3/contenttype/forms"/>
  </ds:schemaRefs>
</ds:datastoreItem>
</file>

<file path=customXml/itemProps353.xml><?xml version="1.0" encoding="utf-8"?>
<ds:datastoreItem xmlns:ds="http://schemas.openxmlformats.org/officeDocument/2006/customXml" ds:itemID="{11D500C0-563F-4E1C-8A19-AEE6D4BC1BE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54.xml><?xml version="1.0" encoding="utf-8"?>
<ds:datastoreItem xmlns:ds="http://schemas.openxmlformats.org/officeDocument/2006/customXml" ds:itemID="{8AA64D82-A3AA-4EA6-A253-3B145976B851}">
  <ds:schemaRefs>
    <ds:schemaRef ds:uri="http://schemas.microsoft.com/sharepoint/v3/contenttype/forms"/>
  </ds:schemaRefs>
</ds:datastoreItem>
</file>

<file path=customXml/itemProps355.xml><?xml version="1.0" encoding="utf-8"?>
<ds:datastoreItem xmlns:ds="http://schemas.openxmlformats.org/officeDocument/2006/customXml" ds:itemID="{E1DD9132-69D3-4E9A-9812-A963F6D2E07E}">
  <ds:schemaRefs>
    <ds:schemaRef ds:uri="http://schemas.microsoft.com/sharepoint/v3/contenttype/forms"/>
  </ds:schemaRefs>
</ds:datastoreItem>
</file>

<file path=customXml/itemProps356.xml><?xml version="1.0" encoding="utf-8"?>
<ds:datastoreItem xmlns:ds="http://schemas.openxmlformats.org/officeDocument/2006/customXml" ds:itemID="{3C3976B2-F8DC-4439-85CA-B5ED288FE6F4}">
  <ds:schemaRefs>
    <ds:schemaRef ds:uri="http://schemas.microsoft.com/sharepoint/v3/contenttype/forms"/>
  </ds:schemaRefs>
</ds:datastoreItem>
</file>

<file path=customXml/itemProps357.xml><?xml version="1.0" encoding="utf-8"?>
<ds:datastoreItem xmlns:ds="http://schemas.openxmlformats.org/officeDocument/2006/customXml" ds:itemID="{71542DFD-88FC-4630-A9B3-7EDA0BACB1E0}">
  <ds:schemaRefs>
    <ds:schemaRef ds:uri="http://schemas.microsoft.com/sharepoint/v3/contenttype/forms"/>
  </ds:schemaRefs>
</ds:datastoreItem>
</file>

<file path=customXml/itemProps358.xml><?xml version="1.0" encoding="utf-8"?>
<ds:datastoreItem xmlns:ds="http://schemas.openxmlformats.org/officeDocument/2006/customXml" ds:itemID="{D5FB4ABE-9984-44EB-AE20-86554AD2A5A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59.xml><?xml version="1.0" encoding="utf-8"?>
<ds:datastoreItem xmlns:ds="http://schemas.openxmlformats.org/officeDocument/2006/customXml" ds:itemID="{FD70B1F5-2794-478B-833C-FA309CA9528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6.xml><?xml version="1.0" encoding="utf-8"?>
<ds:datastoreItem xmlns:ds="http://schemas.openxmlformats.org/officeDocument/2006/customXml" ds:itemID="{469EB3D6-9A45-4312-9E9C-D026F8FD753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60.xml><?xml version="1.0" encoding="utf-8"?>
<ds:datastoreItem xmlns:ds="http://schemas.openxmlformats.org/officeDocument/2006/customXml" ds:itemID="{71D17105-2928-4803-9E97-89D41A550CA2}">
  <ds:schemaRefs>
    <ds:schemaRef ds:uri="http://schemas.microsoft.com/sharepoint/v3/contenttype/forms"/>
  </ds:schemaRefs>
</ds:datastoreItem>
</file>

<file path=customXml/itemProps361.xml><?xml version="1.0" encoding="utf-8"?>
<ds:datastoreItem xmlns:ds="http://schemas.openxmlformats.org/officeDocument/2006/customXml" ds:itemID="{9128D86E-66A1-4AD6-839F-07E64E9CAC78}">
  <ds:schemaRefs>
    <ds:schemaRef ds:uri="http://schemas.microsoft.com/sharepoint/v3/contenttype/forms"/>
  </ds:schemaRefs>
</ds:datastoreItem>
</file>

<file path=customXml/itemProps362.xml><?xml version="1.0" encoding="utf-8"?>
<ds:datastoreItem xmlns:ds="http://schemas.openxmlformats.org/officeDocument/2006/customXml" ds:itemID="{EA38D7FD-A062-483D-AAFC-4B897BD54F0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63.xml><?xml version="1.0" encoding="utf-8"?>
<ds:datastoreItem xmlns:ds="http://schemas.openxmlformats.org/officeDocument/2006/customXml" ds:itemID="{B79A4B67-6822-4B93-BEDE-FAF7FA2FCEB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64.xml><?xml version="1.0" encoding="utf-8"?>
<ds:datastoreItem xmlns:ds="http://schemas.openxmlformats.org/officeDocument/2006/customXml" ds:itemID="{C257088B-19C4-4FFA-8F16-4D06ACA807C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65.xml><?xml version="1.0" encoding="utf-8"?>
<ds:datastoreItem xmlns:ds="http://schemas.openxmlformats.org/officeDocument/2006/customXml" ds:itemID="{6F0764AC-8FF8-4BFC-A784-E7AAB9F07BC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66.xml><?xml version="1.0" encoding="utf-8"?>
<ds:datastoreItem xmlns:ds="http://schemas.openxmlformats.org/officeDocument/2006/customXml" ds:itemID="{A3A738E6-F05A-4735-9754-9089F76C271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67.xml><?xml version="1.0" encoding="utf-8"?>
<ds:datastoreItem xmlns:ds="http://schemas.openxmlformats.org/officeDocument/2006/customXml" ds:itemID="{13B8AEEF-7E33-4A5F-948B-06B901BBB52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68.xml><?xml version="1.0" encoding="utf-8"?>
<ds:datastoreItem xmlns:ds="http://schemas.openxmlformats.org/officeDocument/2006/customXml" ds:itemID="{0C4D8F29-0372-4209-BCA6-915334087992}">
  <ds:schemaRefs>
    <ds:schemaRef ds:uri="http://schemas.microsoft.com/sharepoint/v3/contenttype/forms"/>
  </ds:schemaRefs>
</ds:datastoreItem>
</file>

<file path=customXml/itemProps369.xml><?xml version="1.0" encoding="utf-8"?>
<ds:datastoreItem xmlns:ds="http://schemas.openxmlformats.org/officeDocument/2006/customXml" ds:itemID="{5333ADCF-13D6-4E42-A4E6-60A18BB13FD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7.xml><?xml version="1.0" encoding="utf-8"?>
<ds:datastoreItem xmlns:ds="http://schemas.openxmlformats.org/officeDocument/2006/customXml" ds:itemID="{D4E775C8-6358-4681-B640-B5DEE815E26C}">
  <ds:schemaRefs>
    <ds:schemaRef ds:uri="http://schemas.microsoft.com/sharepoint/v3/contenttype/forms"/>
  </ds:schemaRefs>
</ds:datastoreItem>
</file>

<file path=customXml/itemProps370.xml><?xml version="1.0" encoding="utf-8"?>
<ds:datastoreItem xmlns:ds="http://schemas.openxmlformats.org/officeDocument/2006/customXml" ds:itemID="{61577DEC-4A83-4BC0-92AF-CA48226F8241}">
  <ds:schemaRefs>
    <ds:schemaRef ds:uri="http://schemas.microsoft.com/sharepoint/v3/contenttype/forms"/>
  </ds:schemaRefs>
</ds:datastoreItem>
</file>

<file path=customXml/itemProps371.xml><?xml version="1.0" encoding="utf-8"?>
<ds:datastoreItem xmlns:ds="http://schemas.openxmlformats.org/officeDocument/2006/customXml" ds:itemID="{A4EAA946-CF5A-4452-9F4A-E18B82EBD5FE}">
  <ds:schemaRefs>
    <ds:schemaRef ds:uri="http://schemas.microsoft.com/sharepoint/v3/contenttype/forms"/>
  </ds:schemaRefs>
</ds:datastoreItem>
</file>

<file path=customXml/itemProps372.xml><?xml version="1.0" encoding="utf-8"?>
<ds:datastoreItem xmlns:ds="http://schemas.openxmlformats.org/officeDocument/2006/customXml" ds:itemID="{8EE766AC-82FC-4F07-AB73-3EDD1605D12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73.xml><?xml version="1.0" encoding="utf-8"?>
<ds:datastoreItem xmlns:ds="http://schemas.openxmlformats.org/officeDocument/2006/customXml" ds:itemID="{683F3C70-89D3-4398-A33F-5B5B046B7602}">
  <ds:schemaRefs>
    <ds:schemaRef ds:uri="http://schemas.microsoft.com/sharepoint/v3/contenttype/forms"/>
  </ds:schemaRefs>
</ds:datastoreItem>
</file>

<file path=customXml/itemProps374.xml><?xml version="1.0" encoding="utf-8"?>
<ds:datastoreItem xmlns:ds="http://schemas.openxmlformats.org/officeDocument/2006/customXml" ds:itemID="{8006C183-B3E1-4939-9F4A-C1588C52280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75.xml><?xml version="1.0" encoding="utf-8"?>
<ds:datastoreItem xmlns:ds="http://schemas.openxmlformats.org/officeDocument/2006/customXml" ds:itemID="{8526CCF9-8D92-413E-A682-B4054A59FCB4}">
  <ds:schemaRefs>
    <ds:schemaRef ds:uri="http://schemas.microsoft.com/sharepoint/v3/contenttype/forms"/>
  </ds:schemaRefs>
</ds:datastoreItem>
</file>

<file path=customXml/itemProps376.xml><?xml version="1.0" encoding="utf-8"?>
<ds:datastoreItem xmlns:ds="http://schemas.openxmlformats.org/officeDocument/2006/customXml" ds:itemID="{C9A39096-C2FB-4F6E-873C-EFC6799BAF21}">
  <ds:schemaRefs>
    <ds:schemaRef ds:uri="http://schemas.microsoft.com/sharepoint/v3/contenttype/forms"/>
  </ds:schemaRefs>
</ds:datastoreItem>
</file>

<file path=customXml/itemProps377.xml><?xml version="1.0" encoding="utf-8"?>
<ds:datastoreItem xmlns:ds="http://schemas.openxmlformats.org/officeDocument/2006/customXml" ds:itemID="{67190CEF-B4D0-483E-86F8-DEB09BF9B057}">
  <ds:schemaRefs>
    <ds:schemaRef ds:uri="http://schemas.microsoft.com/sharepoint/v3/contenttype/forms"/>
  </ds:schemaRefs>
</ds:datastoreItem>
</file>

<file path=customXml/itemProps378.xml><?xml version="1.0" encoding="utf-8"?>
<ds:datastoreItem xmlns:ds="http://schemas.openxmlformats.org/officeDocument/2006/customXml" ds:itemID="{D9E1D9CA-8828-4B06-9D9B-9496ECF64532}">
  <ds:schemaRefs>
    <ds:schemaRef ds:uri="http://schemas.microsoft.com/sharepoint/v3/contenttype/forms"/>
  </ds:schemaRefs>
</ds:datastoreItem>
</file>

<file path=customXml/itemProps379.xml><?xml version="1.0" encoding="utf-8"?>
<ds:datastoreItem xmlns:ds="http://schemas.openxmlformats.org/officeDocument/2006/customXml" ds:itemID="{7D767C45-615E-48E7-9A07-8C9B0CF4073A}">
  <ds:schemaRefs>
    <ds:schemaRef ds:uri="http://schemas.microsoft.com/sharepoint/v3/contenttype/forms"/>
  </ds:schemaRefs>
</ds:datastoreItem>
</file>

<file path=customXml/itemProps38.xml><?xml version="1.0" encoding="utf-8"?>
<ds:datastoreItem xmlns:ds="http://schemas.openxmlformats.org/officeDocument/2006/customXml" ds:itemID="{61A635EB-88AE-4418-B788-684E8C9DA334}">
  <ds:schemaRefs>
    <ds:schemaRef ds:uri="http://schemas.microsoft.com/sharepoint/v3/contenttype/forms"/>
  </ds:schemaRefs>
</ds:datastoreItem>
</file>

<file path=customXml/itemProps380.xml><?xml version="1.0" encoding="utf-8"?>
<ds:datastoreItem xmlns:ds="http://schemas.openxmlformats.org/officeDocument/2006/customXml" ds:itemID="{964C0DBF-47CA-4C2C-A810-76D863674EB9}">
  <ds:schemaRefs>
    <ds:schemaRef ds:uri="http://schemas.microsoft.com/sharepoint/v3/contenttype/forms"/>
  </ds:schemaRefs>
</ds:datastoreItem>
</file>

<file path=customXml/itemProps381.xml><?xml version="1.0" encoding="utf-8"?>
<ds:datastoreItem xmlns:ds="http://schemas.openxmlformats.org/officeDocument/2006/customXml" ds:itemID="{71265B7D-B3C3-49C8-BEAB-2123392A9A4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82.xml><?xml version="1.0" encoding="utf-8"?>
<ds:datastoreItem xmlns:ds="http://schemas.openxmlformats.org/officeDocument/2006/customXml" ds:itemID="{51FF171D-FC1F-491F-B800-A9474129870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83.xml><?xml version="1.0" encoding="utf-8"?>
<ds:datastoreItem xmlns:ds="http://schemas.openxmlformats.org/officeDocument/2006/customXml" ds:itemID="{C8A7682C-235A-44E3-BE33-1D77D842E5F3}">
  <ds:schemaRefs>
    <ds:schemaRef ds:uri="http://schemas.microsoft.com/sharepoint/v3/contenttype/forms"/>
  </ds:schemaRefs>
</ds:datastoreItem>
</file>

<file path=customXml/itemProps384.xml><?xml version="1.0" encoding="utf-8"?>
<ds:datastoreItem xmlns:ds="http://schemas.openxmlformats.org/officeDocument/2006/customXml" ds:itemID="{BB5BEF63-97EC-422B-8AD5-2BED68D3EFF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85.xml><?xml version="1.0" encoding="utf-8"?>
<ds:datastoreItem xmlns:ds="http://schemas.openxmlformats.org/officeDocument/2006/customXml" ds:itemID="{5DA69199-8A1D-4FD1-A209-BC303B3953C9}">
  <ds:schemaRefs>
    <ds:schemaRef ds:uri="http://schemas.microsoft.com/sharepoint/v3/contenttype/forms"/>
  </ds:schemaRefs>
</ds:datastoreItem>
</file>

<file path=customXml/itemProps386.xml><?xml version="1.0" encoding="utf-8"?>
<ds:datastoreItem xmlns:ds="http://schemas.openxmlformats.org/officeDocument/2006/customXml" ds:itemID="{686F50C1-7494-4B2A-99BB-FEDF12BD7E2A}">
  <ds:schemaRefs>
    <ds:schemaRef ds:uri="http://schemas.microsoft.com/sharepoint/v3/contenttype/forms"/>
  </ds:schemaRefs>
</ds:datastoreItem>
</file>

<file path=customXml/itemProps387.xml><?xml version="1.0" encoding="utf-8"?>
<ds:datastoreItem xmlns:ds="http://schemas.openxmlformats.org/officeDocument/2006/customXml" ds:itemID="{67E6C15B-89E1-4D23-9D30-19357020F61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88.xml><?xml version="1.0" encoding="utf-8"?>
<ds:datastoreItem xmlns:ds="http://schemas.openxmlformats.org/officeDocument/2006/customXml" ds:itemID="{2B4896D3-EC32-4EFD-BB81-5741C7A79B1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89.xml><?xml version="1.0" encoding="utf-8"?>
<ds:datastoreItem xmlns:ds="http://schemas.openxmlformats.org/officeDocument/2006/customXml" ds:itemID="{F11BAA65-4B0F-433E-AE16-EBF79635FDD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9.xml><?xml version="1.0" encoding="utf-8"?>
<ds:datastoreItem xmlns:ds="http://schemas.openxmlformats.org/officeDocument/2006/customXml" ds:itemID="{DA6262E2-156D-43DF-B47D-703DE201DC9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90.xml><?xml version="1.0" encoding="utf-8"?>
<ds:datastoreItem xmlns:ds="http://schemas.openxmlformats.org/officeDocument/2006/customXml" ds:itemID="{9655F6F0-B852-47E8-97EE-40A4C156180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91.xml><?xml version="1.0" encoding="utf-8"?>
<ds:datastoreItem xmlns:ds="http://schemas.openxmlformats.org/officeDocument/2006/customXml" ds:itemID="{15AEB9E8-26C1-46EE-8CAA-EA55DC0CD272}">
  <ds:schemaRefs>
    <ds:schemaRef ds:uri="http://schemas.microsoft.com/sharepoint/v3/contenttype/forms"/>
  </ds:schemaRefs>
</ds:datastoreItem>
</file>

<file path=customXml/itemProps392.xml><?xml version="1.0" encoding="utf-8"?>
<ds:datastoreItem xmlns:ds="http://schemas.openxmlformats.org/officeDocument/2006/customXml" ds:itemID="{AC51E26C-F77E-448D-AFE6-CE6EC4E6087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93.xml><?xml version="1.0" encoding="utf-8"?>
<ds:datastoreItem xmlns:ds="http://schemas.openxmlformats.org/officeDocument/2006/customXml" ds:itemID="{8AD30EFA-A491-4802-A4AC-52CE893546D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94.xml><?xml version="1.0" encoding="utf-8"?>
<ds:datastoreItem xmlns:ds="http://schemas.openxmlformats.org/officeDocument/2006/customXml" ds:itemID="{965751AB-500E-49DE-B231-8C228DF3C09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95.xml><?xml version="1.0" encoding="utf-8"?>
<ds:datastoreItem xmlns:ds="http://schemas.openxmlformats.org/officeDocument/2006/customXml" ds:itemID="{98C660F7-B6FE-45AC-887A-1ED8DE6BD1C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96.xml><?xml version="1.0" encoding="utf-8"?>
<ds:datastoreItem xmlns:ds="http://schemas.openxmlformats.org/officeDocument/2006/customXml" ds:itemID="{ACDD4C92-0985-427E-8470-FC34A0958446}">
  <ds:schemaRefs>
    <ds:schemaRef ds:uri="http://schemas.microsoft.com/sharepoint/v3/contenttype/forms"/>
  </ds:schemaRefs>
</ds:datastoreItem>
</file>

<file path=customXml/itemProps397.xml><?xml version="1.0" encoding="utf-8"?>
<ds:datastoreItem xmlns:ds="http://schemas.openxmlformats.org/officeDocument/2006/customXml" ds:itemID="{BD517AA2-EAEA-4516-A2E6-E5F16B541347}">
  <ds:schemaRefs>
    <ds:schemaRef ds:uri="http://schemas.microsoft.com/sharepoint/v3/contenttype/forms"/>
  </ds:schemaRefs>
</ds:datastoreItem>
</file>

<file path=customXml/itemProps398.xml><?xml version="1.0" encoding="utf-8"?>
<ds:datastoreItem xmlns:ds="http://schemas.openxmlformats.org/officeDocument/2006/customXml" ds:itemID="{CB53C71C-CBAA-4CCB-AD84-7AF9B46ED379}">
  <ds:schemaRefs>
    <ds:schemaRef ds:uri="http://schemas.microsoft.com/sharepoint/v3/contenttype/forms"/>
  </ds:schemaRefs>
</ds:datastoreItem>
</file>

<file path=customXml/itemProps399.xml><?xml version="1.0" encoding="utf-8"?>
<ds:datastoreItem xmlns:ds="http://schemas.openxmlformats.org/officeDocument/2006/customXml" ds:itemID="{1E7D2D03-D56D-4B3B-A0C4-650F0E036F18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4A1A282-0F77-422A-9D78-DCBC5E5C3F5D}">
  <ds:schemaRefs>
    <ds:schemaRef ds:uri="http://schemas.microsoft.com/sharepoint/v3/contenttype/forms"/>
  </ds:schemaRefs>
</ds:datastoreItem>
</file>

<file path=customXml/itemProps40.xml><?xml version="1.0" encoding="utf-8"?>
<ds:datastoreItem xmlns:ds="http://schemas.openxmlformats.org/officeDocument/2006/customXml" ds:itemID="{AAFE0B10-691B-4685-8618-7E867F59692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00.xml><?xml version="1.0" encoding="utf-8"?>
<ds:datastoreItem xmlns:ds="http://schemas.openxmlformats.org/officeDocument/2006/customXml" ds:itemID="{D50AFA74-5EE4-488A-86E1-E9B8AB4DED02}">
  <ds:schemaRefs>
    <ds:schemaRef ds:uri="http://schemas.microsoft.com/sharepoint/v3/contenttype/forms"/>
  </ds:schemaRefs>
</ds:datastoreItem>
</file>

<file path=customXml/itemProps401.xml><?xml version="1.0" encoding="utf-8"?>
<ds:datastoreItem xmlns:ds="http://schemas.openxmlformats.org/officeDocument/2006/customXml" ds:itemID="{1BCE7F6A-11DD-4CFE-865B-057F3EFF4BC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02.xml><?xml version="1.0" encoding="utf-8"?>
<ds:datastoreItem xmlns:ds="http://schemas.openxmlformats.org/officeDocument/2006/customXml" ds:itemID="{103DC321-5C2F-4ED9-A8FB-07280670DFA9}">
  <ds:schemaRefs>
    <ds:schemaRef ds:uri="http://schemas.microsoft.com/sharepoint/v3/contenttype/forms"/>
  </ds:schemaRefs>
</ds:datastoreItem>
</file>

<file path=customXml/itemProps403.xml><?xml version="1.0" encoding="utf-8"?>
<ds:datastoreItem xmlns:ds="http://schemas.openxmlformats.org/officeDocument/2006/customXml" ds:itemID="{0FCA54B6-281D-4F07-8685-87CD4AB5417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04.xml><?xml version="1.0" encoding="utf-8"?>
<ds:datastoreItem xmlns:ds="http://schemas.openxmlformats.org/officeDocument/2006/customXml" ds:itemID="{27C5E1B5-452E-43F5-94D7-0E97FEFCF17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05.xml><?xml version="1.0" encoding="utf-8"?>
<ds:datastoreItem xmlns:ds="http://schemas.openxmlformats.org/officeDocument/2006/customXml" ds:itemID="{D132FCB4-682F-4287-BB55-A307B147D815}">
  <ds:schemaRefs>
    <ds:schemaRef ds:uri="http://schemas.microsoft.com/sharepoint/v3/contenttype/forms"/>
  </ds:schemaRefs>
</ds:datastoreItem>
</file>

<file path=customXml/itemProps406.xml><?xml version="1.0" encoding="utf-8"?>
<ds:datastoreItem xmlns:ds="http://schemas.openxmlformats.org/officeDocument/2006/customXml" ds:itemID="{9A6E62B8-7238-4D7B-8259-0A3ECE78A25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07.xml><?xml version="1.0" encoding="utf-8"?>
<ds:datastoreItem xmlns:ds="http://schemas.openxmlformats.org/officeDocument/2006/customXml" ds:itemID="{A39653B8-07C5-4949-A76A-EC6598D8624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08.xml><?xml version="1.0" encoding="utf-8"?>
<ds:datastoreItem xmlns:ds="http://schemas.openxmlformats.org/officeDocument/2006/customXml" ds:itemID="{66FE9B50-B2DA-466C-856B-6205BACE1257}">
  <ds:schemaRefs>
    <ds:schemaRef ds:uri="http://schemas.microsoft.com/sharepoint/v3/contenttype/forms"/>
  </ds:schemaRefs>
</ds:datastoreItem>
</file>

<file path=customXml/itemProps409.xml><?xml version="1.0" encoding="utf-8"?>
<ds:datastoreItem xmlns:ds="http://schemas.openxmlformats.org/officeDocument/2006/customXml" ds:itemID="{385549E9-CC7D-4D9D-8320-A165DF48500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1.xml><?xml version="1.0" encoding="utf-8"?>
<ds:datastoreItem xmlns:ds="http://schemas.openxmlformats.org/officeDocument/2006/customXml" ds:itemID="{2D9AA209-39F1-48E4-A07F-ADACFE694E6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10.xml><?xml version="1.0" encoding="utf-8"?>
<ds:datastoreItem xmlns:ds="http://schemas.openxmlformats.org/officeDocument/2006/customXml" ds:itemID="{4C4CD34D-B395-4CC3-954B-B2D03768A91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11.xml><?xml version="1.0" encoding="utf-8"?>
<ds:datastoreItem xmlns:ds="http://schemas.openxmlformats.org/officeDocument/2006/customXml" ds:itemID="{ACF17FEA-5342-4C47-8006-0DB5CF4A3728}">
  <ds:schemaRefs>
    <ds:schemaRef ds:uri="http://schemas.microsoft.com/sharepoint/v3/contenttype/forms"/>
  </ds:schemaRefs>
</ds:datastoreItem>
</file>

<file path=customXml/itemProps412.xml><?xml version="1.0" encoding="utf-8"?>
<ds:datastoreItem xmlns:ds="http://schemas.openxmlformats.org/officeDocument/2006/customXml" ds:itemID="{5092FFD7-7D1D-457A-BBF4-D29FB3117CD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13.xml><?xml version="1.0" encoding="utf-8"?>
<ds:datastoreItem xmlns:ds="http://schemas.openxmlformats.org/officeDocument/2006/customXml" ds:itemID="{EBA3E937-67B4-41F9-80E5-34493937668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14.xml><?xml version="1.0" encoding="utf-8"?>
<ds:datastoreItem xmlns:ds="http://schemas.openxmlformats.org/officeDocument/2006/customXml" ds:itemID="{723CF1E5-C1FC-44A3-828C-41DA65E59066}">
  <ds:schemaRefs>
    <ds:schemaRef ds:uri="http://schemas.microsoft.com/sharepoint/v3/contenttype/forms"/>
  </ds:schemaRefs>
</ds:datastoreItem>
</file>

<file path=customXml/itemProps415.xml><?xml version="1.0" encoding="utf-8"?>
<ds:datastoreItem xmlns:ds="http://schemas.openxmlformats.org/officeDocument/2006/customXml" ds:itemID="{BF9F4D18-0C06-4726-A469-2D3E28A38CCA}">
  <ds:schemaRefs>
    <ds:schemaRef ds:uri="http://schemas.microsoft.com/sharepoint/v3/contenttype/forms"/>
  </ds:schemaRefs>
</ds:datastoreItem>
</file>

<file path=customXml/itemProps416.xml><?xml version="1.0" encoding="utf-8"?>
<ds:datastoreItem xmlns:ds="http://schemas.openxmlformats.org/officeDocument/2006/customXml" ds:itemID="{0573AF21-4464-4CA3-94CD-753CBAD52B9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17.xml><?xml version="1.0" encoding="utf-8"?>
<ds:datastoreItem xmlns:ds="http://schemas.openxmlformats.org/officeDocument/2006/customXml" ds:itemID="{0901A94F-829D-43AD-8D7F-CD7A51E9B5A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18.xml><?xml version="1.0" encoding="utf-8"?>
<ds:datastoreItem xmlns:ds="http://schemas.openxmlformats.org/officeDocument/2006/customXml" ds:itemID="{11D325AD-8013-4624-A019-2CEB87A84B3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19.xml><?xml version="1.0" encoding="utf-8"?>
<ds:datastoreItem xmlns:ds="http://schemas.openxmlformats.org/officeDocument/2006/customXml" ds:itemID="{0F2DB45D-A0D1-440E-ABCD-7BA5CBA67BD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2.xml><?xml version="1.0" encoding="utf-8"?>
<ds:datastoreItem xmlns:ds="http://schemas.openxmlformats.org/officeDocument/2006/customXml" ds:itemID="{0034FA6B-5425-41A5-A6D2-7E60A091F767}">
  <ds:schemaRefs>
    <ds:schemaRef ds:uri="http://schemas.microsoft.com/sharepoint/v3/contenttype/forms"/>
  </ds:schemaRefs>
</ds:datastoreItem>
</file>

<file path=customXml/itemProps420.xml><?xml version="1.0" encoding="utf-8"?>
<ds:datastoreItem xmlns:ds="http://schemas.openxmlformats.org/officeDocument/2006/customXml" ds:itemID="{FE7638A0-8CFC-4934-8DF0-EA42E5CE056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21.xml><?xml version="1.0" encoding="utf-8"?>
<ds:datastoreItem xmlns:ds="http://schemas.openxmlformats.org/officeDocument/2006/customXml" ds:itemID="{9803439A-93B3-41F6-ACEF-46B92EF93703}">
  <ds:schemaRefs>
    <ds:schemaRef ds:uri="http://schemas.microsoft.com/sharepoint/v3/contenttype/forms"/>
  </ds:schemaRefs>
</ds:datastoreItem>
</file>

<file path=customXml/itemProps422.xml><?xml version="1.0" encoding="utf-8"?>
<ds:datastoreItem xmlns:ds="http://schemas.openxmlformats.org/officeDocument/2006/customXml" ds:itemID="{65D6C179-E0A7-4E8C-8ACA-0A34C4366AED}">
  <ds:schemaRefs>
    <ds:schemaRef ds:uri="http://schemas.microsoft.com/sharepoint/v3/contenttype/forms"/>
  </ds:schemaRefs>
</ds:datastoreItem>
</file>

<file path=customXml/itemProps423.xml><?xml version="1.0" encoding="utf-8"?>
<ds:datastoreItem xmlns:ds="http://schemas.openxmlformats.org/officeDocument/2006/customXml" ds:itemID="{5C7D3BFB-02A1-43D4-8BF8-58BF987ED2CE}">
  <ds:schemaRefs>
    <ds:schemaRef ds:uri="http://schemas.microsoft.com/sharepoint/v3/contenttype/forms"/>
  </ds:schemaRefs>
</ds:datastoreItem>
</file>

<file path=customXml/itemProps424.xml><?xml version="1.0" encoding="utf-8"?>
<ds:datastoreItem xmlns:ds="http://schemas.openxmlformats.org/officeDocument/2006/customXml" ds:itemID="{92752B87-EE80-4331-A0CD-E8870911666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25.xml><?xml version="1.0" encoding="utf-8"?>
<ds:datastoreItem xmlns:ds="http://schemas.openxmlformats.org/officeDocument/2006/customXml" ds:itemID="{C9C78E53-6BBB-463F-A5C6-75AF986872B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26.xml><?xml version="1.0" encoding="utf-8"?>
<ds:datastoreItem xmlns:ds="http://schemas.openxmlformats.org/officeDocument/2006/customXml" ds:itemID="{46BF7A00-9A1B-4B15-873A-BAD6D7D13C8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27.xml><?xml version="1.0" encoding="utf-8"?>
<ds:datastoreItem xmlns:ds="http://schemas.openxmlformats.org/officeDocument/2006/customXml" ds:itemID="{031F754A-23DE-4BC7-BA4B-21430D9752FC}">
  <ds:schemaRefs>
    <ds:schemaRef ds:uri="http://schemas.microsoft.com/sharepoint/v3/contenttype/forms"/>
  </ds:schemaRefs>
</ds:datastoreItem>
</file>

<file path=customXml/itemProps428.xml><?xml version="1.0" encoding="utf-8"?>
<ds:datastoreItem xmlns:ds="http://schemas.openxmlformats.org/officeDocument/2006/customXml" ds:itemID="{39F43CFE-7E5F-4A99-8DC0-AFF7A86DD686}">
  <ds:schemaRefs>
    <ds:schemaRef ds:uri="http://schemas.microsoft.com/sharepoint/v3/contenttype/forms"/>
  </ds:schemaRefs>
</ds:datastoreItem>
</file>

<file path=customXml/itemProps429.xml><?xml version="1.0" encoding="utf-8"?>
<ds:datastoreItem xmlns:ds="http://schemas.openxmlformats.org/officeDocument/2006/customXml" ds:itemID="{00B0F64F-9D09-434F-98C7-0EE82E82D1D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3.xml><?xml version="1.0" encoding="utf-8"?>
<ds:datastoreItem xmlns:ds="http://schemas.openxmlformats.org/officeDocument/2006/customXml" ds:itemID="{4BDDFB22-D36E-4722-984F-64226E25E948}">
  <ds:schemaRefs>
    <ds:schemaRef ds:uri="http://schemas.microsoft.com/sharepoint/v3/contenttype/forms"/>
  </ds:schemaRefs>
</ds:datastoreItem>
</file>

<file path=customXml/itemProps430.xml><?xml version="1.0" encoding="utf-8"?>
<ds:datastoreItem xmlns:ds="http://schemas.openxmlformats.org/officeDocument/2006/customXml" ds:itemID="{11ED9F7F-8992-43BE-8D01-1795A930F3B3}">
  <ds:schemaRefs>
    <ds:schemaRef ds:uri="http://schemas.microsoft.com/sharepoint/v3/contenttype/forms"/>
  </ds:schemaRefs>
</ds:datastoreItem>
</file>

<file path=customXml/itemProps431.xml><?xml version="1.0" encoding="utf-8"?>
<ds:datastoreItem xmlns:ds="http://schemas.openxmlformats.org/officeDocument/2006/customXml" ds:itemID="{F66C9A91-5B24-42F6-B3DA-820D6E4389A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32.xml><?xml version="1.0" encoding="utf-8"?>
<ds:datastoreItem xmlns:ds="http://schemas.openxmlformats.org/officeDocument/2006/customXml" ds:itemID="{A6A17902-D876-4F85-9C5C-393F1270C77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33.xml><?xml version="1.0" encoding="utf-8"?>
<ds:datastoreItem xmlns:ds="http://schemas.openxmlformats.org/officeDocument/2006/customXml" ds:itemID="{1239FD90-4445-4A68-AED4-286ED0E0C14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34.xml><?xml version="1.0" encoding="utf-8"?>
<ds:datastoreItem xmlns:ds="http://schemas.openxmlformats.org/officeDocument/2006/customXml" ds:itemID="{8E3F9743-A3D3-424F-AC49-3A1C5A8A361B}">
  <ds:schemaRefs>
    <ds:schemaRef ds:uri="http://schemas.microsoft.com/sharepoint/v3/contenttype/forms"/>
  </ds:schemaRefs>
</ds:datastoreItem>
</file>

<file path=customXml/itemProps435.xml><?xml version="1.0" encoding="utf-8"?>
<ds:datastoreItem xmlns:ds="http://schemas.openxmlformats.org/officeDocument/2006/customXml" ds:itemID="{3DF8F9D6-F018-4B90-ADA4-09722E138F2A}">
  <ds:schemaRefs>
    <ds:schemaRef ds:uri="http://schemas.microsoft.com/sharepoint/v3/contenttype/forms"/>
  </ds:schemaRefs>
</ds:datastoreItem>
</file>

<file path=customXml/itemProps436.xml><?xml version="1.0" encoding="utf-8"?>
<ds:datastoreItem xmlns:ds="http://schemas.openxmlformats.org/officeDocument/2006/customXml" ds:itemID="{4BC960BD-B75B-457A-8F3E-777E41FB6482}">
  <ds:schemaRefs>
    <ds:schemaRef ds:uri="http://schemas.microsoft.com/sharepoint/v3/contenttype/forms"/>
  </ds:schemaRefs>
</ds:datastoreItem>
</file>

<file path=customXml/itemProps437.xml><?xml version="1.0" encoding="utf-8"?>
<ds:datastoreItem xmlns:ds="http://schemas.openxmlformats.org/officeDocument/2006/customXml" ds:itemID="{5BE6A6BF-8E3A-4EA0-BD28-407A76AFB15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38.xml><?xml version="1.0" encoding="utf-8"?>
<ds:datastoreItem xmlns:ds="http://schemas.openxmlformats.org/officeDocument/2006/customXml" ds:itemID="{7608E3E9-0004-4654-89D8-4F49B962293A}">
  <ds:schemaRefs>
    <ds:schemaRef ds:uri="http://schemas.microsoft.com/sharepoint/v3/contenttype/forms"/>
  </ds:schemaRefs>
</ds:datastoreItem>
</file>

<file path=customXml/itemProps439.xml><?xml version="1.0" encoding="utf-8"?>
<ds:datastoreItem xmlns:ds="http://schemas.openxmlformats.org/officeDocument/2006/customXml" ds:itemID="{C0104E43-479A-499C-BF82-899B57391F6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4.xml><?xml version="1.0" encoding="utf-8"?>
<ds:datastoreItem xmlns:ds="http://schemas.openxmlformats.org/officeDocument/2006/customXml" ds:itemID="{6A8E2718-B2FF-43A1-A403-5FE3AD8E99A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40.xml><?xml version="1.0" encoding="utf-8"?>
<ds:datastoreItem xmlns:ds="http://schemas.openxmlformats.org/officeDocument/2006/customXml" ds:itemID="{A64C6909-FE1D-437E-88CC-8F6D9786943E}">
  <ds:schemaRefs>
    <ds:schemaRef ds:uri="http://schemas.microsoft.com/sharepoint/v3/contenttype/forms"/>
  </ds:schemaRefs>
</ds:datastoreItem>
</file>

<file path=customXml/itemProps441.xml><?xml version="1.0" encoding="utf-8"?>
<ds:datastoreItem xmlns:ds="http://schemas.openxmlformats.org/officeDocument/2006/customXml" ds:itemID="{E567F5B4-C208-46B7-A761-DB8ACAADE527}">
  <ds:schemaRefs>
    <ds:schemaRef ds:uri="http://schemas.microsoft.com/sharepoint/v3/contenttype/forms"/>
  </ds:schemaRefs>
</ds:datastoreItem>
</file>

<file path=customXml/itemProps442.xml><?xml version="1.0" encoding="utf-8"?>
<ds:datastoreItem xmlns:ds="http://schemas.openxmlformats.org/officeDocument/2006/customXml" ds:itemID="{B298CB06-151B-4ABC-BCB3-B65F46E4A1A6}">
  <ds:schemaRefs>
    <ds:schemaRef ds:uri="http://schemas.microsoft.com/sharepoint/v3/contenttype/forms"/>
  </ds:schemaRefs>
</ds:datastoreItem>
</file>

<file path=customXml/itemProps443.xml><?xml version="1.0" encoding="utf-8"?>
<ds:datastoreItem xmlns:ds="http://schemas.openxmlformats.org/officeDocument/2006/customXml" ds:itemID="{A0B73F8E-79E7-471B-BF48-DE1F7C96A75A}">
  <ds:schemaRefs>
    <ds:schemaRef ds:uri="http://schemas.microsoft.com/sharepoint/v3/contenttype/forms"/>
  </ds:schemaRefs>
</ds:datastoreItem>
</file>

<file path=customXml/itemProps444.xml><?xml version="1.0" encoding="utf-8"?>
<ds:datastoreItem xmlns:ds="http://schemas.openxmlformats.org/officeDocument/2006/customXml" ds:itemID="{61978CC8-1CA7-4E3A-8E8E-6D1279858038}">
  <ds:schemaRefs>
    <ds:schemaRef ds:uri="http://schemas.microsoft.com/sharepoint/v3/contenttype/forms"/>
  </ds:schemaRefs>
</ds:datastoreItem>
</file>

<file path=customXml/itemProps445.xml><?xml version="1.0" encoding="utf-8"?>
<ds:datastoreItem xmlns:ds="http://schemas.openxmlformats.org/officeDocument/2006/customXml" ds:itemID="{B1758F0A-79A0-40DD-B9AA-D3473848476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46.xml><?xml version="1.0" encoding="utf-8"?>
<ds:datastoreItem xmlns:ds="http://schemas.openxmlformats.org/officeDocument/2006/customXml" ds:itemID="{9AB086C3-3FAE-4882-9DB9-16A1EE26538F}">
  <ds:schemaRefs>
    <ds:schemaRef ds:uri="http://schemas.microsoft.com/sharepoint/v3/contenttype/forms"/>
  </ds:schemaRefs>
</ds:datastoreItem>
</file>

<file path=customXml/itemProps447.xml><?xml version="1.0" encoding="utf-8"?>
<ds:datastoreItem xmlns:ds="http://schemas.openxmlformats.org/officeDocument/2006/customXml" ds:itemID="{A183216F-6DFE-4932-88DF-AFC0C87ED2B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48.xml><?xml version="1.0" encoding="utf-8"?>
<ds:datastoreItem xmlns:ds="http://schemas.openxmlformats.org/officeDocument/2006/customXml" ds:itemID="{EFBD6660-38EF-4414-8503-BAD2D90DD8F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49.xml><?xml version="1.0" encoding="utf-8"?>
<ds:datastoreItem xmlns:ds="http://schemas.openxmlformats.org/officeDocument/2006/customXml" ds:itemID="{9462B3F4-FC3C-40FF-8B49-C6C98F636358}">
  <ds:schemaRefs>
    <ds:schemaRef ds:uri="http://schemas.microsoft.com/sharepoint/v3/contenttype/forms"/>
  </ds:schemaRefs>
</ds:datastoreItem>
</file>

<file path=customXml/itemProps45.xml><?xml version="1.0" encoding="utf-8"?>
<ds:datastoreItem xmlns:ds="http://schemas.openxmlformats.org/officeDocument/2006/customXml" ds:itemID="{EF0D77CE-7E67-48C0-AE70-2E21C42F949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50.xml><?xml version="1.0" encoding="utf-8"?>
<ds:datastoreItem xmlns:ds="http://schemas.openxmlformats.org/officeDocument/2006/customXml" ds:itemID="{9F9AB2C1-807A-4CA3-9B6B-156D4BDD78B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51.xml><?xml version="1.0" encoding="utf-8"?>
<ds:datastoreItem xmlns:ds="http://schemas.openxmlformats.org/officeDocument/2006/customXml" ds:itemID="{0706ACEA-3E4F-4E04-B075-C57FF07328C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52.xml><?xml version="1.0" encoding="utf-8"?>
<ds:datastoreItem xmlns:ds="http://schemas.openxmlformats.org/officeDocument/2006/customXml" ds:itemID="{9BDE14AD-A177-439B-B697-EB396C28CE94}">
  <ds:schemaRefs>
    <ds:schemaRef ds:uri="http://schemas.microsoft.com/sharepoint/v3/contenttype/forms"/>
  </ds:schemaRefs>
</ds:datastoreItem>
</file>

<file path=customXml/itemProps453.xml><?xml version="1.0" encoding="utf-8"?>
<ds:datastoreItem xmlns:ds="http://schemas.openxmlformats.org/officeDocument/2006/customXml" ds:itemID="{7BC04F1E-A6F3-4BB5-92C0-E13D602AE22D}">
  <ds:schemaRefs>
    <ds:schemaRef ds:uri="http://schemas.microsoft.com/sharepoint/v3/contenttype/forms"/>
  </ds:schemaRefs>
</ds:datastoreItem>
</file>

<file path=customXml/itemProps454.xml><?xml version="1.0" encoding="utf-8"?>
<ds:datastoreItem xmlns:ds="http://schemas.openxmlformats.org/officeDocument/2006/customXml" ds:itemID="{58BA9710-67A4-4338-9CC3-39C519C61CB9}">
  <ds:schemaRefs>
    <ds:schemaRef ds:uri="http://schemas.microsoft.com/sharepoint/v3/contenttype/forms"/>
  </ds:schemaRefs>
</ds:datastoreItem>
</file>

<file path=customXml/itemProps455.xml><?xml version="1.0" encoding="utf-8"?>
<ds:datastoreItem xmlns:ds="http://schemas.openxmlformats.org/officeDocument/2006/customXml" ds:itemID="{9C9FCC11-9E27-4915-9CBF-F26EC3EBA678}">
  <ds:schemaRefs>
    <ds:schemaRef ds:uri="http://schemas.microsoft.com/sharepoint/v3/contenttype/forms"/>
  </ds:schemaRefs>
</ds:datastoreItem>
</file>

<file path=customXml/itemProps456.xml><?xml version="1.0" encoding="utf-8"?>
<ds:datastoreItem xmlns:ds="http://schemas.openxmlformats.org/officeDocument/2006/customXml" ds:itemID="{BA01419F-4CD9-45FB-9483-C0000BAF54F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57.xml><?xml version="1.0" encoding="utf-8"?>
<ds:datastoreItem xmlns:ds="http://schemas.openxmlformats.org/officeDocument/2006/customXml" ds:itemID="{7AD0C80D-8D32-42AC-8D1E-AA86A07E81A2}">
  <ds:schemaRefs>
    <ds:schemaRef ds:uri="http://schemas.microsoft.com/sharepoint/v3/contenttype/forms"/>
  </ds:schemaRefs>
</ds:datastoreItem>
</file>

<file path=customXml/itemProps458.xml><?xml version="1.0" encoding="utf-8"?>
<ds:datastoreItem xmlns:ds="http://schemas.openxmlformats.org/officeDocument/2006/customXml" ds:itemID="{A2602D5B-ACCE-48EC-A624-2656B2DA7B6E}">
  <ds:schemaRefs>
    <ds:schemaRef ds:uri="http://schemas.microsoft.com/sharepoint/v3/contenttype/forms"/>
  </ds:schemaRefs>
</ds:datastoreItem>
</file>

<file path=customXml/itemProps459.xml><?xml version="1.0" encoding="utf-8"?>
<ds:datastoreItem xmlns:ds="http://schemas.openxmlformats.org/officeDocument/2006/customXml" ds:itemID="{E6361D3A-F7F6-43C2-99FA-C4EE3D54757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6.xml><?xml version="1.0" encoding="utf-8"?>
<ds:datastoreItem xmlns:ds="http://schemas.openxmlformats.org/officeDocument/2006/customXml" ds:itemID="{4AB5E6FD-A001-4674-ABA9-E748CCE1657E}">
  <ds:schemaRefs>
    <ds:schemaRef ds:uri="http://schemas.microsoft.com/sharepoint/v3/contenttype/forms"/>
  </ds:schemaRefs>
</ds:datastoreItem>
</file>

<file path=customXml/itemProps460.xml><?xml version="1.0" encoding="utf-8"?>
<ds:datastoreItem xmlns:ds="http://schemas.openxmlformats.org/officeDocument/2006/customXml" ds:itemID="{191BAC07-00F8-4D46-8630-F8C96BC5DF23}">
  <ds:schemaRefs>
    <ds:schemaRef ds:uri="http://schemas.microsoft.com/sharepoint/v3/contenttype/forms"/>
  </ds:schemaRefs>
</ds:datastoreItem>
</file>

<file path=customXml/itemProps461.xml><?xml version="1.0" encoding="utf-8"?>
<ds:datastoreItem xmlns:ds="http://schemas.openxmlformats.org/officeDocument/2006/customXml" ds:itemID="{BA1224B8-8FD2-44F8-8162-E727E25B543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62.xml><?xml version="1.0" encoding="utf-8"?>
<ds:datastoreItem xmlns:ds="http://schemas.openxmlformats.org/officeDocument/2006/customXml" ds:itemID="{0D3F3ED8-C779-4727-8A6C-BBCA2FCA6243}">
  <ds:schemaRefs>
    <ds:schemaRef ds:uri="http://schemas.microsoft.com/sharepoint/v3/contenttype/forms"/>
  </ds:schemaRefs>
</ds:datastoreItem>
</file>

<file path=customXml/itemProps463.xml><?xml version="1.0" encoding="utf-8"?>
<ds:datastoreItem xmlns:ds="http://schemas.openxmlformats.org/officeDocument/2006/customXml" ds:itemID="{79EAF419-F401-4ADE-85C4-426DD10F8778}">
  <ds:schemaRefs>
    <ds:schemaRef ds:uri="http://schemas.microsoft.com/sharepoint/v3/contenttype/forms"/>
  </ds:schemaRefs>
</ds:datastoreItem>
</file>

<file path=customXml/itemProps464.xml><?xml version="1.0" encoding="utf-8"?>
<ds:datastoreItem xmlns:ds="http://schemas.openxmlformats.org/officeDocument/2006/customXml" ds:itemID="{C496CC83-1CE4-459C-A9CE-DD083D7D6A5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65.xml><?xml version="1.0" encoding="utf-8"?>
<ds:datastoreItem xmlns:ds="http://schemas.openxmlformats.org/officeDocument/2006/customXml" ds:itemID="{ABCC52A8-D317-4F68-81F8-433B9D6ACDB3}">
  <ds:schemaRefs>
    <ds:schemaRef ds:uri="http://schemas.microsoft.com/sharepoint/v3/contenttype/forms"/>
  </ds:schemaRefs>
</ds:datastoreItem>
</file>

<file path=customXml/itemProps466.xml><?xml version="1.0" encoding="utf-8"?>
<ds:datastoreItem xmlns:ds="http://schemas.openxmlformats.org/officeDocument/2006/customXml" ds:itemID="{2836A94C-B615-41B5-97CA-2E3CC376003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67.xml><?xml version="1.0" encoding="utf-8"?>
<ds:datastoreItem xmlns:ds="http://schemas.openxmlformats.org/officeDocument/2006/customXml" ds:itemID="{8E38DC53-F0E1-4F8A-8867-34EE4471F95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68.xml><?xml version="1.0" encoding="utf-8"?>
<ds:datastoreItem xmlns:ds="http://schemas.openxmlformats.org/officeDocument/2006/customXml" ds:itemID="{9E36A5ED-2A80-4F2F-95EB-31C3DD48C7C5}">
  <ds:schemaRefs>
    <ds:schemaRef ds:uri="http://schemas.microsoft.com/sharepoint/v3/contenttype/forms"/>
  </ds:schemaRefs>
</ds:datastoreItem>
</file>

<file path=customXml/itemProps469.xml><?xml version="1.0" encoding="utf-8"?>
<ds:datastoreItem xmlns:ds="http://schemas.openxmlformats.org/officeDocument/2006/customXml" ds:itemID="{F15FFBAC-C3F3-4049-BCEA-93CBE97C7194}">
  <ds:schemaRefs>
    <ds:schemaRef ds:uri="http://schemas.microsoft.com/sharepoint/v3/contenttype/forms"/>
  </ds:schemaRefs>
</ds:datastoreItem>
</file>

<file path=customXml/itemProps47.xml><?xml version="1.0" encoding="utf-8"?>
<ds:datastoreItem xmlns:ds="http://schemas.openxmlformats.org/officeDocument/2006/customXml" ds:itemID="{669F4D87-41FE-4328-8113-E980FE99094B}">
  <ds:schemaRefs>
    <ds:schemaRef ds:uri="http://schemas.microsoft.com/sharepoint/v3/contenttype/forms"/>
  </ds:schemaRefs>
</ds:datastoreItem>
</file>

<file path=customXml/itemProps470.xml><?xml version="1.0" encoding="utf-8"?>
<ds:datastoreItem xmlns:ds="http://schemas.openxmlformats.org/officeDocument/2006/customXml" ds:itemID="{A5C5F785-108E-48D0-91E1-A952980FDC7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71.xml><?xml version="1.0" encoding="utf-8"?>
<ds:datastoreItem xmlns:ds="http://schemas.openxmlformats.org/officeDocument/2006/customXml" ds:itemID="{5FF3D79F-D166-4BBD-B644-94C014887B0C}">
  <ds:schemaRefs>
    <ds:schemaRef ds:uri="http://schemas.microsoft.com/sharepoint/v3/contenttype/forms"/>
  </ds:schemaRefs>
</ds:datastoreItem>
</file>

<file path=customXml/itemProps472.xml><?xml version="1.0" encoding="utf-8"?>
<ds:datastoreItem xmlns:ds="http://schemas.openxmlformats.org/officeDocument/2006/customXml" ds:itemID="{71A375A0-D217-430C-86FB-996DFEA17957}">
  <ds:schemaRefs>
    <ds:schemaRef ds:uri="http://schemas.microsoft.com/sharepoint/v3/contenttype/forms"/>
  </ds:schemaRefs>
</ds:datastoreItem>
</file>

<file path=customXml/itemProps473.xml><?xml version="1.0" encoding="utf-8"?>
<ds:datastoreItem xmlns:ds="http://schemas.openxmlformats.org/officeDocument/2006/customXml" ds:itemID="{B8B93AED-FAAF-49CE-AAE1-96BCD151C9F3}">
  <ds:schemaRefs>
    <ds:schemaRef ds:uri="http://schemas.microsoft.com/sharepoint/v3/contenttype/forms"/>
  </ds:schemaRefs>
</ds:datastoreItem>
</file>

<file path=customXml/itemProps474.xml><?xml version="1.0" encoding="utf-8"?>
<ds:datastoreItem xmlns:ds="http://schemas.openxmlformats.org/officeDocument/2006/customXml" ds:itemID="{F9382CAA-D58D-4216-BB58-351676BCDBBD}">
  <ds:schemaRefs>
    <ds:schemaRef ds:uri="http://schemas.microsoft.com/sharepoint/v3/contenttype/forms"/>
  </ds:schemaRefs>
</ds:datastoreItem>
</file>

<file path=customXml/itemProps475.xml><?xml version="1.0" encoding="utf-8"?>
<ds:datastoreItem xmlns:ds="http://schemas.openxmlformats.org/officeDocument/2006/customXml" ds:itemID="{C85E5881-205F-40D0-A4B0-AE57FECACB1A}">
  <ds:schemaRefs>
    <ds:schemaRef ds:uri="http://schemas.microsoft.com/sharepoint/v3/contenttype/forms"/>
  </ds:schemaRefs>
</ds:datastoreItem>
</file>

<file path=customXml/itemProps476.xml><?xml version="1.0" encoding="utf-8"?>
<ds:datastoreItem xmlns:ds="http://schemas.openxmlformats.org/officeDocument/2006/customXml" ds:itemID="{604EF3F9-D6E4-4C99-9173-561D0C0BABE0}">
  <ds:schemaRefs>
    <ds:schemaRef ds:uri="http://schemas.microsoft.com/sharepoint/v3/contenttype/forms"/>
  </ds:schemaRefs>
</ds:datastoreItem>
</file>

<file path=customXml/itemProps477.xml><?xml version="1.0" encoding="utf-8"?>
<ds:datastoreItem xmlns:ds="http://schemas.openxmlformats.org/officeDocument/2006/customXml" ds:itemID="{75BE8916-017B-4E26-80E3-A15DD3967536}">
  <ds:schemaRefs>
    <ds:schemaRef ds:uri="http://schemas.microsoft.com/sharepoint/v3/contenttype/forms"/>
  </ds:schemaRefs>
</ds:datastoreItem>
</file>

<file path=customXml/itemProps478.xml><?xml version="1.0" encoding="utf-8"?>
<ds:datastoreItem xmlns:ds="http://schemas.openxmlformats.org/officeDocument/2006/customXml" ds:itemID="{2EC0017C-7C7B-4631-9873-12CF82B3F9EA}">
  <ds:schemaRefs>
    <ds:schemaRef ds:uri="http://schemas.microsoft.com/sharepoint/v3/contenttype/forms"/>
  </ds:schemaRefs>
</ds:datastoreItem>
</file>

<file path=customXml/itemProps479.xml><?xml version="1.0" encoding="utf-8"?>
<ds:datastoreItem xmlns:ds="http://schemas.openxmlformats.org/officeDocument/2006/customXml" ds:itemID="{BA9A0FB4-F605-4E2D-8DCE-AE1B95C3FDC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8.xml><?xml version="1.0" encoding="utf-8"?>
<ds:datastoreItem xmlns:ds="http://schemas.openxmlformats.org/officeDocument/2006/customXml" ds:itemID="{B7A7DA17-FF5B-40C0-A47D-A2BFF7AA31F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80.xml><?xml version="1.0" encoding="utf-8"?>
<ds:datastoreItem xmlns:ds="http://schemas.openxmlformats.org/officeDocument/2006/customXml" ds:itemID="{A3EDD485-96E3-451C-8542-5C66AC301D1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81.xml><?xml version="1.0" encoding="utf-8"?>
<ds:datastoreItem xmlns:ds="http://schemas.openxmlformats.org/officeDocument/2006/customXml" ds:itemID="{9DD96D11-5CBF-495C-9071-BD79D70DDD4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82.xml><?xml version="1.0" encoding="utf-8"?>
<ds:datastoreItem xmlns:ds="http://schemas.openxmlformats.org/officeDocument/2006/customXml" ds:itemID="{48666D3A-80FC-45E2-8D97-4C40FA37553F}">
  <ds:schemaRefs>
    <ds:schemaRef ds:uri="http://schemas.microsoft.com/sharepoint/v3/contenttype/forms"/>
  </ds:schemaRefs>
</ds:datastoreItem>
</file>

<file path=customXml/itemProps483.xml><?xml version="1.0" encoding="utf-8"?>
<ds:datastoreItem xmlns:ds="http://schemas.openxmlformats.org/officeDocument/2006/customXml" ds:itemID="{3751D91D-C5EE-4DC8-B1F8-35E3F9A016A4}">
  <ds:schemaRefs>
    <ds:schemaRef ds:uri="http://schemas.microsoft.com/sharepoint/v3/contenttype/forms"/>
  </ds:schemaRefs>
</ds:datastoreItem>
</file>

<file path=customXml/itemProps484.xml><?xml version="1.0" encoding="utf-8"?>
<ds:datastoreItem xmlns:ds="http://schemas.openxmlformats.org/officeDocument/2006/customXml" ds:itemID="{D7587035-CB91-42B3-A3B8-F82E191F17D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85.xml><?xml version="1.0" encoding="utf-8"?>
<ds:datastoreItem xmlns:ds="http://schemas.openxmlformats.org/officeDocument/2006/customXml" ds:itemID="{227229CF-0DC0-43A4-AEB3-9F543FB726A7}">
  <ds:schemaRefs>
    <ds:schemaRef ds:uri="http://schemas.microsoft.com/sharepoint/v3/contenttype/forms"/>
  </ds:schemaRefs>
</ds:datastoreItem>
</file>

<file path=customXml/itemProps486.xml><?xml version="1.0" encoding="utf-8"?>
<ds:datastoreItem xmlns:ds="http://schemas.openxmlformats.org/officeDocument/2006/customXml" ds:itemID="{63E4E4E1-220D-4739-8C36-94385EBD8FAD}">
  <ds:schemaRefs>
    <ds:schemaRef ds:uri="http://schemas.microsoft.com/sharepoint/v3/contenttype/forms"/>
  </ds:schemaRefs>
</ds:datastoreItem>
</file>

<file path=customXml/itemProps487.xml><?xml version="1.0" encoding="utf-8"?>
<ds:datastoreItem xmlns:ds="http://schemas.openxmlformats.org/officeDocument/2006/customXml" ds:itemID="{41AEB58B-CCB8-4937-BAA0-03EBEC3ABEF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88.xml><?xml version="1.0" encoding="utf-8"?>
<ds:datastoreItem xmlns:ds="http://schemas.openxmlformats.org/officeDocument/2006/customXml" ds:itemID="{0555D52F-1B37-4FC6-9FFE-6F922F8B15EA}">
  <ds:schemaRefs>
    <ds:schemaRef ds:uri="http://schemas.microsoft.com/sharepoint/v3/contenttype/forms"/>
  </ds:schemaRefs>
</ds:datastoreItem>
</file>

<file path=customXml/itemProps489.xml><?xml version="1.0" encoding="utf-8"?>
<ds:datastoreItem xmlns:ds="http://schemas.openxmlformats.org/officeDocument/2006/customXml" ds:itemID="{911B5CD7-E11E-4A2F-BB8A-D0BC2CC99A07}">
  <ds:schemaRefs>
    <ds:schemaRef ds:uri="http://schemas.microsoft.com/sharepoint/v3/contenttype/forms"/>
  </ds:schemaRefs>
</ds:datastoreItem>
</file>

<file path=customXml/itemProps49.xml><?xml version="1.0" encoding="utf-8"?>
<ds:datastoreItem xmlns:ds="http://schemas.openxmlformats.org/officeDocument/2006/customXml" ds:itemID="{D134DF54-B833-4197-9624-1465ACCE54D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90.xml><?xml version="1.0" encoding="utf-8"?>
<ds:datastoreItem xmlns:ds="http://schemas.openxmlformats.org/officeDocument/2006/customXml" ds:itemID="{307EE9FB-1FDE-4AB4-8BF7-2768A0E48F5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91.xml><?xml version="1.0" encoding="utf-8"?>
<ds:datastoreItem xmlns:ds="http://schemas.openxmlformats.org/officeDocument/2006/customXml" ds:itemID="{6A9664A0-6B66-428B-A2EB-69AEEE149910}">
  <ds:schemaRefs>
    <ds:schemaRef ds:uri="http://schemas.microsoft.com/sharepoint/v3/contenttype/forms"/>
  </ds:schemaRefs>
</ds:datastoreItem>
</file>

<file path=customXml/itemProps492.xml><?xml version="1.0" encoding="utf-8"?>
<ds:datastoreItem xmlns:ds="http://schemas.openxmlformats.org/officeDocument/2006/customXml" ds:itemID="{2F83E0AC-7CE0-47F9-9F7D-1BA457B3E91D}">
  <ds:schemaRefs>
    <ds:schemaRef ds:uri="http://schemas.microsoft.com/sharepoint/v3/contenttype/forms"/>
  </ds:schemaRefs>
</ds:datastoreItem>
</file>

<file path=customXml/itemProps493.xml><?xml version="1.0" encoding="utf-8"?>
<ds:datastoreItem xmlns:ds="http://schemas.openxmlformats.org/officeDocument/2006/customXml" ds:itemID="{FB21D986-7AC0-42C0-8A08-6E904AF111F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94.xml><?xml version="1.0" encoding="utf-8"?>
<ds:datastoreItem xmlns:ds="http://schemas.openxmlformats.org/officeDocument/2006/customXml" ds:itemID="{284028BD-924D-418C-B222-7D1637F4A74E}">
  <ds:schemaRefs>
    <ds:schemaRef ds:uri="http://schemas.microsoft.com/sharepoint/v3/contenttype/forms"/>
  </ds:schemaRefs>
</ds:datastoreItem>
</file>

<file path=customXml/itemProps495.xml><?xml version="1.0" encoding="utf-8"?>
<ds:datastoreItem xmlns:ds="http://schemas.openxmlformats.org/officeDocument/2006/customXml" ds:itemID="{E3D46E48-784A-428D-973B-67E1B9B03F2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496.xml><?xml version="1.0" encoding="utf-8"?>
<ds:datastoreItem xmlns:ds="http://schemas.openxmlformats.org/officeDocument/2006/customXml" ds:itemID="{27EFB04C-F6B0-4787-85C7-2E5B5CC740F7}">
  <ds:schemaRefs>
    <ds:schemaRef ds:uri="http://schemas.microsoft.com/sharepoint/v3/contenttype/forms"/>
  </ds:schemaRefs>
</ds:datastoreItem>
</file>

<file path=customXml/itemProps497.xml><?xml version="1.0" encoding="utf-8"?>
<ds:datastoreItem xmlns:ds="http://schemas.openxmlformats.org/officeDocument/2006/customXml" ds:itemID="{7D8512D0-D214-42AB-A62B-859AB901B235}">
  <ds:schemaRefs>
    <ds:schemaRef ds:uri="http://schemas.microsoft.com/sharepoint/v3/contenttype/forms"/>
  </ds:schemaRefs>
</ds:datastoreItem>
</file>

<file path=customXml/itemProps498.xml><?xml version="1.0" encoding="utf-8"?>
<ds:datastoreItem xmlns:ds="http://schemas.openxmlformats.org/officeDocument/2006/customXml" ds:itemID="{5575BE1F-DC81-4DE9-BAFC-82903A03191F}">
  <ds:schemaRefs>
    <ds:schemaRef ds:uri="http://schemas.microsoft.com/sharepoint/v3/contenttype/forms"/>
  </ds:schemaRefs>
</ds:datastoreItem>
</file>

<file path=customXml/itemProps499.xml><?xml version="1.0" encoding="utf-8"?>
<ds:datastoreItem xmlns:ds="http://schemas.openxmlformats.org/officeDocument/2006/customXml" ds:itemID="{DCFA193E-CBC2-4F2E-9DBD-D07B1D48C1C7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F4D194BC-38C6-4B7D-B1CB-466708E8DF1A}">
  <ds:schemaRefs>
    <ds:schemaRef ds:uri="http://schemas.microsoft.com/sharepoint/v3/contenttype/forms"/>
  </ds:schemaRefs>
</ds:datastoreItem>
</file>

<file path=customXml/itemProps50.xml><?xml version="1.0" encoding="utf-8"?>
<ds:datastoreItem xmlns:ds="http://schemas.openxmlformats.org/officeDocument/2006/customXml" ds:itemID="{D544E8DA-3949-493C-A2C6-C39BEED3672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00.xml><?xml version="1.0" encoding="utf-8"?>
<ds:datastoreItem xmlns:ds="http://schemas.openxmlformats.org/officeDocument/2006/customXml" ds:itemID="{B82788DF-FD50-46EF-9123-C51D78F89ABD}">
  <ds:schemaRefs>
    <ds:schemaRef ds:uri="http://schemas.microsoft.com/sharepoint/v3/contenttype/forms"/>
  </ds:schemaRefs>
</ds:datastoreItem>
</file>

<file path=customXml/itemProps501.xml><?xml version="1.0" encoding="utf-8"?>
<ds:datastoreItem xmlns:ds="http://schemas.openxmlformats.org/officeDocument/2006/customXml" ds:itemID="{DA148706-04BB-4FBA-89DA-C1E04A88A13E}">
  <ds:schemaRefs>
    <ds:schemaRef ds:uri="http://schemas.microsoft.com/sharepoint/v3/contenttype/forms"/>
  </ds:schemaRefs>
</ds:datastoreItem>
</file>

<file path=customXml/itemProps502.xml><?xml version="1.0" encoding="utf-8"?>
<ds:datastoreItem xmlns:ds="http://schemas.openxmlformats.org/officeDocument/2006/customXml" ds:itemID="{3D56D1F9-A5CD-4BFF-82F2-9E5FAF5B240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03.xml><?xml version="1.0" encoding="utf-8"?>
<ds:datastoreItem xmlns:ds="http://schemas.openxmlformats.org/officeDocument/2006/customXml" ds:itemID="{C6AAA6DA-EB9E-4E84-B29D-A9AFF7DF373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04.xml><?xml version="1.0" encoding="utf-8"?>
<ds:datastoreItem xmlns:ds="http://schemas.openxmlformats.org/officeDocument/2006/customXml" ds:itemID="{20E6C228-8EFB-487C-9364-EB286849733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05.xml><?xml version="1.0" encoding="utf-8"?>
<ds:datastoreItem xmlns:ds="http://schemas.openxmlformats.org/officeDocument/2006/customXml" ds:itemID="{1D3CB779-EA12-4D59-BB43-91B4934AC5D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06.xml><?xml version="1.0" encoding="utf-8"?>
<ds:datastoreItem xmlns:ds="http://schemas.openxmlformats.org/officeDocument/2006/customXml" ds:itemID="{7584E541-9652-4156-9FAC-569CCD4D7F59}">
  <ds:schemaRefs>
    <ds:schemaRef ds:uri="http://schemas.microsoft.com/sharepoint/v3/contenttype/forms"/>
  </ds:schemaRefs>
</ds:datastoreItem>
</file>

<file path=customXml/itemProps507.xml><?xml version="1.0" encoding="utf-8"?>
<ds:datastoreItem xmlns:ds="http://schemas.openxmlformats.org/officeDocument/2006/customXml" ds:itemID="{B9EDA6DE-5D10-47C0-8DD3-01D527F04E3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08.xml><?xml version="1.0" encoding="utf-8"?>
<ds:datastoreItem xmlns:ds="http://schemas.openxmlformats.org/officeDocument/2006/customXml" ds:itemID="{FB9BA283-B1DC-4A70-8D93-DCB5C48086C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09.xml><?xml version="1.0" encoding="utf-8"?>
<ds:datastoreItem xmlns:ds="http://schemas.openxmlformats.org/officeDocument/2006/customXml" ds:itemID="{D419296B-D5DF-445B-85F4-6719604A14D7}">
  <ds:schemaRefs>
    <ds:schemaRef ds:uri="http://schemas.microsoft.com/sharepoint/v3/contenttype/forms"/>
  </ds:schemaRefs>
</ds:datastoreItem>
</file>

<file path=customXml/itemProps51.xml><?xml version="1.0" encoding="utf-8"?>
<ds:datastoreItem xmlns:ds="http://schemas.openxmlformats.org/officeDocument/2006/customXml" ds:itemID="{1AFA6E87-257B-47A2-9DFB-F737D0D346D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10.xml><?xml version="1.0" encoding="utf-8"?>
<ds:datastoreItem xmlns:ds="http://schemas.openxmlformats.org/officeDocument/2006/customXml" ds:itemID="{EEC253AF-E155-4F92-88E2-8DA64CEC1B4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11.xml><?xml version="1.0" encoding="utf-8"?>
<ds:datastoreItem xmlns:ds="http://schemas.openxmlformats.org/officeDocument/2006/customXml" ds:itemID="{9422B37A-9CDD-4726-ABCB-FC6A0BB6DC0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12.xml><?xml version="1.0" encoding="utf-8"?>
<ds:datastoreItem xmlns:ds="http://schemas.openxmlformats.org/officeDocument/2006/customXml" ds:itemID="{0809A795-84F7-4389-B207-A44C7E52E6EF}">
  <ds:schemaRefs>
    <ds:schemaRef ds:uri="http://schemas.microsoft.com/sharepoint/v3/contenttype/forms"/>
  </ds:schemaRefs>
</ds:datastoreItem>
</file>

<file path=customXml/itemProps513.xml><?xml version="1.0" encoding="utf-8"?>
<ds:datastoreItem xmlns:ds="http://schemas.openxmlformats.org/officeDocument/2006/customXml" ds:itemID="{6BD1607F-B349-48C6-86DC-F5FA950DD21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14.xml><?xml version="1.0" encoding="utf-8"?>
<ds:datastoreItem xmlns:ds="http://schemas.openxmlformats.org/officeDocument/2006/customXml" ds:itemID="{11D41182-64D4-4BA8-A68F-BB15576C02E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15.xml><?xml version="1.0" encoding="utf-8"?>
<ds:datastoreItem xmlns:ds="http://schemas.openxmlformats.org/officeDocument/2006/customXml" ds:itemID="{2747B6DA-A9C9-4ABA-84E8-96141BA54F5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16.xml><?xml version="1.0" encoding="utf-8"?>
<ds:datastoreItem xmlns:ds="http://schemas.openxmlformats.org/officeDocument/2006/customXml" ds:itemID="{C11441BB-6132-44BA-B93F-CF17B36D9632}">
  <ds:schemaRefs>
    <ds:schemaRef ds:uri="http://schemas.microsoft.com/sharepoint/v3/contenttype/forms"/>
  </ds:schemaRefs>
</ds:datastoreItem>
</file>

<file path=customXml/itemProps517.xml><?xml version="1.0" encoding="utf-8"?>
<ds:datastoreItem xmlns:ds="http://schemas.openxmlformats.org/officeDocument/2006/customXml" ds:itemID="{19B2CC3C-B8DA-48D4-9AE1-938D26846C9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18.xml><?xml version="1.0" encoding="utf-8"?>
<ds:datastoreItem xmlns:ds="http://schemas.openxmlformats.org/officeDocument/2006/customXml" ds:itemID="{CDD87401-F80C-48FA-8520-C7F8B092D7A5}">
  <ds:schemaRefs>
    <ds:schemaRef ds:uri="http://schemas.microsoft.com/sharepoint/v3/contenttype/forms"/>
  </ds:schemaRefs>
</ds:datastoreItem>
</file>

<file path=customXml/itemProps519.xml><?xml version="1.0" encoding="utf-8"?>
<ds:datastoreItem xmlns:ds="http://schemas.openxmlformats.org/officeDocument/2006/customXml" ds:itemID="{6197E0BA-BDAB-4DC3-9630-156263E395C1}">
  <ds:schemaRefs>
    <ds:schemaRef ds:uri="http://schemas.microsoft.com/sharepoint/v3/contenttype/forms"/>
  </ds:schemaRefs>
</ds:datastoreItem>
</file>

<file path=customXml/itemProps52.xml><?xml version="1.0" encoding="utf-8"?>
<ds:datastoreItem xmlns:ds="http://schemas.openxmlformats.org/officeDocument/2006/customXml" ds:itemID="{71551571-F764-4130-ABA2-A5767D65939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20.xml><?xml version="1.0" encoding="utf-8"?>
<ds:datastoreItem xmlns:ds="http://schemas.openxmlformats.org/officeDocument/2006/customXml" ds:itemID="{738EECB3-29DB-4BD6-9984-62B1E562ADF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21.xml><?xml version="1.0" encoding="utf-8"?>
<ds:datastoreItem xmlns:ds="http://schemas.openxmlformats.org/officeDocument/2006/customXml" ds:itemID="{E26CF3D2-4F2F-4C9A-BA5F-EAF3B1DC16A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22.xml><?xml version="1.0" encoding="utf-8"?>
<ds:datastoreItem xmlns:ds="http://schemas.openxmlformats.org/officeDocument/2006/customXml" ds:itemID="{A774F34D-0D3C-417B-9AC4-F5D5FBA288ED}">
  <ds:schemaRefs>
    <ds:schemaRef ds:uri="http://schemas.microsoft.com/sharepoint/v3/contenttype/forms"/>
  </ds:schemaRefs>
</ds:datastoreItem>
</file>

<file path=customXml/itemProps523.xml><?xml version="1.0" encoding="utf-8"?>
<ds:datastoreItem xmlns:ds="http://schemas.openxmlformats.org/officeDocument/2006/customXml" ds:itemID="{E903AD31-4685-4F54-BD45-CD3E131B46C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24.xml><?xml version="1.0" encoding="utf-8"?>
<ds:datastoreItem xmlns:ds="http://schemas.openxmlformats.org/officeDocument/2006/customXml" ds:itemID="{E478FC75-17D7-4286-B8AF-83F830C2ACB8}">
  <ds:schemaRefs>
    <ds:schemaRef ds:uri="http://schemas.microsoft.com/sharepoint/v3/contenttype/forms"/>
  </ds:schemaRefs>
</ds:datastoreItem>
</file>

<file path=customXml/itemProps525.xml><?xml version="1.0" encoding="utf-8"?>
<ds:datastoreItem xmlns:ds="http://schemas.openxmlformats.org/officeDocument/2006/customXml" ds:itemID="{9786BDBC-DC02-42CA-9F73-D6083B1FA5F1}">
  <ds:schemaRefs>
    <ds:schemaRef ds:uri="http://schemas.microsoft.com/sharepoint/v3/contenttype/forms"/>
  </ds:schemaRefs>
</ds:datastoreItem>
</file>

<file path=customXml/itemProps526.xml><?xml version="1.0" encoding="utf-8"?>
<ds:datastoreItem xmlns:ds="http://schemas.openxmlformats.org/officeDocument/2006/customXml" ds:itemID="{5BCA196E-850B-4422-80B7-72F26B085FA9}">
  <ds:schemaRefs>
    <ds:schemaRef ds:uri="http://schemas.microsoft.com/sharepoint/v3/contenttype/forms"/>
  </ds:schemaRefs>
</ds:datastoreItem>
</file>

<file path=customXml/itemProps527.xml><?xml version="1.0" encoding="utf-8"?>
<ds:datastoreItem xmlns:ds="http://schemas.openxmlformats.org/officeDocument/2006/customXml" ds:itemID="{A520539A-4325-4E3C-AFB3-8F8B1A34A48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28.xml><?xml version="1.0" encoding="utf-8"?>
<ds:datastoreItem xmlns:ds="http://schemas.openxmlformats.org/officeDocument/2006/customXml" ds:itemID="{2E351E7F-F495-43A7-BADA-7819C4A4120F}">
  <ds:schemaRefs>
    <ds:schemaRef ds:uri="http://schemas.microsoft.com/sharepoint/v3/contenttype/forms"/>
  </ds:schemaRefs>
</ds:datastoreItem>
</file>

<file path=customXml/itemProps529.xml><?xml version="1.0" encoding="utf-8"?>
<ds:datastoreItem xmlns:ds="http://schemas.openxmlformats.org/officeDocument/2006/customXml" ds:itemID="{E3EBCDDC-684D-4043-B0C9-A82CDBAB577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3.xml><?xml version="1.0" encoding="utf-8"?>
<ds:datastoreItem xmlns:ds="http://schemas.openxmlformats.org/officeDocument/2006/customXml" ds:itemID="{1337B835-D38C-4E64-9407-851FD938919B}">
  <ds:schemaRefs>
    <ds:schemaRef ds:uri="http://schemas.microsoft.com/sharepoint/v3/contenttype/forms"/>
  </ds:schemaRefs>
</ds:datastoreItem>
</file>

<file path=customXml/itemProps530.xml><?xml version="1.0" encoding="utf-8"?>
<ds:datastoreItem xmlns:ds="http://schemas.openxmlformats.org/officeDocument/2006/customXml" ds:itemID="{622000E3-5B62-4D33-BD87-657CC9B4A2F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31.xml><?xml version="1.0" encoding="utf-8"?>
<ds:datastoreItem xmlns:ds="http://schemas.openxmlformats.org/officeDocument/2006/customXml" ds:itemID="{8E66C1FC-18A5-4B48-8F23-EF7EDCF5C91D}">
  <ds:schemaRefs>
    <ds:schemaRef ds:uri="http://schemas.microsoft.com/sharepoint/v3/contenttype/forms"/>
  </ds:schemaRefs>
</ds:datastoreItem>
</file>

<file path=customXml/itemProps532.xml><?xml version="1.0" encoding="utf-8"?>
<ds:datastoreItem xmlns:ds="http://schemas.openxmlformats.org/officeDocument/2006/customXml" ds:itemID="{10B5AD74-6F3D-4BF7-AD57-DE76F116741A}">
  <ds:schemaRefs>
    <ds:schemaRef ds:uri="http://schemas.microsoft.com/sharepoint/v3/contenttype/forms"/>
  </ds:schemaRefs>
</ds:datastoreItem>
</file>

<file path=customXml/itemProps533.xml><?xml version="1.0" encoding="utf-8"?>
<ds:datastoreItem xmlns:ds="http://schemas.openxmlformats.org/officeDocument/2006/customXml" ds:itemID="{0C12CC46-CAAB-4114-871C-EACC9A56294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34.xml><?xml version="1.0" encoding="utf-8"?>
<ds:datastoreItem xmlns:ds="http://schemas.openxmlformats.org/officeDocument/2006/customXml" ds:itemID="{91730D86-499C-4855-9195-DF466D34F39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35.xml><?xml version="1.0" encoding="utf-8"?>
<ds:datastoreItem xmlns:ds="http://schemas.openxmlformats.org/officeDocument/2006/customXml" ds:itemID="{61B9B63A-A11A-4D10-A285-D332FB88C61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36.xml><?xml version="1.0" encoding="utf-8"?>
<ds:datastoreItem xmlns:ds="http://schemas.openxmlformats.org/officeDocument/2006/customXml" ds:itemID="{81D677DB-6173-47FF-810C-B312FC94230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37.xml><?xml version="1.0" encoding="utf-8"?>
<ds:datastoreItem xmlns:ds="http://schemas.openxmlformats.org/officeDocument/2006/customXml" ds:itemID="{9F27C778-B559-4BEC-B735-807B418FDF1E}">
  <ds:schemaRefs>
    <ds:schemaRef ds:uri="http://schemas.microsoft.com/sharepoint/v3/contenttype/forms"/>
  </ds:schemaRefs>
</ds:datastoreItem>
</file>

<file path=customXml/itemProps538.xml><?xml version="1.0" encoding="utf-8"?>
<ds:datastoreItem xmlns:ds="http://schemas.openxmlformats.org/officeDocument/2006/customXml" ds:itemID="{4026F1B5-7AB7-4678-9577-BCA452C3970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39.xml><?xml version="1.0" encoding="utf-8"?>
<ds:datastoreItem xmlns:ds="http://schemas.openxmlformats.org/officeDocument/2006/customXml" ds:itemID="{A4D5CBD8-851C-41AD-99F9-C8FC1D122649}">
  <ds:schemaRefs>
    <ds:schemaRef ds:uri="http://schemas.microsoft.com/sharepoint/v3/contenttype/forms"/>
  </ds:schemaRefs>
</ds:datastoreItem>
</file>

<file path=customXml/itemProps54.xml><?xml version="1.0" encoding="utf-8"?>
<ds:datastoreItem xmlns:ds="http://schemas.openxmlformats.org/officeDocument/2006/customXml" ds:itemID="{0EB3B2E6-3E88-47C7-99AA-E23E18AFB3A0}">
  <ds:schemaRefs>
    <ds:schemaRef ds:uri="http://schemas.microsoft.com/sharepoint/v3/contenttype/forms"/>
  </ds:schemaRefs>
</ds:datastoreItem>
</file>

<file path=customXml/itemProps540.xml><?xml version="1.0" encoding="utf-8"?>
<ds:datastoreItem xmlns:ds="http://schemas.openxmlformats.org/officeDocument/2006/customXml" ds:itemID="{4086618B-B626-4EC9-A170-6CE7A1E7E3B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41.xml><?xml version="1.0" encoding="utf-8"?>
<ds:datastoreItem xmlns:ds="http://schemas.openxmlformats.org/officeDocument/2006/customXml" ds:itemID="{A3A492E1-F37D-48B2-9560-65D081F293F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42.xml><?xml version="1.0" encoding="utf-8"?>
<ds:datastoreItem xmlns:ds="http://schemas.openxmlformats.org/officeDocument/2006/customXml" ds:itemID="{542E5EB4-FF46-4162-A4B4-B4D85BCA9865}">
  <ds:schemaRefs>
    <ds:schemaRef ds:uri="http://schemas.microsoft.com/sharepoint/v3/contenttype/forms"/>
  </ds:schemaRefs>
</ds:datastoreItem>
</file>

<file path=customXml/itemProps543.xml><?xml version="1.0" encoding="utf-8"?>
<ds:datastoreItem xmlns:ds="http://schemas.openxmlformats.org/officeDocument/2006/customXml" ds:itemID="{B049A936-B211-47F1-A332-422F7B9AB73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44.xml><?xml version="1.0" encoding="utf-8"?>
<ds:datastoreItem xmlns:ds="http://schemas.openxmlformats.org/officeDocument/2006/customXml" ds:itemID="{41CD7CD8-6040-40A8-84C3-656B375F790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45.xml><?xml version="1.0" encoding="utf-8"?>
<ds:datastoreItem xmlns:ds="http://schemas.openxmlformats.org/officeDocument/2006/customXml" ds:itemID="{348C3B1B-25DB-4EF3-99C1-DCCD467D141E}">
  <ds:schemaRefs>
    <ds:schemaRef ds:uri="http://schemas.microsoft.com/sharepoint/v3/contenttype/forms"/>
  </ds:schemaRefs>
</ds:datastoreItem>
</file>

<file path=customXml/itemProps546.xml><?xml version="1.0" encoding="utf-8"?>
<ds:datastoreItem xmlns:ds="http://schemas.openxmlformats.org/officeDocument/2006/customXml" ds:itemID="{613E5C62-DECC-4991-B3AA-6AD5E2B9675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47.xml><?xml version="1.0" encoding="utf-8"?>
<ds:datastoreItem xmlns:ds="http://schemas.openxmlformats.org/officeDocument/2006/customXml" ds:itemID="{33D1DD15-EA35-405A-B379-4908E09DB04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48.xml><?xml version="1.0" encoding="utf-8"?>
<ds:datastoreItem xmlns:ds="http://schemas.openxmlformats.org/officeDocument/2006/customXml" ds:itemID="{C49D754E-8D06-48D9-8412-2F61F2241FD8}">
  <ds:schemaRefs>
    <ds:schemaRef ds:uri="http://schemas.microsoft.com/sharepoint/v3/contenttype/forms"/>
  </ds:schemaRefs>
</ds:datastoreItem>
</file>

<file path=customXml/itemProps549.xml><?xml version="1.0" encoding="utf-8"?>
<ds:datastoreItem xmlns:ds="http://schemas.openxmlformats.org/officeDocument/2006/customXml" ds:itemID="{730AE925-EE02-4420-9D1D-4919CBC941B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5.xml><?xml version="1.0" encoding="utf-8"?>
<ds:datastoreItem xmlns:ds="http://schemas.openxmlformats.org/officeDocument/2006/customXml" ds:itemID="{9F9ECADD-401F-4C11-8EC0-8D5726200EE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50.xml><?xml version="1.0" encoding="utf-8"?>
<ds:datastoreItem xmlns:ds="http://schemas.openxmlformats.org/officeDocument/2006/customXml" ds:itemID="{F8597F82-8BFB-45FC-8938-2D2614240F80}">
  <ds:schemaRefs>
    <ds:schemaRef ds:uri="http://schemas.microsoft.com/sharepoint/v3/contenttype/forms"/>
  </ds:schemaRefs>
</ds:datastoreItem>
</file>

<file path=customXml/itemProps551.xml><?xml version="1.0" encoding="utf-8"?>
<ds:datastoreItem xmlns:ds="http://schemas.openxmlformats.org/officeDocument/2006/customXml" ds:itemID="{EC57DBBC-87DD-42CD-A690-AD662EC5E286}">
  <ds:schemaRefs>
    <ds:schemaRef ds:uri="http://schemas.microsoft.com/sharepoint/v3/contenttype/forms"/>
  </ds:schemaRefs>
</ds:datastoreItem>
</file>

<file path=customXml/itemProps552.xml><?xml version="1.0" encoding="utf-8"?>
<ds:datastoreItem xmlns:ds="http://schemas.openxmlformats.org/officeDocument/2006/customXml" ds:itemID="{B7FE7AA6-652A-4553-92DC-07D3B0ED8EB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53.xml><?xml version="1.0" encoding="utf-8"?>
<ds:datastoreItem xmlns:ds="http://schemas.openxmlformats.org/officeDocument/2006/customXml" ds:itemID="{55424B2A-10FB-4EE8-A811-6CF4B68345B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54.xml><?xml version="1.0" encoding="utf-8"?>
<ds:datastoreItem xmlns:ds="http://schemas.openxmlformats.org/officeDocument/2006/customXml" ds:itemID="{F1AAC9AB-785D-4125-AF70-2D4A6E4DCBF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55.xml><?xml version="1.0" encoding="utf-8"?>
<ds:datastoreItem xmlns:ds="http://schemas.openxmlformats.org/officeDocument/2006/customXml" ds:itemID="{E394B21B-842C-4F51-8118-0CD128B83A9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56.xml><?xml version="1.0" encoding="utf-8"?>
<ds:datastoreItem xmlns:ds="http://schemas.openxmlformats.org/officeDocument/2006/customXml" ds:itemID="{5DE83652-9115-4A3C-AB80-942ADEBD7D3A}">
  <ds:schemaRefs>
    <ds:schemaRef ds:uri="http://schemas.microsoft.com/sharepoint/v3/contenttype/forms"/>
  </ds:schemaRefs>
</ds:datastoreItem>
</file>

<file path=customXml/itemProps557.xml><?xml version="1.0" encoding="utf-8"?>
<ds:datastoreItem xmlns:ds="http://schemas.openxmlformats.org/officeDocument/2006/customXml" ds:itemID="{421DC281-D0CA-4293-9C38-24344116C23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58.xml><?xml version="1.0" encoding="utf-8"?>
<ds:datastoreItem xmlns:ds="http://schemas.openxmlformats.org/officeDocument/2006/customXml" ds:itemID="{2A95E2EF-E6BB-43F4-A08D-35611E2AD1E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59.xml><?xml version="1.0" encoding="utf-8"?>
<ds:datastoreItem xmlns:ds="http://schemas.openxmlformats.org/officeDocument/2006/customXml" ds:itemID="{4EB6A85F-5B21-4BE6-B54E-BEF18B5B1FA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6.xml><?xml version="1.0" encoding="utf-8"?>
<ds:datastoreItem xmlns:ds="http://schemas.openxmlformats.org/officeDocument/2006/customXml" ds:itemID="{0B78F992-C11D-4E6C-B7E9-9F06E930B276}">
  <ds:schemaRefs>
    <ds:schemaRef ds:uri="http://schemas.microsoft.com/sharepoint/v3/contenttype/forms"/>
  </ds:schemaRefs>
</ds:datastoreItem>
</file>

<file path=customXml/itemProps560.xml><?xml version="1.0" encoding="utf-8"?>
<ds:datastoreItem xmlns:ds="http://schemas.openxmlformats.org/officeDocument/2006/customXml" ds:itemID="{9EC1DAF8-1C06-4CE1-B1E5-67EF73048E6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61.xml><?xml version="1.0" encoding="utf-8"?>
<ds:datastoreItem xmlns:ds="http://schemas.openxmlformats.org/officeDocument/2006/customXml" ds:itemID="{A4FFA93E-2A84-489D-9E2A-271C05FBC52E}">
  <ds:schemaRefs>
    <ds:schemaRef ds:uri="http://schemas.microsoft.com/sharepoint/v3/contenttype/forms"/>
  </ds:schemaRefs>
</ds:datastoreItem>
</file>

<file path=customXml/itemProps562.xml><?xml version="1.0" encoding="utf-8"?>
<ds:datastoreItem xmlns:ds="http://schemas.openxmlformats.org/officeDocument/2006/customXml" ds:itemID="{94318E53-B58C-43FA-9A6E-4DCCD7E8DF9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63.xml><?xml version="1.0" encoding="utf-8"?>
<ds:datastoreItem xmlns:ds="http://schemas.openxmlformats.org/officeDocument/2006/customXml" ds:itemID="{6BA6284A-A425-4E5C-9608-FB7FBBDE305F}">
  <ds:schemaRefs>
    <ds:schemaRef ds:uri="http://schemas.microsoft.com/sharepoint/v3/contenttype/forms"/>
  </ds:schemaRefs>
</ds:datastoreItem>
</file>

<file path=customXml/itemProps564.xml><?xml version="1.0" encoding="utf-8"?>
<ds:datastoreItem xmlns:ds="http://schemas.openxmlformats.org/officeDocument/2006/customXml" ds:itemID="{357DFF75-CC0D-44A2-8723-1CC8E13DDEE0}">
  <ds:schemaRefs>
    <ds:schemaRef ds:uri="http://schemas.microsoft.com/sharepoint/v3/contenttype/forms"/>
  </ds:schemaRefs>
</ds:datastoreItem>
</file>

<file path=customXml/itemProps565.xml><?xml version="1.0" encoding="utf-8"?>
<ds:datastoreItem xmlns:ds="http://schemas.openxmlformats.org/officeDocument/2006/customXml" ds:itemID="{53EC8A62-A1BA-43AE-B27D-A0EA475355D6}">
  <ds:schemaRefs>
    <ds:schemaRef ds:uri="http://schemas.microsoft.com/sharepoint/v3/contenttype/forms"/>
  </ds:schemaRefs>
</ds:datastoreItem>
</file>

<file path=customXml/itemProps566.xml><?xml version="1.0" encoding="utf-8"?>
<ds:datastoreItem xmlns:ds="http://schemas.openxmlformats.org/officeDocument/2006/customXml" ds:itemID="{1EA5C033-1C2A-4553-AC66-0810AD9068C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67.xml><?xml version="1.0" encoding="utf-8"?>
<ds:datastoreItem xmlns:ds="http://schemas.openxmlformats.org/officeDocument/2006/customXml" ds:itemID="{2B4CCA4C-5BE7-4BA9-9905-F0A72FCF4EEB}">
  <ds:schemaRefs>
    <ds:schemaRef ds:uri="http://schemas.microsoft.com/sharepoint/v3/contenttype/forms"/>
  </ds:schemaRefs>
</ds:datastoreItem>
</file>

<file path=customXml/itemProps568.xml><?xml version="1.0" encoding="utf-8"?>
<ds:datastoreItem xmlns:ds="http://schemas.openxmlformats.org/officeDocument/2006/customXml" ds:itemID="{F4F35C49-86B0-421D-9416-8AF21EC095F5}">
  <ds:schemaRefs>
    <ds:schemaRef ds:uri="http://schemas.microsoft.com/sharepoint/v3/contenttype/forms"/>
  </ds:schemaRefs>
</ds:datastoreItem>
</file>

<file path=customXml/itemProps569.xml><?xml version="1.0" encoding="utf-8"?>
<ds:datastoreItem xmlns:ds="http://schemas.openxmlformats.org/officeDocument/2006/customXml" ds:itemID="{12F349C0-7631-464B-9E22-2E6CA9A8F0D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7.xml><?xml version="1.0" encoding="utf-8"?>
<ds:datastoreItem xmlns:ds="http://schemas.openxmlformats.org/officeDocument/2006/customXml" ds:itemID="{AC374A52-9252-4A33-9AAE-209287923FB5}">
  <ds:schemaRefs>
    <ds:schemaRef ds:uri="http://schemas.microsoft.com/sharepoint/v3/contenttype/forms"/>
  </ds:schemaRefs>
</ds:datastoreItem>
</file>

<file path=customXml/itemProps570.xml><?xml version="1.0" encoding="utf-8"?>
<ds:datastoreItem xmlns:ds="http://schemas.openxmlformats.org/officeDocument/2006/customXml" ds:itemID="{F8883101-173C-493F-B56B-A16A2B3B1CDB}">
  <ds:schemaRefs>
    <ds:schemaRef ds:uri="http://schemas.microsoft.com/sharepoint/v3/contenttype/forms"/>
  </ds:schemaRefs>
</ds:datastoreItem>
</file>

<file path=customXml/itemProps571.xml><?xml version="1.0" encoding="utf-8"?>
<ds:datastoreItem xmlns:ds="http://schemas.openxmlformats.org/officeDocument/2006/customXml" ds:itemID="{50400ADD-0C1E-44C7-A398-CC9D05624818}">
  <ds:schemaRefs>
    <ds:schemaRef ds:uri="http://schemas.microsoft.com/sharepoint/v3/contenttype/forms"/>
  </ds:schemaRefs>
</ds:datastoreItem>
</file>

<file path=customXml/itemProps572.xml><?xml version="1.0" encoding="utf-8"?>
<ds:datastoreItem xmlns:ds="http://schemas.openxmlformats.org/officeDocument/2006/customXml" ds:itemID="{57CB85CF-71EE-47A3-B506-B787A91164A6}">
  <ds:schemaRefs>
    <ds:schemaRef ds:uri="http://schemas.microsoft.com/sharepoint/v3/contenttype/forms"/>
  </ds:schemaRefs>
</ds:datastoreItem>
</file>

<file path=customXml/itemProps573.xml><?xml version="1.0" encoding="utf-8"?>
<ds:datastoreItem xmlns:ds="http://schemas.openxmlformats.org/officeDocument/2006/customXml" ds:itemID="{D52278AF-8E3C-4A62-A0E7-59593E5EB328}">
  <ds:schemaRefs>
    <ds:schemaRef ds:uri="http://schemas.microsoft.com/sharepoint/v3/contenttype/forms"/>
  </ds:schemaRefs>
</ds:datastoreItem>
</file>

<file path=customXml/itemProps574.xml><?xml version="1.0" encoding="utf-8"?>
<ds:datastoreItem xmlns:ds="http://schemas.openxmlformats.org/officeDocument/2006/customXml" ds:itemID="{23D093B4-D549-4D79-BF67-06F6427126DD}">
  <ds:schemaRefs>
    <ds:schemaRef ds:uri="http://schemas.microsoft.com/sharepoint/v3/contenttype/forms"/>
  </ds:schemaRefs>
</ds:datastoreItem>
</file>

<file path=customXml/itemProps575.xml><?xml version="1.0" encoding="utf-8"?>
<ds:datastoreItem xmlns:ds="http://schemas.openxmlformats.org/officeDocument/2006/customXml" ds:itemID="{80882B3F-076D-4563-9F54-4ECBA3675AB2}">
  <ds:schemaRefs>
    <ds:schemaRef ds:uri="http://schemas.microsoft.com/sharepoint/v3/contenttype/forms"/>
  </ds:schemaRefs>
</ds:datastoreItem>
</file>

<file path=customXml/itemProps576.xml><?xml version="1.0" encoding="utf-8"?>
<ds:datastoreItem xmlns:ds="http://schemas.openxmlformats.org/officeDocument/2006/customXml" ds:itemID="{F8FE3AF3-0F3F-4DE2-93E2-BD1A625A285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77.xml><?xml version="1.0" encoding="utf-8"?>
<ds:datastoreItem xmlns:ds="http://schemas.openxmlformats.org/officeDocument/2006/customXml" ds:itemID="{641CDB3A-A546-4CFE-A1A1-F6ECD1BFC0B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78.xml><?xml version="1.0" encoding="utf-8"?>
<ds:datastoreItem xmlns:ds="http://schemas.openxmlformats.org/officeDocument/2006/customXml" ds:itemID="{C3A2E9C7-9E14-47DE-A9CE-7B68A39674F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79.xml><?xml version="1.0" encoding="utf-8"?>
<ds:datastoreItem xmlns:ds="http://schemas.openxmlformats.org/officeDocument/2006/customXml" ds:itemID="{E5EC58C3-2EC4-43ED-A062-8C8D8E4FE70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8.xml><?xml version="1.0" encoding="utf-8"?>
<ds:datastoreItem xmlns:ds="http://schemas.openxmlformats.org/officeDocument/2006/customXml" ds:itemID="{8D1DD466-EF02-4A67-849F-FAE30643059F}">
  <ds:schemaRefs>
    <ds:schemaRef ds:uri="http://schemas.microsoft.com/sharepoint/v3/contenttype/forms"/>
  </ds:schemaRefs>
</ds:datastoreItem>
</file>

<file path=customXml/itemProps580.xml><?xml version="1.0" encoding="utf-8"?>
<ds:datastoreItem xmlns:ds="http://schemas.openxmlformats.org/officeDocument/2006/customXml" ds:itemID="{AF7BF423-E0FB-433F-8216-AD6DEDAA2B9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81.xml><?xml version="1.0" encoding="utf-8"?>
<ds:datastoreItem xmlns:ds="http://schemas.openxmlformats.org/officeDocument/2006/customXml" ds:itemID="{501BD761-E61F-450C-A3C8-799749CCA76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82.xml><?xml version="1.0" encoding="utf-8"?>
<ds:datastoreItem xmlns:ds="http://schemas.openxmlformats.org/officeDocument/2006/customXml" ds:itemID="{F195E81F-415B-4BDC-A7AC-87288FB44E50}">
  <ds:schemaRefs>
    <ds:schemaRef ds:uri="http://schemas.microsoft.com/sharepoint/v3/contenttype/forms"/>
  </ds:schemaRefs>
</ds:datastoreItem>
</file>

<file path=customXml/itemProps583.xml><?xml version="1.0" encoding="utf-8"?>
<ds:datastoreItem xmlns:ds="http://schemas.openxmlformats.org/officeDocument/2006/customXml" ds:itemID="{79E37A07-B28D-4C70-81DC-25946E777EB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84.xml><?xml version="1.0" encoding="utf-8"?>
<ds:datastoreItem xmlns:ds="http://schemas.openxmlformats.org/officeDocument/2006/customXml" ds:itemID="{B832859D-E392-4263-AF76-6FCDE4E30551}">
  <ds:schemaRefs>
    <ds:schemaRef ds:uri="http://schemas.microsoft.com/sharepoint/v3/contenttype/forms"/>
  </ds:schemaRefs>
</ds:datastoreItem>
</file>

<file path=customXml/itemProps585.xml><?xml version="1.0" encoding="utf-8"?>
<ds:datastoreItem xmlns:ds="http://schemas.openxmlformats.org/officeDocument/2006/customXml" ds:itemID="{F0C7590A-4E4F-4ECE-89B6-416DC81B479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86.xml><?xml version="1.0" encoding="utf-8"?>
<ds:datastoreItem xmlns:ds="http://schemas.openxmlformats.org/officeDocument/2006/customXml" ds:itemID="{21613164-599D-43A4-9767-7BB9A7A02B3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87.xml><?xml version="1.0" encoding="utf-8"?>
<ds:datastoreItem xmlns:ds="http://schemas.openxmlformats.org/officeDocument/2006/customXml" ds:itemID="{EDE726B0-FBFF-4484-AF62-CF7909729FB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88.xml><?xml version="1.0" encoding="utf-8"?>
<ds:datastoreItem xmlns:ds="http://schemas.openxmlformats.org/officeDocument/2006/customXml" ds:itemID="{A8B74ACD-A626-4616-A502-9750B08E9AB5}">
  <ds:schemaRefs>
    <ds:schemaRef ds:uri="http://schemas.microsoft.com/sharepoint/v3/contenttype/forms"/>
  </ds:schemaRefs>
</ds:datastoreItem>
</file>

<file path=customXml/itemProps589.xml><?xml version="1.0" encoding="utf-8"?>
<ds:datastoreItem xmlns:ds="http://schemas.openxmlformats.org/officeDocument/2006/customXml" ds:itemID="{9A679494-2914-4082-80F3-8F859DE5637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9.xml><?xml version="1.0" encoding="utf-8"?>
<ds:datastoreItem xmlns:ds="http://schemas.openxmlformats.org/officeDocument/2006/customXml" ds:itemID="{232E4C56-77C7-44EB-B4C2-8BE2FC525D3D}">
  <ds:schemaRefs>
    <ds:schemaRef ds:uri="http://schemas.microsoft.com/sharepoint/v3/contenttype/forms"/>
  </ds:schemaRefs>
</ds:datastoreItem>
</file>

<file path=customXml/itemProps590.xml><?xml version="1.0" encoding="utf-8"?>
<ds:datastoreItem xmlns:ds="http://schemas.openxmlformats.org/officeDocument/2006/customXml" ds:itemID="{05F2CB74-76D1-4635-B930-25A75C5CF72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91.xml><?xml version="1.0" encoding="utf-8"?>
<ds:datastoreItem xmlns:ds="http://schemas.openxmlformats.org/officeDocument/2006/customXml" ds:itemID="{0B8DD6FA-7277-46BA-92EB-9C806AE859A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92.xml><?xml version="1.0" encoding="utf-8"?>
<ds:datastoreItem xmlns:ds="http://schemas.openxmlformats.org/officeDocument/2006/customXml" ds:itemID="{34F44A68-903B-46DE-9734-48B6C05CEFA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93.xml><?xml version="1.0" encoding="utf-8"?>
<ds:datastoreItem xmlns:ds="http://schemas.openxmlformats.org/officeDocument/2006/customXml" ds:itemID="{355B9C85-6293-425B-BB40-BC9CF837A019}">
  <ds:schemaRefs>
    <ds:schemaRef ds:uri="http://schemas.microsoft.com/sharepoint/v3/contenttype/forms"/>
  </ds:schemaRefs>
</ds:datastoreItem>
</file>

<file path=customXml/itemProps594.xml><?xml version="1.0" encoding="utf-8"?>
<ds:datastoreItem xmlns:ds="http://schemas.openxmlformats.org/officeDocument/2006/customXml" ds:itemID="{8FE40D48-826B-4967-973B-BEF5838DA21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95.xml><?xml version="1.0" encoding="utf-8"?>
<ds:datastoreItem xmlns:ds="http://schemas.openxmlformats.org/officeDocument/2006/customXml" ds:itemID="{A1E89FDC-7263-490F-AFD6-AE807917017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96.xml><?xml version="1.0" encoding="utf-8"?>
<ds:datastoreItem xmlns:ds="http://schemas.openxmlformats.org/officeDocument/2006/customXml" ds:itemID="{13A0B386-AE84-450E-9331-CEC1FD3081E8}">
  <ds:schemaRefs>
    <ds:schemaRef ds:uri="http://schemas.microsoft.com/sharepoint/v3/contenttype/forms"/>
  </ds:schemaRefs>
</ds:datastoreItem>
</file>

<file path=customXml/itemProps597.xml><?xml version="1.0" encoding="utf-8"?>
<ds:datastoreItem xmlns:ds="http://schemas.openxmlformats.org/officeDocument/2006/customXml" ds:itemID="{DEB5579E-B485-409B-A112-C44DA84509D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598.xml><?xml version="1.0" encoding="utf-8"?>
<ds:datastoreItem xmlns:ds="http://schemas.openxmlformats.org/officeDocument/2006/customXml" ds:itemID="{93144B45-247A-459A-96BB-E6D8934C71C7}">
  <ds:schemaRefs>
    <ds:schemaRef ds:uri="http://schemas.microsoft.com/sharepoint/v3/contenttype/forms"/>
  </ds:schemaRefs>
</ds:datastoreItem>
</file>

<file path=customXml/itemProps599.xml><?xml version="1.0" encoding="utf-8"?>
<ds:datastoreItem xmlns:ds="http://schemas.openxmlformats.org/officeDocument/2006/customXml" ds:itemID="{B0009458-6A29-435B-937B-E34E8D1E95F0}">
  <ds:schemaRefs>
    <ds:schemaRef ds:uri="http://schemas.microsoft.com/sharepoint/v3/contenttype/forms"/>
  </ds:schemaRefs>
</ds:datastoreItem>
</file>

<file path=customXml/itemProps6.xml><?xml version="1.0" encoding="utf-8"?>
<ds:datastoreItem xmlns:ds="http://schemas.openxmlformats.org/officeDocument/2006/customXml" ds:itemID="{CB2E7545-35A5-438F-807B-C20D14C0DA0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0.xml><?xml version="1.0" encoding="utf-8"?>
<ds:datastoreItem xmlns:ds="http://schemas.openxmlformats.org/officeDocument/2006/customXml" ds:itemID="{2B424071-20D7-4D79-A19D-0F534D36C9D5}">
  <ds:schemaRefs>
    <ds:schemaRef ds:uri="http://schemas.microsoft.com/sharepoint/v3/contenttype/forms"/>
  </ds:schemaRefs>
</ds:datastoreItem>
</file>

<file path=customXml/itemProps600.xml><?xml version="1.0" encoding="utf-8"?>
<ds:datastoreItem xmlns:ds="http://schemas.openxmlformats.org/officeDocument/2006/customXml" ds:itemID="{E7D4A47B-76BB-447B-9280-7F4E23A326E3}">
  <ds:schemaRefs>
    <ds:schemaRef ds:uri="http://schemas.microsoft.com/sharepoint/v3/contenttype/forms"/>
  </ds:schemaRefs>
</ds:datastoreItem>
</file>

<file path=customXml/itemProps601.xml><?xml version="1.0" encoding="utf-8"?>
<ds:datastoreItem xmlns:ds="http://schemas.openxmlformats.org/officeDocument/2006/customXml" ds:itemID="{A06C4C9A-C3DD-4524-AFAF-B5050B640A55}">
  <ds:schemaRefs>
    <ds:schemaRef ds:uri="http://schemas.microsoft.com/sharepoint/v3/contenttype/forms"/>
  </ds:schemaRefs>
</ds:datastoreItem>
</file>

<file path=customXml/itemProps602.xml><?xml version="1.0" encoding="utf-8"?>
<ds:datastoreItem xmlns:ds="http://schemas.openxmlformats.org/officeDocument/2006/customXml" ds:itemID="{1C09B4A9-3D55-4877-9CC8-BDC8AAC07359}">
  <ds:schemaRefs>
    <ds:schemaRef ds:uri="http://schemas.microsoft.com/sharepoint/v3/contenttype/forms"/>
  </ds:schemaRefs>
</ds:datastoreItem>
</file>

<file path=customXml/itemProps603.xml><?xml version="1.0" encoding="utf-8"?>
<ds:datastoreItem xmlns:ds="http://schemas.openxmlformats.org/officeDocument/2006/customXml" ds:itemID="{B0789833-5159-408F-83B4-249E69110645}">
  <ds:schemaRefs>
    <ds:schemaRef ds:uri="http://schemas.microsoft.com/sharepoint/v3/contenttype/forms"/>
  </ds:schemaRefs>
</ds:datastoreItem>
</file>

<file path=customXml/itemProps604.xml><?xml version="1.0" encoding="utf-8"?>
<ds:datastoreItem xmlns:ds="http://schemas.openxmlformats.org/officeDocument/2006/customXml" ds:itemID="{FC743323-668A-4F26-9711-8B1E82854C4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05.xml><?xml version="1.0" encoding="utf-8"?>
<ds:datastoreItem xmlns:ds="http://schemas.openxmlformats.org/officeDocument/2006/customXml" ds:itemID="{FF533A72-5C5E-4900-BB23-001BAFE9D6B0}">
  <ds:schemaRefs>
    <ds:schemaRef ds:uri="http://schemas.microsoft.com/sharepoint/v3/contenttype/forms"/>
  </ds:schemaRefs>
</ds:datastoreItem>
</file>

<file path=customXml/itemProps606.xml><?xml version="1.0" encoding="utf-8"?>
<ds:datastoreItem xmlns:ds="http://schemas.openxmlformats.org/officeDocument/2006/customXml" ds:itemID="{78244B1E-2917-45BC-8434-8D3F0624B9E0}">
  <ds:schemaRefs>
    <ds:schemaRef ds:uri="http://schemas.microsoft.com/sharepoint/v3/contenttype/forms"/>
  </ds:schemaRefs>
</ds:datastoreItem>
</file>

<file path=customXml/itemProps607.xml><?xml version="1.0" encoding="utf-8"?>
<ds:datastoreItem xmlns:ds="http://schemas.openxmlformats.org/officeDocument/2006/customXml" ds:itemID="{FE587756-3BA6-4899-902F-0BD8B78706E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08.xml><?xml version="1.0" encoding="utf-8"?>
<ds:datastoreItem xmlns:ds="http://schemas.openxmlformats.org/officeDocument/2006/customXml" ds:itemID="{82D7D40F-C30C-4CEA-91E0-9B06063BA01C}">
  <ds:schemaRefs>
    <ds:schemaRef ds:uri="http://schemas.microsoft.com/sharepoint/v3/contenttype/forms"/>
  </ds:schemaRefs>
</ds:datastoreItem>
</file>

<file path=customXml/itemProps609.xml><?xml version="1.0" encoding="utf-8"?>
<ds:datastoreItem xmlns:ds="http://schemas.openxmlformats.org/officeDocument/2006/customXml" ds:itemID="{23B7B31E-994B-4C6A-AFB4-590716C2D918}">
  <ds:schemaRefs>
    <ds:schemaRef ds:uri="http://schemas.microsoft.com/sharepoint/v3/contenttype/forms"/>
  </ds:schemaRefs>
</ds:datastoreItem>
</file>

<file path=customXml/itemProps61.xml><?xml version="1.0" encoding="utf-8"?>
<ds:datastoreItem xmlns:ds="http://schemas.openxmlformats.org/officeDocument/2006/customXml" ds:itemID="{97C6CF4F-E1C9-479A-AB0E-C10E5F491B5A}">
  <ds:schemaRefs>
    <ds:schemaRef ds:uri="http://schemas.microsoft.com/sharepoint/v3/contenttype/forms"/>
  </ds:schemaRefs>
</ds:datastoreItem>
</file>

<file path=customXml/itemProps610.xml><?xml version="1.0" encoding="utf-8"?>
<ds:datastoreItem xmlns:ds="http://schemas.openxmlformats.org/officeDocument/2006/customXml" ds:itemID="{70CE632A-5948-4CBA-9403-CEE28FFB0B64}">
  <ds:schemaRefs>
    <ds:schemaRef ds:uri="http://schemas.microsoft.com/sharepoint/v3/contenttype/forms"/>
  </ds:schemaRefs>
</ds:datastoreItem>
</file>

<file path=customXml/itemProps611.xml><?xml version="1.0" encoding="utf-8"?>
<ds:datastoreItem xmlns:ds="http://schemas.openxmlformats.org/officeDocument/2006/customXml" ds:itemID="{2D0C6857-F960-4A95-A0CF-00E5DD2A342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12.xml><?xml version="1.0" encoding="utf-8"?>
<ds:datastoreItem xmlns:ds="http://schemas.openxmlformats.org/officeDocument/2006/customXml" ds:itemID="{7CC0492D-2988-45F2-BBA0-3C663886BC1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13.xml><?xml version="1.0" encoding="utf-8"?>
<ds:datastoreItem xmlns:ds="http://schemas.openxmlformats.org/officeDocument/2006/customXml" ds:itemID="{85FD7B64-DAA3-4F4B-8021-F5599007CF5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14.xml><?xml version="1.0" encoding="utf-8"?>
<ds:datastoreItem xmlns:ds="http://schemas.openxmlformats.org/officeDocument/2006/customXml" ds:itemID="{02B46CB7-2C7D-4DDC-A309-D7C54816A71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15.xml><?xml version="1.0" encoding="utf-8"?>
<ds:datastoreItem xmlns:ds="http://schemas.openxmlformats.org/officeDocument/2006/customXml" ds:itemID="{BA292D1B-9756-44BC-A161-6C2F7C2AD24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16.xml><?xml version="1.0" encoding="utf-8"?>
<ds:datastoreItem xmlns:ds="http://schemas.openxmlformats.org/officeDocument/2006/customXml" ds:itemID="{845A3E99-B183-4095-B003-DE9F8CAC5F77}">
  <ds:schemaRefs>
    <ds:schemaRef ds:uri="http://schemas.microsoft.com/sharepoint/v3/contenttype/forms"/>
  </ds:schemaRefs>
</ds:datastoreItem>
</file>

<file path=customXml/itemProps617.xml><?xml version="1.0" encoding="utf-8"?>
<ds:datastoreItem xmlns:ds="http://schemas.openxmlformats.org/officeDocument/2006/customXml" ds:itemID="{209C3A4F-286D-482D-9F81-C9C716CE23CE}">
  <ds:schemaRefs>
    <ds:schemaRef ds:uri="http://schemas.microsoft.com/sharepoint/v3/contenttype/forms"/>
  </ds:schemaRefs>
</ds:datastoreItem>
</file>

<file path=customXml/itemProps618.xml><?xml version="1.0" encoding="utf-8"?>
<ds:datastoreItem xmlns:ds="http://schemas.openxmlformats.org/officeDocument/2006/customXml" ds:itemID="{40D2B940-ED65-4678-A521-FB6F9037406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19.xml><?xml version="1.0" encoding="utf-8"?>
<ds:datastoreItem xmlns:ds="http://schemas.openxmlformats.org/officeDocument/2006/customXml" ds:itemID="{12DB93D8-A9D1-41B3-A4B6-A2E8F31AFDB3}">
  <ds:schemaRefs>
    <ds:schemaRef ds:uri="http://schemas.microsoft.com/sharepoint/v3/contenttype/forms"/>
  </ds:schemaRefs>
</ds:datastoreItem>
</file>

<file path=customXml/itemProps62.xml><?xml version="1.0" encoding="utf-8"?>
<ds:datastoreItem xmlns:ds="http://schemas.openxmlformats.org/officeDocument/2006/customXml" ds:itemID="{22C4F256-A4F4-4A29-8C43-8AD8886BF0A4}">
  <ds:schemaRefs>
    <ds:schemaRef ds:uri="http://schemas.microsoft.com/sharepoint/v3/contenttype/forms"/>
  </ds:schemaRefs>
</ds:datastoreItem>
</file>

<file path=customXml/itemProps620.xml><?xml version="1.0" encoding="utf-8"?>
<ds:datastoreItem xmlns:ds="http://schemas.openxmlformats.org/officeDocument/2006/customXml" ds:itemID="{F4860D67-3FB7-4FC9-8070-66AEAA246FA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21.xml><?xml version="1.0" encoding="utf-8"?>
<ds:datastoreItem xmlns:ds="http://schemas.openxmlformats.org/officeDocument/2006/customXml" ds:itemID="{C87E6D55-89F0-4DB2-90CC-B0ECBE567E47}">
  <ds:schemaRefs>
    <ds:schemaRef ds:uri="http://schemas.microsoft.com/sharepoint/v3/contenttype/forms"/>
  </ds:schemaRefs>
</ds:datastoreItem>
</file>

<file path=customXml/itemProps622.xml><?xml version="1.0" encoding="utf-8"?>
<ds:datastoreItem xmlns:ds="http://schemas.openxmlformats.org/officeDocument/2006/customXml" ds:itemID="{86A80084-AD7B-4C3D-98CB-91C024A46E5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23.xml><?xml version="1.0" encoding="utf-8"?>
<ds:datastoreItem xmlns:ds="http://schemas.openxmlformats.org/officeDocument/2006/customXml" ds:itemID="{7152CD82-AEC1-443F-A6A8-0566B51942E7}">
  <ds:schemaRefs>
    <ds:schemaRef ds:uri="http://schemas.microsoft.com/sharepoint/v3/contenttype/forms"/>
  </ds:schemaRefs>
</ds:datastoreItem>
</file>

<file path=customXml/itemProps624.xml><?xml version="1.0" encoding="utf-8"?>
<ds:datastoreItem xmlns:ds="http://schemas.openxmlformats.org/officeDocument/2006/customXml" ds:itemID="{F08BA018-95F4-4D97-868F-40C9C33D223A}">
  <ds:schemaRefs>
    <ds:schemaRef ds:uri="http://schemas.microsoft.com/sharepoint/v3/contenttype/forms"/>
  </ds:schemaRefs>
</ds:datastoreItem>
</file>

<file path=customXml/itemProps625.xml><?xml version="1.0" encoding="utf-8"?>
<ds:datastoreItem xmlns:ds="http://schemas.openxmlformats.org/officeDocument/2006/customXml" ds:itemID="{03122DB9-0383-47BE-BEAC-831498877B3E}">
  <ds:schemaRefs>
    <ds:schemaRef ds:uri="http://schemas.microsoft.com/sharepoint/v3/contenttype/forms"/>
  </ds:schemaRefs>
</ds:datastoreItem>
</file>

<file path=customXml/itemProps626.xml><?xml version="1.0" encoding="utf-8"?>
<ds:datastoreItem xmlns:ds="http://schemas.openxmlformats.org/officeDocument/2006/customXml" ds:itemID="{5523423D-C57D-4E2F-A322-FD470666042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27.xml><?xml version="1.0" encoding="utf-8"?>
<ds:datastoreItem xmlns:ds="http://schemas.openxmlformats.org/officeDocument/2006/customXml" ds:itemID="{B38339EE-25AF-472B-B26B-50EA3B2CDE98}">
  <ds:schemaRefs>
    <ds:schemaRef ds:uri="http://schemas.microsoft.com/sharepoint/v3/contenttype/forms"/>
  </ds:schemaRefs>
</ds:datastoreItem>
</file>

<file path=customXml/itemProps628.xml><?xml version="1.0" encoding="utf-8"?>
<ds:datastoreItem xmlns:ds="http://schemas.openxmlformats.org/officeDocument/2006/customXml" ds:itemID="{FCF1C247-80C4-44E8-9EF9-0D750E8F0EA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29.xml><?xml version="1.0" encoding="utf-8"?>
<ds:datastoreItem xmlns:ds="http://schemas.openxmlformats.org/officeDocument/2006/customXml" ds:itemID="{39449830-3576-4B6B-A411-049BA8FC46C2}">
  <ds:schemaRefs>
    <ds:schemaRef ds:uri="http://schemas.microsoft.com/sharepoint/v3/contenttype/forms"/>
  </ds:schemaRefs>
</ds:datastoreItem>
</file>

<file path=customXml/itemProps63.xml><?xml version="1.0" encoding="utf-8"?>
<ds:datastoreItem xmlns:ds="http://schemas.openxmlformats.org/officeDocument/2006/customXml" ds:itemID="{064BFE3C-DB06-445E-BDC4-069747EF9B3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30.xml><?xml version="1.0" encoding="utf-8"?>
<ds:datastoreItem xmlns:ds="http://schemas.openxmlformats.org/officeDocument/2006/customXml" ds:itemID="{43238D1F-EE8B-4669-AF4F-2095844135C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31.xml><?xml version="1.0" encoding="utf-8"?>
<ds:datastoreItem xmlns:ds="http://schemas.openxmlformats.org/officeDocument/2006/customXml" ds:itemID="{62B3C9A5-EF5A-47A9-AC63-B6A07A9F20B6}">
  <ds:schemaRefs>
    <ds:schemaRef ds:uri="http://schemas.microsoft.com/sharepoint/v3/contenttype/forms"/>
  </ds:schemaRefs>
</ds:datastoreItem>
</file>

<file path=customXml/itemProps632.xml><?xml version="1.0" encoding="utf-8"?>
<ds:datastoreItem xmlns:ds="http://schemas.openxmlformats.org/officeDocument/2006/customXml" ds:itemID="{18C6D87A-1939-42A3-AD75-DC33B7940C9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33.xml><?xml version="1.0" encoding="utf-8"?>
<ds:datastoreItem xmlns:ds="http://schemas.openxmlformats.org/officeDocument/2006/customXml" ds:itemID="{A2D0E5FF-B48F-4DF9-8C36-9E61805960D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34.xml><?xml version="1.0" encoding="utf-8"?>
<ds:datastoreItem xmlns:ds="http://schemas.openxmlformats.org/officeDocument/2006/customXml" ds:itemID="{F811D04D-8F32-409B-932B-89C7C78330A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35.xml><?xml version="1.0" encoding="utf-8"?>
<ds:datastoreItem xmlns:ds="http://schemas.openxmlformats.org/officeDocument/2006/customXml" ds:itemID="{AF193343-0086-4F9D-AB2F-399031A866B5}">
  <ds:schemaRefs>
    <ds:schemaRef ds:uri="http://schemas.microsoft.com/sharepoint/v3/contenttype/forms"/>
  </ds:schemaRefs>
</ds:datastoreItem>
</file>

<file path=customXml/itemProps636.xml><?xml version="1.0" encoding="utf-8"?>
<ds:datastoreItem xmlns:ds="http://schemas.openxmlformats.org/officeDocument/2006/customXml" ds:itemID="{A7F16137-B7B1-44BC-80E1-1F410293E780}">
  <ds:schemaRefs>
    <ds:schemaRef ds:uri="http://schemas.microsoft.com/sharepoint/v3/contenttype/forms"/>
  </ds:schemaRefs>
</ds:datastoreItem>
</file>

<file path=customXml/itemProps637.xml><?xml version="1.0" encoding="utf-8"?>
<ds:datastoreItem xmlns:ds="http://schemas.openxmlformats.org/officeDocument/2006/customXml" ds:itemID="{FFD0034E-619F-4D62-A810-47799A68D58E}">
  <ds:schemaRefs>
    <ds:schemaRef ds:uri="http://schemas.microsoft.com/sharepoint/v3/contenttype/forms"/>
  </ds:schemaRefs>
</ds:datastoreItem>
</file>

<file path=customXml/itemProps638.xml><?xml version="1.0" encoding="utf-8"?>
<ds:datastoreItem xmlns:ds="http://schemas.openxmlformats.org/officeDocument/2006/customXml" ds:itemID="{D8A96A7E-5A33-4637-B381-EA97A1020844}">
  <ds:schemaRefs>
    <ds:schemaRef ds:uri="http://schemas.microsoft.com/sharepoint/v3/contenttype/forms"/>
  </ds:schemaRefs>
</ds:datastoreItem>
</file>

<file path=customXml/itemProps639.xml><?xml version="1.0" encoding="utf-8"?>
<ds:datastoreItem xmlns:ds="http://schemas.openxmlformats.org/officeDocument/2006/customXml" ds:itemID="{1D6ACC05-160B-4A4D-A5A0-E87158626AA7}">
  <ds:schemaRefs>
    <ds:schemaRef ds:uri="http://schemas.microsoft.com/sharepoint/v3/contenttype/forms"/>
  </ds:schemaRefs>
</ds:datastoreItem>
</file>

<file path=customXml/itemProps64.xml><?xml version="1.0" encoding="utf-8"?>
<ds:datastoreItem xmlns:ds="http://schemas.openxmlformats.org/officeDocument/2006/customXml" ds:itemID="{A03923F2-234F-4F83-B0C6-12CC83BD6AA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40.xml><?xml version="1.0" encoding="utf-8"?>
<ds:datastoreItem xmlns:ds="http://schemas.openxmlformats.org/officeDocument/2006/customXml" ds:itemID="{F436808E-7E41-44CE-9DCB-7921EAC6BBC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41.xml><?xml version="1.0" encoding="utf-8"?>
<ds:datastoreItem xmlns:ds="http://schemas.openxmlformats.org/officeDocument/2006/customXml" ds:itemID="{76D4F4B2-C2CE-49E1-ABDD-677D1000A37F}">
  <ds:schemaRefs>
    <ds:schemaRef ds:uri="http://schemas.microsoft.com/sharepoint/v3/contenttype/forms"/>
  </ds:schemaRefs>
</ds:datastoreItem>
</file>

<file path=customXml/itemProps642.xml><?xml version="1.0" encoding="utf-8"?>
<ds:datastoreItem xmlns:ds="http://schemas.openxmlformats.org/officeDocument/2006/customXml" ds:itemID="{43AE4269-2F5B-4672-AEC2-B20F6CC88BC8}">
  <ds:schemaRefs>
    <ds:schemaRef ds:uri="http://schemas.microsoft.com/sharepoint/v3/contenttype/forms"/>
  </ds:schemaRefs>
</ds:datastoreItem>
</file>

<file path=customXml/itemProps643.xml><?xml version="1.0" encoding="utf-8"?>
<ds:datastoreItem xmlns:ds="http://schemas.openxmlformats.org/officeDocument/2006/customXml" ds:itemID="{5E393FC5-7A34-48F6-B9EE-E5C4BC33FF6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44.xml><?xml version="1.0" encoding="utf-8"?>
<ds:datastoreItem xmlns:ds="http://schemas.openxmlformats.org/officeDocument/2006/customXml" ds:itemID="{A0F17838-3459-4223-A09C-3E0F825D58E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45.xml><?xml version="1.0" encoding="utf-8"?>
<ds:datastoreItem xmlns:ds="http://schemas.openxmlformats.org/officeDocument/2006/customXml" ds:itemID="{8CE18BF3-C889-42AD-8648-ECE9746E047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46.xml><?xml version="1.0" encoding="utf-8"?>
<ds:datastoreItem xmlns:ds="http://schemas.openxmlformats.org/officeDocument/2006/customXml" ds:itemID="{35E38617-E445-4E30-9105-0F5BAFDD8AED}">
  <ds:schemaRefs>
    <ds:schemaRef ds:uri="http://schemas.microsoft.com/sharepoint/v3/contenttype/forms"/>
  </ds:schemaRefs>
</ds:datastoreItem>
</file>

<file path=customXml/itemProps647.xml><?xml version="1.0" encoding="utf-8"?>
<ds:datastoreItem xmlns:ds="http://schemas.openxmlformats.org/officeDocument/2006/customXml" ds:itemID="{CDB89B2A-F960-42E2-9373-13D07FC10C4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48.xml><?xml version="1.0" encoding="utf-8"?>
<ds:datastoreItem xmlns:ds="http://schemas.openxmlformats.org/officeDocument/2006/customXml" ds:itemID="{9EE61437-AA36-4D8F-B4D7-24557C2C3FBF}">
  <ds:schemaRefs>
    <ds:schemaRef ds:uri="http://schemas.microsoft.com/sharepoint/v3/contenttype/forms"/>
  </ds:schemaRefs>
</ds:datastoreItem>
</file>

<file path=customXml/itemProps649.xml><?xml version="1.0" encoding="utf-8"?>
<ds:datastoreItem xmlns:ds="http://schemas.openxmlformats.org/officeDocument/2006/customXml" ds:itemID="{DAD5A362-9B8A-49B2-A051-6A1CF30694DB}">
  <ds:schemaRefs>
    <ds:schemaRef ds:uri="http://schemas.microsoft.com/sharepoint/v3/contenttype/forms"/>
  </ds:schemaRefs>
</ds:datastoreItem>
</file>

<file path=customXml/itemProps65.xml><?xml version="1.0" encoding="utf-8"?>
<ds:datastoreItem xmlns:ds="http://schemas.openxmlformats.org/officeDocument/2006/customXml" ds:itemID="{F7A7D3D5-F582-4E28-9691-F0071E6C80C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50.xml><?xml version="1.0" encoding="utf-8"?>
<ds:datastoreItem xmlns:ds="http://schemas.openxmlformats.org/officeDocument/2006/customXml" ds:itemID="{78313940-028B-4C09-9148-AB4CD546E64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51.xml><?xml version="1.0" encoding="utf-8"?>
<ds:datastoreItem xmlns:ds="http://schemas.openxmlformats.org/officeDocument/2006/customXml" ds:itemID="{253BE4B8-9A9C-4DC4-BC9A-1173EA800155}">
  <ds:schemaRefs>
    <ds:schemaRef ds:uri="http://schemas.microsoft.com/sharepoint/v3/contenttype/forms"/>
  </ds:schemaRefs>
</ds:datastoreItem>
</file>

<file path=customXml/itemProps652.xml><?xml version="1.0" encoding="utf-8"?>
<ds:datastoreItem xmlns:ds="http://schemas.openxmlformats.org/officeDocument/2006/customXml" ds:itemID="{DC577EF0-947B-4954-952E-FC41259FF5B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53.xml><?xml version="1.0" encoding="utf-8"?>
<ds:datastoreItem xmlns:ds="http://schemas.openxmlformats.org/officeDocument/2006/customXml" ds:itemID="{530E5B69-4D59-42CD-A63D-A5F2E093D0C6}">
  <ds:schemaRefs>
    <ds:schemaRef ds:uri="http://schemas.microsoft.com/sharepoint/v3/contenttype/forms"/>
  </ds:schemaRefs>
</ds:datastoreItem>
</file>

<file path=customXml/itemProps654.xml><?xml version="1.0" encoding="utf-8"?>
<ds:datastoreItem xmlns:ds="http://schemas.openxmlformats.org/officeDocument/2006/customXml" ds:itemID="{863B9DA3-1C53-4847-B47E-92C598CF0808}">
  <ds:schemaRefs>
    <ds:schemaRef ds:uri="http://schemas.microsoft.com/sharepoint/v3/contenttype/forms"/>
  </ds:schemaRefs>
</ds:datastoreItem>
</file>

<file path=customXml/itemProps655.xml><?xml version="1.0" encoding="utf-8"?>
<ds:datastoreItem xmlns:ds="http://schemas.openxmlformats.org/officeDocument/2006/customXml" ds:itemID="{D2FD1B52-AEB4-43B1-88DD-0673511429F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56.xml><?xml version="1.0" encoding="utf-8"?>
<ds:datastoreItem xmlns:ds="http://schemas.openxmlformats.org/officeDocument/2006/customXml" ds:itemID="{6E532116-D1BA-40A1-B987-3F98F9B71C1E}">
  <ds:schemaRefs>
    <ds:schemaRef ds:uri="http://schemas.microsoft.com/sharepoint/v3/contenttype/forms"/>
  </ds:schemaRefs>
</ds:datastoreItem>
</file>

<file path=customXml/itemProps657.xml><?xml version="1.0" encoding="utf-8"?>
<ds:datastoreItem xmlns:ds="http://schemas.openxmlformats.org/officeDocument/2006/customXml" ds:itemID="{E4590BD2-1FB9-4454-9B63-8CD4FEDF111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58.xml><?xml version="1.0" encoding="utf-8"?>
<ds:datastoreItem xmlns:ds="http://schemas.openxmlformats.org/officeDocument/2006/customXml" ds:itemID="{CD2CC2E6-283B-456B-9F64-416265B3C7F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59.xml><?xml version="1.0" encoding="utf-8"?>
<ds:datastoreItem xmlns:ds="http://schemas.openxmlformats.org/officeDocument/2006/customXml" ds:itemID="{54870889-0EBB-4120-A217-CA8FD371A397}">
  <ds:schemaRefs>
    <ds:schemaRef ds:uri="http://schemas.microsoft.com/sharepoint/v3/contenttype/forms"/>
  </ds:schemaRefs>
</ds:datastoreItem>
</file>

<file path=customXml/itemProps66.xml><?xml version="1.0" encoding="utf-8"?>
<ds:datastoreItem xmlns:ds="http://schemas.openxmlformats.org/officeDocument/2006/customXml" ds:itemID="{E35BD6F8-D68A-4C9B-9B50-26835FF01A9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60.xml><?xml version="1.0" encoding="utf-8"?>
<ds:datastoreItem xmlns:ds="http://schemas.openxmlformats.org/officeDocument/2006/customXml" ds:itemID="{DB39CA80-F647-4E2B-B7DE-14426CE0CB57}">
  <ds:schemaRefs>
    <ds:schemaRef ds:uri="http://schemas.microsoft.com/sharepoint/v3/contenttype/forms"/>
  </ds:schemaRefs>
</ds:datastoreItem>
</file>

<file path=customXml/itemProps661.xml><?xml version="1.0" encoding="utf-8"?>
<ds:datastoreItem xmlns:ds="http://schemas.openxmlformats.org/officeDocument/2006/customXml" ds:itemID="{15D8F42B-C167-4F61-A56E-C6A3F144ADAB}">
  <ds:schemaRefs>
    <ds:schemaRef ds:uri="http://schemas.microsoft.com/sharepoint/v3/contenttype/forms"/>
  </ds:schemaRefs>
</ds:datastoreItem>
</file>

<file path=customXml/itemProps662.xml><?xml version="1.0" encoding="utf-8"?>
<ds:datastoreItem xmlns:ds="http://schemas.openxmlformats.org/officeDocument/2006/customXml" ds:itemID="{5F96E29F-D246-4CFA-BF08-99B89EAF5AEA}">
  <ds:schemaRefs>
    <ds:schemaRef ds:uri="http://schemas.microsoft.com/sharepoint/v3/contenttype/forms"/>
  </ds:schemaRefs>
</ds:datastoreItem>
</file>

<file path=customXml/itemProps663.xml><?xml version="1.0" encoding="utf-8"?>
<ds:datastoreItem xmlns:ds="http://schemas.openxmlformats.org/officeDocument/2006/customXml" ds:itemID="{38E3687E-37B2-4320-9FCC-562A9949038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64.xml><?xml version="1.0" encoding="utf-8"?>
<ds:datastoreItem xmlns:ds="http://schemas.openxmlformats.org/officeDocument/2006/customXml" ds:itemID="{B337DF7E-C3DB-4C13-97B1-F96C7365ED4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65.xml><?xml version="1.0" encoding="utf-8"?>
<ds:datastoreItem xmlns:ds="http://schemas.openxmlformats.org/officeDocument/2006/customXml" ds:itemID="{E5F10A9E-17DC-498C-94BE-6BE8D47AE0F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66.xml><?xml version="1.0" encoding="utf-8"?>
<ds:datastoreItem xmlns:ds="http://schemas.openxmlformats.org/officeDocument/2006/customXml" ds:itemID="{CBFAE7B4-34B2-4E94-BAF4-7610282E6A87}">
  <ds:schemaRefs>
    <ds:schemaRef ds:uri="http://schemas.microsoft.com/sharepoint/v3/contenttype/forms"/>
  </ds:schemaRefs>
</ds:datastoreItem>
</file>

<file path=customXml/itemProps667.xml><?xml version="1.0" encoding="utf-8"?>
<ds:datastoreItem xmlns:ds="http://schemas.openxmlformats.org/officeDocument/2006/customXml" ds:itemID="{DC1F283E-39EE-4E0A-8451-6725084F159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68.xml><?xml version="1.0" encoding="utf-8"?>
<ds:datastoreItem xmlns:ds="http://schemas.openxmlformats.org/officeDocument/2006/customXml" ds:itemID="{94B4591C-A5E8-427A-A8A4-56932B18D43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69.xml><?xml version="1.0" encoding="utf-8"?>
<ds:datastoreItem xmlns:ds="http://schemas.openxmlformats.org/officeDocument/2006/customXml" ds:itemID="{D708B4B4-A74A-4131-A397-1CBC5B5B792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7.xml><?xml version="1.0" encoding="utf-8"?>
<ds:datastoreItem xmlns:ds="http://schemas.openxmlformats.org/officeDocument/2006/customXml" ds:itemID="{E16AA30E-6C3D-4851-846A-87F7F78B5F0C}">
  <ds:schemaRefs>
    <ds:schemaRef ds:uri="http://schemas.microsoft.com/sharepoint/v3/contenttype/forms"/>
  </ds:schemaRefs>
</ds:datastoreItem>
</file>

<file path=customXml/itemProps670.xml><?xml version="1.0" encoding="utf-8"?>
<ds:datastoreItem xmlns:ds="http://schemas.openxmlformats.org/officeDocument/2006/customXml" ds:itemID="{4F28874A-6307-4AEF-956E-54CEF89D57B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71.xml><?xml version="1.0" encoding="utf-8"?>
<ds:datastoreItem xmlns:ds="http://schemas.openxmlformats.org/officeDocument/2006/customXml" ds:itemID="{23123C67-C3C1-4C92-A0E3-759B09D10B97}">
  <ds:schemaRefs>
    <ds:schemaRef ds:uri="http://schemas.microsoft.com/sharepoint/v3/contenttype/forms"/>
  </ds:schemaRefs>
</ds:datastoreItem>
</file>

<file path=customXml/itemProps672.xml><?xml version="1.0" encoding="utf-8"?>
<ds:datastoreItem xmlns:ds="http://schemas.openxmlformats.org/officeDocument/2006/customXml" ds:itemID="{FDDA2EC1-339B-4717-B4C1-6D89056D3CD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73.xml><?xml version="1.0" encoding="utf-8"?>
<ds:datastoreItem xmlns:ds="http://schemas.openxmlformats.org/officeDocument/2006/customXml" ds:itemID="{C9980039-CCEB-46BE-A68C-E607AAE135E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74.xml><?xml version="1.0" encoding="utf-8"?>
<ds:datastoreItem xmlns:ds="http://schemas.openxmlformats.org/officeDocument/2006/customXml" ds:itemID="{05AC220B-6A67-40F8-A8E0-EC1B18E1DF5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75.xml><?xml version="1.0" encoding="utf-8"?>
<ds:datastoreItem xmlns:ds="http://schemas.openxmlformats.org/officeDocument/2006/customXml" ds:itemID="{E82B427E-BF89-48FC-A614-15E8155DFC44}">
  <ds:schemaRefs>
    <ds:schemaRef ds:uri="http://schemas.microsoft.com/sharepoint/v3/contenttype/forms"/>
  </ds:schemaRefs>
</ds:datastoreItem>
</file>

<file path=customXml/itemProps676.xml><?xml version="1.0" encoding="utf-8"?>
<ds:datastoreItem xmlns:ds="http://schemas.openxmlformats.org/officeDocument/2006/customXml" ds:itemID="{E7968506-49E8-4971-825F-96CBC50D4317}">
  <ds:schemaRefs>
    <ds:schemaRef ds:uri="http://schemas.microsoft.com/sharepoint/v3/contenttype/forms"/>
  </ds:schemaRefs>
</ds:datastoreItem>
</file>

<file path=customXml/itemProps677.xml><?xml version="1.0" encoding="utf-8"?>
<ds:datastoreItem xmlns:ds="http://schemas.openxmlformats.org/officeDocument/2006/customXml" ds:itemID="{D5F6996C-0C3E-4F9D-8B2D-01EE4BCCC5C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78.xml><?xml version="1.0" encoding="utf-8"?>
<ds:datastoreItem xmlns:ds="http://schemas.openxmlformats.org/officeDocument/2006/customXml" ds:itemID="{25FFCD1C-220D-4FD8-BECA-FD2D0265F710}">
  <ds:schemaRefs>
    <ds:schemaRef ds:uri="http://schemas.microsoft.com/sharepoint/v3/contenttype/forms"/>
  </ds:schemaRefs>
</ds:datastoreItem>
</file>

<file path=customXml/itemProps679.xml><?xml version="1.0" encoding="utf-8"?>
<ds:datastoreItem xmlns:ds="http://schemas.openxmlformats.org/officeDocument/2006/customXml" ds:itemID="{03927A83-8EE0-4D8C-9E54-87BF33415E7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8.xml><?xml version="1.0" encoding="utf-8"?>
<ds:datastoreItem xmlns:ds="http://schemas.openxmlformats.org/officeDocument/2006/customXml" ds:itemID="{E5433D8F-8607-4ADA-ABE3-6D3F8DDA436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80.xml><?xml version="1.0" encoding="utf-8"?>
<ds:datastoreItem xmlns:ds="http://schemas.openxmlformats.org/officeDocument/2006/customXml" ds:itemID="{53DBEDA2-92AF-4108-AC82-34E98B023C75}">
  <ds:schemaRefs>
    <ds:schemaRef ds:uri="http://schemas.microsoft.com/sharepoint/v3/contenttype/forms"/>
  </ds:schemaRefs>
</ds:datastoreItem>
</file>

<file path=customXml/itemProps681.xml><?xml version="1.0" encoding="utf-8"?>
<ds:datastoreItem xmlns:ds="http://schemas.openxmlformats.org/officeDocument/2006/customXml" ds:itemID="{4647D097-6335-442A-AC5E-620ECF4F602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82.xml><?xml version="1.0" encoding="utf-8"?>
<ds:datastoreItem xmlns:ds="http://schemas.openxmlformats.org/officeDocument/2006/customXml" ds:itemID="{617CC0E9-9691-4090-80F7-3956D947B6FF}">
  <ds:schemaRefs>
    <ds:schemaRef ds:uri="http://schemas.microsoft.com/sharepoint/v3/contenttype/forms"/>
  </ds:schemaRefs>
</ds:datastoreItem>
</file>

<file path=customXml/itemProps683.xml><?xml version="1.0" encoding="utf-8"?>
<ds:datastoreItem xmlns:ds="http://schemas.openxmlformats.org/officeDocument/2006/customXml" ds:itemID="{80D8E2D0-AF06-401A-8F63-121565FC9DA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84.xml><?xml version="1.0" encoding="utf-8"?>
<ds:datastoreItem xmlns:ds="http://schemas.openxmlformats.org/officeDocument/2006/customXml" ds:itemID="{36F96895-34CD-4C21-8D8A-44229DCF2FA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85.xml><?xml version="1.0" encoding="utf-8"?>
<ds:datastoreItem xmlns:ds="http://schemas.openxmlformats.org/officeDocument/2006/customXml" ds:itemID="{04E44A65-1CE1-4108-9413-3DA6D3E25F8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86.xml><?xml version="1.0" encoding="utf-8"?>
<ds:datastoreItem xmlns:ds="http://schemas.openxmlformats.org/officeDocument/2006/customXml" ds:itemID="{8F1C7D88-4C94-40CC-BF2C-96FAD5C9B323}">
  <ds:schemaRefs>
    <ds:schemaRef ds:uri="http://schemas.microsoft.com/sharepoint/v3/contenttype/forms"/>
  </ds:schemaRefs>
</ds:datastoreItem>
</file>

<file path=customXml/itemProps687.xml><?xml version="1.0" encoding="utf-8"?>
<ds:datastoreItem xmlns:ds="http://schemas.openxmlformats.org/officeDocument/2006/customXml" ds:itemID="{AA4E131F-3951-4761-9BB0-F28EAD215BB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88.xml><?xml version="1.0" encoding="utf-8"?>
<ds:datastoreItem xmlns:ds="http://schemas.openxmlformats.org/officeDocument/2006/customXml" ds:itemID="{4DED38C8-57A5-4C7E-9481-8F578CE16AB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89.xml><?xml version="1.0" encoding="utf-8"?>
<ds:datastoreItem xmlns:ds="http://schemas.openxmlformats.org/officeDocument/2006/customXml" ds:itemID="{E4E22EA0-99C3-4DE6-9C66-EF511DACE2AA}">
  <ds:schemaRefs>
    <ds:schemaRef ds:uri="http://schemas.microsoft.com/sharepoint/v3/contenttype/forms"/>
  </ds:schemaRefs>
</ds:datastoreItem>
</file>

<file path=customXml/itemProps69.xml><?xml version="1.0" encoding="utf-8"?>
<ds:datastoreItem xmlns:ds="http://schemas.openxmlformats.org/officeDocument/2006/customXml" ds:itemID="{416B2222-0EEF-4BD9-8547-AE637AFE56A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90.xml><?xml version="1.0" encoding="utf-8"?>
<ds:datastoreItem xmlns:ds="http://schemas.openxmlformats.org/officeDocument/2006/customXml" ds:itemID="{2864E066-2B8C-46D2-AA65-E0DA42B33153}">
  <ds:schemaRefs>
    <ds:schemaRef ds:uri="http://schemas.microsoft.com/sharepoint/v3/contenttype/forms"/>
  </ds:schemaRefs>
</ds:datastoreItem>
</file>

<file path=customXml/itemProps691.xml><?xml version="1.0" encoding="utf-8"?>
<ds:datastoreItem xmlns:ds="http://schemas.openxmlformats.org/officeDocument/2006/customXml" ds:itemID="{A9F8AF53-1958-4216-A79A-3267BEA3FEE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92.xml><?xml version="1.0" encoding="utf-8"?>
<ds:datastoreItem xmlns:ds="http://schemas.openxmlformats.org/officeDocument/2006/customXml" ds:itemID="{39153211-C9C3-4478-A75E-AB34E16D6E5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93.xml><?xml version="1.0" encoding="utf-8"?>
<ds:datastoreItem xmlns:ds="http://schemas.openxmlformats.org/officeDocument/2006/customXml" ds:itemID="{201DF1EF-9246-40AE-8514-04B23F75348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94.xml><?xml version="1.0" encoding="utf-8"?>
<ds:datastoreItem xmlns:ds="http://schemas.openxmlformats.org/officeDocument/2006/customXml" ds:itemID="{7E768AB5-8CAB-42EF-BDD6-241D712E22E5}">
  <ds:schemaRefs>
    <ds:schemaRef ds:uri="http://schemas.microsoft.com/sharepoint/v3/contenttype/forms"/>
  </ds:schemaRefs>
</ds:datastoreItem>
</file>

<file path=customXml/itemProps695.xml><?xml version="1.0" encoding="utf-8"?>
<ds:datastoreItem xmlns:ds="http://schemas.openxmlformats.org/officeDocument/2006/customXml" ds:itemID="{49E4FF9C-58FB-4105-8520-9A73D0C19A70}">
  <ds:schemaRefs>
    <ds:schemaRef ds:uri="http://schemas.microsoft.com/sharepoint/v3/contenttype/forms"/>
  </ds:schemaRefs>
</ds:datastoreItem>
</file>

<file path=customXml/itemProps696.xml><?xml version="1.0" encoding="utf-8"?>
<ds:datastoreItem xmlns:ds="http://schemas.openxmlformats.org/officeDocument/2006/customXml" ds:itemID="{55F43679-91E0-4615-A930-11D1E3532E55}">
  <ds:schemaRefs>
    <ds:schemaRef ds:uri="http://schemas.microsoft.com/sharepoint/v3/contenttype/forms"/>
  </ds:schemaRefs>
</ds:datastoreItem>
</file>

<file path=customXml/itemProps697.xml><?xml version="1.0" encoding="utf-8"?>
<ds:datastoreItem xmlns:ds="http://schemas.openxmlformats.org/officeDocument/2006/customXml" ds:itemID="{78486B11-4EFF-4D20-BE76-1511C5ECCC99}">
  <ds:schemaRefs>
    <ds:schemaRef ds:uri="http://schemas.microsoft.com/sharepoint/v3/contenttype/forms"/>
  </ds:schemaRefs>
</ds:datastoreItem>
</file>

<file path=customXml/itemProps698.xml><?xml version="1.0" encoding="utf-8"?>
<ds:datastoreItem xmlns:ds="http://schemas.openxmlformats.org/officeDocument/2006/customXml" ds:itemID="{111E8001-61C8-4E0A-BC1E-E84AEFA9CD6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699.xml><?xml version="1.0" encoding="utf-8"?>
<ds:datastoreItem xmlns:ds="http://schemas.openxmlformats.org/officeDocument/2006/customXml" ds:itemID="{E89AFFC2-9419-40D3-B605-881CC71DBA97}">
  <ds:schemaRefs>
    <ds:schemaRef ds:uri="http://schemas.microsoft.com/sharepoint/v3/contenttype/forms"/>
  </ds:schemaRefs>
</ds:datastoreItem>
</file>

<file path=customXml/itemProps7.xml><?xml version="1.0" encoding="utf-8"?>
<ds:datastoreItem xmlns:ds="http://schemas.openxmlformats.org/officeDocument/2006/customXml" ds:itemID="{7E546DCA-09D3-479B-8D48-73165FBD0C00}">
  <ds:schemaRefs>
    <ds:schemaRef ds:uri="http://schemas.microsoft.com/sharepoint/v3/contenttype/forms"/>
  </ds:schemaRefs>
</ds:datastoreItem>
</file>

<file path=customXml/itemProps70.xml><?xml version="1.0" encoding="utf-8"?>
<ds:datastoreItem xmlns:ds="http://schemas.openxmlformats.org/officeDocument/2006/customXml" ds:itemID="{C5D19953-D0D4-4E45-BC80-D455E6C6940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00.xml><?xml version="1.0" encoding="utf-8"?>
<ds:datastoreItem xmlns:ds="http://schemas.openxmlformats.org/officeDocument/2006/customXml" ds:itemID="{D0DB8BA8-0221-4F63-BF0C-E2EC6C61BC36}">
  <ds:schemaRefs>
    <ds:schemaRef ds:uri="http://schemas.microsoft.com/sharepoint/v3/contenttype/forms"/>
  </ds:schemaRefs>
</ds:datastoreItem>
</file>

<file path=customXml/itemProps701.xml><?xml version="1.0" encoding="utf-8"?>
<ds:datastoreItem xmlns:ds="http://schemas.openxmlformats.org/officeDocument/2006/customXml" ds:itemID="{94161A6A-A103-4B8B-8576-DF6D320D7FD7}">
  <ds:schemaRefs>
    <ds:schemaRef ds:uri="http://schemas.microsoft.com/sharepoint/v3/contenttype/forms"/>
  </ds:schemaRefs>
</ds:datastoreItem>
</file>

<file path=customXml/itemProps702.xml><?xml version="1.0" encoding="utf-8"?>
<ds:datastoreItem xmlns:ds="http://schemas.openxmlformats.org/officeDocument/2006/customXml" ds:itemID="{F73875F9-CF64-4763-AD35-0B951F2AB928}">
  <ds:schemaRefs>
    <ds:schemaRef ds:uri="http://schemas.microsoft.com/sharepoint/v3/contenttype/forms"/>
  </ds:schemaRefs>
</ds:datastoreItem>
</file>

<file path=customXml/itemProps703.xml><?xml version="1.0" encoding="utf-8"?>
<ds:datastoreItem xmlns:ds="http://schemas.openxmlformats.org/officeDocument/2006/customXml" ds:itemID="{5AE90110-38C7-4FE3-8324-2582755BA385}">
  <ds:schemaRefs>
    <ds:schemaRef ds:uri="http://schemas.microsoft.com/sharepoint/v3/contenttype/forms"/>
  </ds:schemaRefs>
</ds:datastoreItem>
</file>

<file path=customXml/itemProps704.xml><?xml version="1.0" encoding="utf-8"?>
<ds:datastoreItem xmlns:ds="http://schemas.openxmlformats.org/officeDocument/2006/customXml" ds:itemID="{6521CA7E-15C6-4E8D-9599-2EC4857FD0D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05.xml><?xml version="1.0" encoding="utf-8"?>
<ds:datastoreItem xmlns:ds="http://schemas.openxmlformats.org/officeDocument/2006/customXml" ds:itemID="{BF196FC9-24E6-4F1E-A4E3-47AEA7BFDD9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06.xml><?xml version="1.0" encoding="utf-8"?>
<ds:datastoreItem xmlns:ds="http://schemas.openxmlformats.org/officeDocument/2006/customXml" ds:itemID="{F8A56799-74CB-4435-AC07-DC6A96AA6EB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07.xml><?xml version="1.0" encoding="utf-8"?>
<ds:datastoreItem xmlns:ds="http://schemas.openxmlformats.org/officeDocument/2006/customXml" ds:itemID="{59C8FFA0-D6E5-4919-847A-D7DFAD4F1BF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08.xml><?xml version="1.0" encoding="utf-8"?>
<ds:datastoreItem xmlns:ds="http://schemas.openxmlformats.org/officeDocument/2006/customXml" ds:itemID="{4D0F27F7-5EC6-471F-9270-EE0B9083DBB5}">
  <ds:schemaRefs>
    <ds:schemaRef ds:uri="http://schemas.microsoft.com/sharepoint/v3/contenttype/forms"/>
  </ds:schemaRefs>
</ds:datastoreItem>
</file>

<file path=customXml/itemProps709.xml><?xml version="1.0" encoding="utf-8"?>
<ds:datastoreItem xmlns:ds="http://schemas.openxmlformats.org/officeDocument/2006/customXml" ds:itemID="{8B09990C-2C26-4179-9717-940B5EF303F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1.xml><?xml version="1.0" encoding="utf-8"?>
<ds:datastoreItem xmlns:ds="http://schemas.openxmlformats.org/officeDocument/2006/customXml" ds:itemID="{9C2C91E0-0D30-4875-9193-1D4D542F2332}">
  <ds:schemaRefs>
    <ds:schemaRef ds:uri="http://schemas.microsoft.com/sharepoint/v3/contenttype/forms"/>
  </ds:schemaRefs>
</ds:datastoreItem>
</file>

<file path=customXml/itemProps710.xml><?xml version="1.0" encoding="utf-8"?>
<ds:datastoreItem xmlns:ds="http://schemas.openxmlformats.org/officeDocument/2006/customXml" ds:itemID="{4F1F87FC-F6D9-43BC-863B-B4734863B0E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11.xml><?xml version="1.0" encoding="utf-8"?>
<ds:datastoreItem xmlns:ds="http://schemas.openxmlformats.org/officeDocument/2006/customXml" ds:itemID="{A356FC57-D3E7-4984-8E0F-E1440CE4A2D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12.xml><?xml version="1.0" encoding="utf-8"?>
<ds:datastoreItem xmlns:ds="http://schemas.openxmlformats.org/officeDocument/2006/customXml" ds:itemID="{C215A7FF-0F4A-487C-9DCD-513E939ED9F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13.xml><?xml version="1.0" encoding="utf-8"?>
<ds:datastoreItem xmlns:ds="http://schemas.openxmlformats.org/officeDocument/2006/customXml" ds:itemID="{EB0D0682-E488-438D-B4D6-8A104BB0E223}">
  <ds:schemaRefs>
    <ds:schemaRef ds:uri="http://schemas.microsoft.com/sharepoint/v3/contenttype/forms"/>
  </ds:schemaRefs>
</ds:datastoreItem>
</file>

<file path=customXml/itemProps714.xml><?xml version="1.0" encoding="utf-8"?>
<ds:datastoreItem xmlns:ds="http://schemas.openxmlformats.org/officeDocument/2006/customXml" ds:itemID="{30F4B426-7E00-450B-8014-E9102A85435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15.xml><?xml version="1.0" encoding="utf-8"?>
<ds:datastoreItem xmlns:ds="http://schemas.openxmlformats.org/officeDocument/2006/customXml" ds:itemID="{ED624148-D375-4D81-AA81-A3D265A7E351}">
  <ds:schemaRefs>
    <ds:schemaRef ds:uri="http://schemas.microsoft.com/sharepoint/v3/contenttype/forms"/>
  </ds:schemaRefs>
</ds:datastoreItem>
</file>

<file path=customXml/itemProps716.xml><?xml version="1.0" encoding="utf-8"?>
<ds:datastoreItem xmlns:ds="http://schemas.openxmlformats.org/officeDocument/2006/customXml" ds:itemID="{5C1752D7-FCD1-43B6-AE93-D6D7A39872FE}">
  <ds:schemaRefs>
    <ds:schemaRef ds:uri="http://schemas.microsoft.com/sharepoint/v3/contenttype/forms"/>
  </ds:schemaRefs>
</ds:datastoreItem>
</file>

<file path=customXml/itemProps717.xml><?xml version="1.0" encoding="utf-8"?>
<ds:datastoreItem xmlns:ds="http://schemas.openxmlformats.org/officeDocument/2006/customXml" ds:itemID="{04F936E9-F24A-486F-A659-57C11046A58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18.xml><?xml version="1.0" encoding="utf-8"?>
<ds:datastoreItem xmlns:ds="http://schemas.openxmlformats.org/officeDocument/2006/customXml" ds:itemID="{CC567D23-0BB4-4A4A-B462-4076EF95C37E}">
  <ds:schemaRefs>
    <ds:schemaRef ds:uri="http://schemas.microsoft.com/sharepoint/v3/contenttype/forms"/>
  </ds:schemaRefs>
</ds:datastoreItem>
</file>

<file path=customXml/itemProps719.xml><?xml version="1.0" encoding="utf-8"?>
<ds:datastoreItem xmlns:ds="http://schemas.openxmlformats.org/officeDocument/2006/customXml" ds:itemID="{F4664E97-7385-4EB7-BCEA-0BC6BD17E0D6}">
  <ds:schemaRefs>
    <ds:schemaRef ds:uri="http://schemas.microsoft.com/sharepoint/v3/contenttype/forms"/>
  </ds:schemaRefs>
</ds:datastoreItem>
</file>

<file path=customXml/itemProps72.xml><?xml version="1.0" encoding="utf-8"?>
<ds:datastoreItem xmlns:ds="http://schemas.openxmlformats.org/officeDocument/2006/customXml" ds:itemID="{B70540D7-923A-424C-8940-DBEB42169FA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20.xml><?xml version="1.0" encoding="utf-8"?>
<ds:datastoreItem xmlns:ds="http://schemas.openxmlformats.org/officeDocument/2006/customXml" ds:itemID="{5EF10D40-1DDD-486E-9011-52B899C67B1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21.xml><?xml version="1.0" encoding="utf-8"?>
<ds:datastoreItem xmlns:ds="http://schemas.openxmlformats.org/officeDocument/2006/customXml" ds:itemID="{D455FEA3-6C37-4467-A9D5-F2B7C739EA0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22.xml><?xml version="1.0" encoding="utf-8"?>
<ds:datastoreItem xmlns:ds="http://schemas.openxmlformats.org/officeDocument/2006/customXml" ds:itemID="{8F89B2A7-58DD-420E-95C6-89D0305F7BF2}">
  <ds:schemaRefs>
    <ds:schemaRef ds:uri="http://schemas.microsoft.com/sharepoint/v3/contenttype/forms"/>
  </ds:schemaRefs>
</ds:datastoreItem>
</file>

<file path=customXml/itemProps723.xml><?xml version="1.0" encoding="utf-8"?>
<ds:datastoreItem xmlns:ds="http://schemas.openxmlformats.org/officeDocument/2006/customXml" ds:itemID="{36A359AE-56A5-4C51-95B1-48384790F1F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24.xml><?xml version="1.0" encoding="utf-8"?>
<ds:datastoreItem xmlns:ds="http://schemas.openxmlformats.org/officeDocument/2006/customXml" ds:itemID="{80A6C865-4635-47AE-9C56-F11971DD18F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25.xml><?xml version="1.0" encoding="utf-8"?>
<ds:datastoreItem xmlns:ds="http://schemas.openxmlformats.org/officeDocument/2006/customXml" ds:itemID="{1D27D2B5-B149-4D5C-AF70-6F7A154E9FA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26.xml><?xml version="1.0" encoding="utf-8"?>
<ds:datastoreItem xmlns:ds="http://schemas.openxmlformats.org/officeDocument/2006/customXml" ds:itemID="{325574D4-44FA-42BC-B290-FAD76FBEF19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27.xml><?xml version="1.0" encoding="utf-8"?>
<ds:datastoreItem xmlns:ds="http://schemas.openxmlformats.org/officeDocument/2006/customXml" ds:itemID="{F13D6ED8-CADA-4226-B685-E475445E946E}">
  <ds:schemaRefs>
    <ds:schemaRef ds:uri="http://schemas.microsoft.com/sharepoint/v3/contenttype/forms"/>
  </ds:schemaRefs>
</ds:datastoreItem>
</file>

<file path=customXml/itemProps728.xml><?xml version="1.0" encoding="utf-8"?>
<ds:datastoreItem xmlns:ds="http://schemas.openxmlformats.org/officeDocument/2006/customXml" ds:itemID="{2BF10B5A-6698-4C3E-8727-A6D1283C6CDD}">
  <ds:schemaRefs>
    <ds:schemaRef ds:uri="http://schemas.microsoft.com/sharepoint/v3/contenttype/forms"/>
  </ds:schemaRefs>
</ds:datastoreItem>
</file>

<file path=customXml/itemProps729.xml><?xml version="1.0" encoding="utf-8"?>
<ds:datastoreItem xmlns:ds="http://schemas.openxmlformats.org/officeDocument/2006/customXml" ds:itemID="{CAED10D0-4CBB-4736-BD28-5BE15CB5A98F}">
  <ds:schemaRefs>
    <ds:schemaRef ds:uri="http://schemas.microsoft.com/sharepoint/v3/contenttype/forms"/>
  </ds:schemaRefs>
</ds:datastoreItem>
</file>

<file path=customXml/itemProps73.xml><?xml version="1.0" encoding="utf-8"?>
<ds:datastoreItem xmlns:ds="http://schemas.openxmlformats.org/officeDocument/2006/customXml" ds:itemID="{26F1DCFE-0D59-4387-B020-DF56EBCF7A7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30.xml><?xml version="1.0" encoding="utf-8"?>
<ds:datastoreItem xmlns:ds="http://schemas.openxmlformats.org/officeDocument/2006/customXml" ds:itemID="{D515AAFE-7117-48BE-ACEF-788698905033}">
  <ds:schemaRefs>
    <ds:schemaRef ds:uri="http://schemas.microsoft.com/sharepoint/v3/contenttype/forms"/>
  </ds:schemaRefs>
</ds:datastoreItem>
</file>

<file path=customXml/itemProps731.xml><?xml version="1.0" encoding="utf-8"?>
<ds:datastoreItem xmlns:ds="http://schemas.openxmlformats.org/officeDocument/2006/customXml" ds:itemID="{3443FA9B-8DDA-4BC0-B467-820DDB29F54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32.xml><?xml version="1.0" encoding="utf-8"?>
<ds:datastoreItem xmlns:ds="http://schemas.openxmlformats.org/officeDocument/2006/customXml" ds:itemID="{E42E9407-AED0-4694-82A1-4734A7C388D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33.xml><?xml version="1.0" encoding="utf-8"?>
<ds:datastoreItem xmlns:ds="http://schemas.openxmlformats.org/officeDocument/2006/customXml" ds:itemID="{6F09C553-73FC-4A47-89A2-10A4E3337932}">
  <ds:schemaRefs>
    <ds:schemaRef ds:uri="http://schemas.microsoft.com/sharepoint/v3/contenttype/forms"/>
  </ds:schemaRefs>
</ds:datastoreItem>
</file>

<file path=customXml/itemProps734.xml><?xml version="1.0" encoding="utf-8"?>
<ds:datastoreItem xmlns:ds="http://schemas.openxmlformats.org/officeDocument/2006/customXml" ds:itemID="{025FC50E-BBAB-4CA7-A322-6AED767F477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35.xml><?xml version="1.0" encoding="utf-8"?>
<ds:datastoreItem xmlns:ds="http://schemas.openxmlformats.org/officeDocument/2006/customXml" ds:itemID="{227E6A5A-5B4A-4517-89BD-F7D134D723B7}">
  <ds:schemaRefs>
    <ds:schemaRef ds:uri="http://schemas.microsoft.com/sharepoint/v3/contenttype/forms"/>
  </ds:schemaRefs>
</ds:datastoreItem>
</file>

<file path=customXml/itemProps736.xml><?xml version="1.0" encoding="utf-8"?>
<ds:datastoreItem xmlns:ds="http://schemas.openxmlformats.org/officeDocument/2006/customXml" ds:itemID="{CA5512E5-A787-4C21-A150-3DC3FCBDBF3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37.xml><?xml version="1.0" encoding="utf-8"?>
<ds:datastoreItem xmlns:ds="http://schemas.openxmlformats.org/officeDocument/2006/customXml" ds:itemID="{EC2EDBAE-B7CB-43E1-ABAD-E3F24D90BCD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38.xml><?xml version="1.0" encoding="utf-8"?>
<ds:datastoreItem xmlns:ds="http://schemas.openxmlformats.org/officeDocument/2006/customXml" ds:itemID="{A508E7AF-C386-4649-87A1-52663EF35EFA}">
  <ds:schemaRefs>
    <ds:schemaRef ds:uri="http://schemas.microsoft.com/sharepoint/v3/contenttype/forms"/>
  </ds:schemaRefs>
</ds:datastoreItem>
</file>

<file path=customXml/itemProps739.xml><?xml version="1.0" encoding="utf-8"?>
<ds:datastoreItem xmlns:ds="http://schemas.openxmlformats.org/officeDocument/2006/customXml" ds:itemID="{62048AF1-388F-4DD0-A18D-FFE55BBEAEA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4.xml><?xml version="1.0" encoding="utf-8"?>
<ds:datastoreItem xmlns:ds="http://schemas.openxmlformats.org/officeDocument/2006/customXml" ds:itemID="{326DEE8F-B69B-4620-BB5D-8597932CEA5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40.xml><?xml version="1.0" encoding="utf-8"?>
<ds:datastoreItem xmlns:ds="http://schemas.openxmlformats.org/officeDocument/2006/customXml" ds:itemID="{09CF69F0-68F0-4B61-986F-FC11CD24B5B1}">
  <ds:schemaRefs>
    <ds:schemaRef ds:uri="http://schemas.microsoft.com/sharepoint/v3/contenttype/forms"/>
  </ds:schemaRefs>
</ds:datastoreItem>
</file>

<file path=customXml/itemProps741.xml><?xml version="1.0" encoding="utf-8"?>
<ds:datastoreItem xmlns:ds="http://schemas.openxmlformats.org/officeDocument/2006/customXml" ds:itemID="{50675D14-76CF-415E-98DE-58422F9FE05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42.xml><?xml version="1.0" encoding="utf-8"?>
<ds:datastoreItem xmlns:ds="http://schemas.openxmlformats.org/officeDocument/2006/customXml" ds:itemID="{90589C4D-C93C-4455-B104-F6CA49925CF3}">
  <ds:schemaRefs>
    <ds:schemaRef ds:uri="http://schemas.microsoft.com/sharepoint/v3/contenttype/forms"/>
  </ds:schemaRefs>
</ds:datastoreItem>
</file>

<file path=customXml/itemProps743.xml><?xml version="1.0" encoding="utf-8"?>
<ds:datastoreItem xmlns:ds="http://schemas.openxmlformats.org/officeDocument/2006/customXml" ds:itemID="{9703B137-36F5-4C4E-B778-2DAFDC03909C}">
  <ds:schemaRefs>
    <ds:schemaRef ds:uri="http://schemas.microsoft.com/sharepoint/v3/contenttype/forms"/>
  </ds:schemaRefs>
</ds:datastoreItem>
</file>

<file path=customXml/itemProps744.xml><?xml version="1.0" encoding="utf-8"?>
<ds:datastoreItem xmlns:ds="http://schemas.openxmlformats.org/officeDocument/2006/customXml" ds:itemID="{17212F7E-CF3D-4662-8C83-04CA142A388B}">
  <ds:schemaRefs>
    <ds:schemaRef ds:uri="http://schemas.microsoft.com/sharepoint/v3/contenttype/forms"/>
  </ds:schemaRefs>
</ds:datastoreItem>
</file>

<file path=customXml/itemProps745.xml><?xml version="1.0" encoding="utf-8"?>
<ds:datastoreItem xmlns:ds="http://schemas.openxmlformats.org/officeDocument/2006/customXml" ds:itemID="{49F88D52-5697-475E-8B96-9B1960AC27C5}">
  <ds:schemaRefs>
    <ds:schemaRef ds:uri="http://schemas.microsoft.com/sharepoint/v3/contenttype/forms"/>
  </ds:schemaRefs>
</ds:datastoreItem>
</file>

<file path=customXml/itemProps746.xml><?xml version="1.0" encoding="utf-8"?>
<ds:datastoreItem xmlns:ds="http://schemas.openxmlformats.org/officeDocument/2006/customXml" ds:itemID="{F7BA7FE3-13D8-4C38-87D9-F0D4C446510C}">
  <ds:schemaRefs>
    <ds:schemaRef ds:uri="http://schemas.microsoft.com/sharepoint/v3/contenttype/forms"/>
  </ds:schemaRefs>
</ds:datastoreItem>
</file>

<file path=customXml/itemProps747.xml><?xml version="1.0" encoding="utf-8"?>
<ds:datastoreItem xmlns:ds="http://schemas.openxmlformats.org/officeDocument/2006/customXml" ds:itemID="{222D1E46-7A15-43BD-8B94-E6892DB4A1E8}">
  <ds:schemaRefs>
    <ds:schemaRef ds:uri="http://schemas.microsoft.com/sharepoint/v3/contenttype/forms"/>
  </ds:schemaRefs>
</ds:datastoreItem>
</file>

<file path=customXml/itemProps748.xml><?xml version="1.0" encoding="utf-8"?>
<ds:datastoreItem xmlns:ds="http://schemas.openxmlformats.org/officeDocument/2006/customXml" ds:itemID="{3CB896D3-569A-4622-AC71-D285FE2D63E1}">
  <ds:schemaRefs>
    <ds:schemaRef ds:uri="http://schemas.microsoft.com/sharepoint/v3/contenttype/forms"/>
  </ds:schemaRefs>
</ds:datastoreItem>
</file>

<file path=customXml/itemProps749.xml><?xml version="1.0" encoding="utf-8"?>
<ds:datastoreItem xmlns:ds="http://schemas.openxmlformats.org/officeDocument/2006/customXml" ds:itemID="{33BC570B-4AFE-42C6-B461-0A7B1438DF1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5.xml><?xml version="1.0" encoding="utf-8"?>
<ds:datastoreItem xmlns:ds="http://schemas.openxmlformats.org/officeDocument/2006/customXml" ds:itemID="{EED0638C-29C1-40D4-8427-8DE1EDDC360D}">
  <ds:schemaRefs>
    <ds:schemaRef ds:uri="http://schemas.microsoft.com/sharepoint/v3/contenttype/forms"/>
  </ds:schemaRefs>
</ds:datastoreItem>
</file>

<file path=customXml/itemProps750.xml><?xml version="1.0" encoding="utf-8"?>
<ds:datastoreItem xmlns:ds="http://schemas.openxmlformats.org/officeDocument/2006/customXml" ds:itemID="{1B3B6505-6584-4F1E-BF68-5407845E816F}">
  <ds:schemaRefs>
    <ds:schemaRef ds:uri="http://schemas.microsoft.com/sharepoint/v3/contenttype/forms"/>
  </ds:schemaRefs>
</ds:datastoreItem>
</file>

<file path=customXml/itemProps751.xml><?xml version="1.0" encoding="utf-8"?>
<ds:datastoreItem xmlns:ds="http://schemas.openxmlformats.org/officeDocument/2006/customXml" ds:itemID="{3794F34E-A9D4-4781-8A06-3A4209BDB18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52.xml><?xml version="1.0" encoding="utf-8"?>
<ds:datastoreItem xmlns:ds="http://schemas.openxmlformats.org/officeDocument/2006/customXml" ds:itemID="{931E3E1A-FD8F-4639-8AD6-E8984EC4AF29}">
  <ds:schemaRefs>
    <ds:schemaRef ds:uri="http://schemas.microsoft.com/sharepoint/v3/contenttype/forms"/>
  </ds:schemaRefs>
</ds:datastoreItem>
</file>

<file path=customXml/itemProps753.xml><?xml version="1.0" encoding="utf-8"?>
<ds:datastoreItem xmlns:ds="http://schemas.openxmlformats.org/officeDocument/2006/customXml" ds:itemID="{560A3DDE-FA00-4562-8AB8-94DA56D79541}">
  <ds:schemaRefs>
    <ds:schemaRef ds:uri="http://schemas.microsoft.com/sharepoint/v3/contenttype/forms"/>
  </ds:schemaRefs>
</ds:datastoreItem>
</file>

<file path=customXml/itemProps754.xml><?xml version="1.0" encoding="utf-8"?>
<ds:datastoreItem xmlns:ds="http://schemas.openxmlformats.org/officeDocument/2006/customXml" ds:itemID="{9D51E16A-13B5-4D2C-8017-A3AFDF1ADA58}">
  <ds:schemaRefs>
    <ds:schemaRef ds:uri="http://schemas.microsoft.com/sharepoint/v3/contenttype/forms"/>
  </ds:schemaRefs>
</ds:datastoreItem>
</file>

<file path=customXml/itemProps755.xml><?xml version="1.0" encoding="utf-8"?>
<ds:datastoreItem xmlns:ds="http://schemas.openxmlformats.org/officeDocument/2006/customXml" ds:itemID="{1FADD79B-6F58-4660-8B77-4AD16C8CE42F}">
  <ds:schemaRefs>
    <ds:schemaRef ds:uri="http://schemas.microsoft.com/sharepoint/v3/contenttype/forms"/>
  </ds:schemaRefs>
</ds:datastoreItem>
</file>

<file path=customXml/itemProps756.xml><?xml version="1.0" encoding="utf-8"?>
<ds:datastoreItem xmlns:ds="http://schemas.openxmlformats.org/officeDocument/2006/customXml" ds:itemID="{329CED14-8CA7-4A55-B9E9-C570B1AA532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57.xml><?xml version="1.0" encoding="utf-8"?>
<ds:datastoreItem xmlns:ds="http://schemas.openxmlformats.org/officeDocument/2006/customXml" ds:itemID="{BB913DA9-A41C-4F0B-8209-3486C100FA32}">
  <ds:schemaRefs>
    <ds:schemaRef ds:uri="http://schemas.microsoft.com/sharepoint/v3/contenttype/forms"/>
  </ds:schemaRefs>
</ds:datastoreItem>
</file>

<file path=customXml/itemProps758.xml><?xml version="1.0" encoding="utf-8"?>
<ds:datastoreItem xmlns:ds="http://schemas.openxmlformats.org/officeDocument/2006/customXml" ds:itemID="{B4153F8F-A2D9-4259-92B2-A0EEF9E52D51}">
  <ds:schemaRefs>
    <ds:schemaRef ds:uri="http://schemas.microsoft.com/sharepoint/v3/contenttype/forms"/>
  </ds:schemaRefs>
</ds:datastoreItem>
</file>

<file path=customXml/itemProps759.xml><?xml version="1.0" encoding="utf-8"?>
<ds:datastoreItem xmlns:ds="http://schemas.openxmlformats.org/officeDocument/2006/customXml" ds:itemID="{B26B9625-6F0E-49F2-BF40-579E83E8A525}">
  <ds:schemaRefs>
    <ds:schemaRef ds:uri="http://schemas.microsoft.com/sharepoint/v3/contenttype/forms"/>
  </ds:schemaRefs>
</ds:datastoreItem>
</file>

<file path=customXml/itemProps76.xml><?xml version="1.0" encoding="utf-8"?>
<ds:datastoreItem xmlns:ds="http://schemas.openxmlformats.org/officeDocument/2006/customXml" ds:itemID="{4B21992B-D4B6-4837-A5BF-646D99D3B8C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60.xml><?xml version="1.0" encoding="utf-8"?>
<ds:datastoreItem xmlns:ds="http://schemas.openxmlformats.org/officeDocument/2006/customXml" ds:itemID="{6AAE0D36-DFD5-44A7-813C-DF5468AE3A12}">
  <ds:schemaRefs>
    <ds:schemaRef ds:uri="http://schemas.microsoft.com/sharepoint/v3/contenttype/forms"/>
  </ds:schemaRefs>
</ds:datastoreItem>
</file>

<file path=customXml/itemProps761.xml><?xml version="1.0" encoding="utf-8"?>
<ds:datastoreItem xmlns:ds="http://schemas.openxmlformats.org/officeDocument/2006/customXml" ds:itemID="{BE03A272-179A-44CA-B83E-02480D1FC81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62.xml><?xml version="1.0" encoding="utf-8"?>
<ds:datastoreItem xmlns:ds="http://schemas.openxmlformats.org/officeDocument/2006/customXml" ds:itemID="{DBCFFB12-53C5-4E62-BECC-5BA05578426A}">
  <ds:schemaRefs>
    <ds:schemaRef ds:uri="http://schemas.microsoft.com/sharepoint/v3/contenttype/forms"/>
  </ds:schemaRefs>
</ds:datastoreItem>
</file>

<file path=customXml/itemProps763.xml><?xml version="1.0" encoding="utf-8"?>
<ds:datastoreItem xmlns:ds="http://schemas.openxmlformats.org/officeDocument/2006/customXml" ds:itemID="{6BE43B03-5979-4ADD-8ACC-39B4DE76AAD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64.xml><?xml version="1.0" encoding="utf-8"?>
<ds:datastoreItem xmlns:ds="http://schemas.openxmlformats.org/officeDocument/2006/customXml" ds:itemID="{724C18D0-1D0D-448A-9586-0445F42E43E2}">
  <ds:schemaRefs>
    <ds:schemaRef ds:uri="http://schemas.microsoft.com/sharepoint/v3/contenttype/forms"/>
  </ds:schemaRefs>
</ds:datastoreItem>
</file>

<file path=customXml/itemProps765.xml><?xml version="1.0" encoding="utf-8"?>
<ds:datastoreItem xmlns:ds="http://schemas.openxmlformats.org/officeDocument/2006/customXml" ds:itemID="{9371BA60-B2C3-4003-97E3-F76F867E692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66.xml><?xml version="1.0" encoding="utf-8"?>
<ds:datastoreItem xmlns:ds="http://schemas.openxmlformats.org/officeDocument/2006/customXml" ds:itemID="{7D0CF239-AF17-4482-91A0-DDFDA6C93FB8}">
  <ds:schemaRefs>
    <ds:schemaRef ds:uri="http://schemas.microsoft.com/sharepoint/v3/contenttype/forms"/>
  </ds:schemaRefs>
</ds:datastoreItem>
</file>

<file path=customXml/itemProps767.xml><?xml version="1.0" encoding="utf-8"?>
<ds:datastoreItem xmlns:ds="http://schemas.openxmlformats.org/officeDocument/2006/customXml" ds:itemID="{409CE41C-4F9A-4BB5-92CB-48CBEDC91C8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68.xml><?xml version="1.0" encoding="utf-8"?>
<ds:datastoreItem xmlns:ds="http://schemas.openxmlformats.org/officeDocument/2006/customXml" ds:itemID="{6A16B145-BE67-4B72-B504-CB2EBC7F5837}">
  <ds:schemaRefs>
    <ds:schemaRef ds:uri="http://schemas.microsoft.com/sharepoint/v3/contenttype/forms"/>
  </ds:schemaRefs>
</ds:datastoreItem>
</file>

<file path=customXml/itemProps769.xml><?xml version="1.0" encoding="utf-8"?>
<ds:datastoreItem xmlns:ds="http://schemas.openxmlformats.org/officeDocument/2006/customXml" ds:itemID="{10038ECE-A634-4468-859D-66610D28292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7.xml><?xml version="1.0" encoding="utf-8"?>
<ds:datastoreItem xmlns:ds="http://schemas.openxmlformats.org/officeDocument/2006/customXml" ds:itemID="{B701E332-5B6B-4EE5-ADCB-1821A04FFCB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70.xml><?xml version="1.0" encoding="utf-8"?>
<ds:datastoreItem xmlns:ds="http://schemas.openxmlformats.org/officeDocument/2006/customXml" ds:itemID="{779BB259-B3BF-4E9E-9251-DCD28C88D3D1}">
  <ds:schemaRefs>
    <ds:schemaRef ds:uri="http://schemas.microsoft.com/sharepoint/v3/contenttype/forms"/>
  </ds:schemaRefs>
</ds:datastoreItem>
</file>

<file path=customXml/itemProps771.xml><?xml version="1.0" encoding="utf-8"?>
<ds:datastoreItem xmlns:ds="http://schemas.openxmlformats.org/officeDocument/2006/customXml" ds:itemID="{2CFBCD3C-B614-4D22-B18D-B516E5D2544E}">
  <ds:schemaRefs>
    <ds:schemaRef ds:uri="http://schemas.microsoft.com/sharepoint/v3/contenttype/forms"/>
  </ds:schemaRefs>
</ds:datastoreItem>
</file>

<file path=customXml/itemProps772.xml><?xml version="1.0" encoding="utf-8"?>
<ds:datastoreItem xmlns:ds="http://schemas.openxmlformats.org/officeDocument/2006/customXml" ds:itemID="{56915BC4-7919-47D6-96CC-CD4A2246F5B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73.xml><?xml version="1.0" encoding="utf-8"?>
<ds:datastoreItem xmlns:ds="http://schemas.openxmlformats.org/officeDocument/2006/customXml" ds:itemID="{6985CFB1-A3B3-429F-95A3-6899412DB3E1}">
  <ds:schemaRefs>
    <ds:schemaRef ds:uri="http://schemas.microsoft.com/sharepoint/v3/contenttype/forms"/>
  </ds:schemaRefs>
</ds:datastoreItem>
</file>

<file path=customXml/itemProps774.xml><?xml version="1.0" encoding="utf-8"?>
<ds:datastoreItem xmlns:ds="http://schemas.openxmlformats.org/officeDocument/2006/customXml" ds:itemID="{9B2BF3E9-1B62-40C0-8379-604718F0BDC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75.xml><?xml version="1.0" encoding="utf-8"?>
<ds:datastoreItem xmlns:ds="http://schemas.openxmlformats.org/officeDocument/2006/customXml" ds:itemID="{E3D82566-806F-408A-B09A-F1A450B2C2CA}">
  <ds:schemaRefs>
    <ds:schemaRef ds:uri="http://schemas.microsoft.com/sharepoint/v3/contenttype/forms"/>
  </ds:schemaRefs>
</ds:datastoreItem>
</file>

<file path=customXml/itemProps776.xml><?xml version="1.0" encoding="utf-8"?>
<ds:datastoreItem xmlns:ds="http://schemas.openxmlformats.org/officeDocument/2006/customXml" ds:itemID="{3FE8AC02-CBF8-41BF-B6A1-1E335E23A6F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77.xml><?xml version="1.0" encoding="utf-8"?>
<ds:datastoreItem xmlns:ds="http://schemas.openxmlformats.org/officeDocument/2006/customXml" ds:itemID="{5E81F1DD-A00E-433B-90BD-AFB8C88D8E3C}">
  <ds:schemaRefs>
    <ds:schemaRef ds:uri="http://schemas.microsoft.com/sharepoint/v3/contenttype/forms"/>
  </ds:schemaRefs>
</ds:datastoreItem>
</file>

<file path=customXml/itemProps778.xml><?xml version="1.0" encoding="utf-8"?>
<ds:datastoreItem xmlns:ds="http://schemas.openxmlformats.org/officeDocument/2006/customXml" ds:itemID="{62DCF11E-D9D2-42E7-B8FE-A85E2889E9C7}">
  <ds:schemaRefs>
    <ds:schemaRef ds:uri="http://schemas.microsoft.com/sharepoint/v3/contenttype/forms"/>
  </ds:schemaRefs>
</ds:datastoreItem>
</file>

<file path=customXml/itemProps779.xml><?xml version="1.0" encoding="utf-8"?>
<ds:datastoreItem xmlns:ds="http://schemas.openxmlformats.org/officeDocument/2006/customXml" ds:itemID="{18DE09E9-B181-493F-BAEE-00756C5CD27A}">
  <ds:schemaRefs>
    <ds:schemaRef ds:uri="http://schemas.microsoft.com/sharepoint/v3/contenttype/forms"/>
  </ds:schemaRefs>
</ds:datastoreItem>
</file>

<file path=customXml/itemProps78.xml><?xml version="1.0" encoding="utf-8"?>
<ds:datastoreItem xmlns:ds="http://schemas.openxmlformats.org/officeDocument/2006/customXml" ds:itemID="{F14C86A4-7F59-441F-981E-D4CE69680F2B}">
  <ds:schemaRefs>
    <ds:schemaRef ds:uri="http://schemas.microsoft.com/sharepoint/v3/contenttype/forms"/>
  </ds:schemaRefs>
</ds:datastoreItem>
</file>

<file path=customXml/itemProps780.xml><?xml version="1.0" encoding="utf-8"?>
<ds:datastoreItem xmlns:ds="http://schemas.openxmlformats.org/officeDocument/2006/customXml" ds:itemID="{C3AB66E0-2E51-4E48-8B00-816C4AEFF44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81.xml><?xml version="1.0" encoding="utf-8"?>
<ds:datastoreItem xmlns:ds="http://schemas.openxmlformats.org/officeDocument/2006/customXml" ds:itemID="{EE6D2060-3517-4F21-A452-B5A777781AF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82.xml><?xml version="1.0" encoding="utf-8"?>
<ds:datastoreItem xmlns:ds="http://schemas.openxmlformats.org/officeDocument/2006/customXml" ds:itemID="{2CFACA5C-D053-45DC-8A4D-4BF9EC79B288}">
  <ds:schemaRefs>
    <ds:schemaRef ds:uri="http://schemas.microsoft.com/sharepoint/v3/contenttype/forms"/>
  </ds:schemaRefs>
</ds:datastoreItem>
</file>

<file path=customXml/itemProps783.xml><?xml version="1.0" encoding="utf-8"?>
<ds:datastoreItem xmlns:ds="http://schemas.openxmlformats.org/officeDocument/2006/customXml" ds:itemID="{863ACF4B-4B52-43C5-AC3A-9F8A575CB0A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84.xml><?xml version="1.0" encoding="utf-8"?>
<ds:datastoreItem xmlns:ds="http://schemas.openxmlformats.org/officeDocument/2006/customXml" ds:itemID="{E6F4DB57-CA09-4A46-B88E-7DAE30CE795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85.xml><?xml version="1.0" encoding="utf-8"?>
<ds:datastoreItem xmlns:ds="http://schemas.openxmlformats.org/officeDocument/2006/customXml" ds:itemID="{F8230872-D5AB-4054-8A15-A546E9C8257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86.xml><?xml version="1.0" encoding="utf-8"?>
<ds:datastoreItem xmlns:ds="http://schemas.openxmlformats.org/officeDocument/2006/customXml" ds:itemID="{62A19FCD-B6F6-4321-834B-26391DC4D910}">
  <ds:schemaRefs>
    <ds:schemaRef ds:uri="http://schemas.microsoft.com/sharepoint/v3/contenttype/forms"/>
  </ds:schemaRefs>
</ds:datastoreItem>
</file>

<file path=customXml/itemProps787.xml><?xml version="1.0" encoding="utf-8"?>
<ds:datastoreItem xmlns:ds="http://schemas.openxmlformats.org/officeDocument/2006/customXml" ds:itemID="{70620AF1-B8D6-44B2-A447-A70EDA1B2E74}">
  <ds:schemaRefs>
    <ds:schemaRef ds:uri="http://schemas.microsoft.com/sharepoint/v3/contenttype/forms"/>
  </ds:schemaRefs>
</ds:datastoreItem>
</file>

<file path=customXml/itemProps788.xml><?xml version="1.0" encoding="utf-8"?>
<ds:datastoreItem xmlns:ds="http://schemas.openxmlformats.org/officeDocument/2006/customXml" ds:itemID="{BE977130-450B-4FF6-A1A2-EDBBFFFE9F1C}">
  <ds:schemaRefs>
    <ds:schemaRef ds:uri="http://schemas.microsoft.com/sharepoint/v3/contenttype/forms"/>
  </ds:schemaRefs>
</ds:datastoreItem>
</file>

<file path=customXml/itemProps789.xml><?xml version="1.0" encoding="utf-8"?>
<ds:datastoreItem xmlns:ds="http://schemas.openxmlformats.org/officeDocument/2006/customXml" ds:itemID="{B4E1455E-1BB1-486E-BA60-86930F6DA7FC}">
  <ds:schemaRefs>
    <ds:schemaRef ds:uri="http://schemas.microsoft.com/sharepoint/v3/contenttype/forms"/>
  </ds:schemaRefs>
</ds:datastoreItem>
</file>

<file path=customXml/itemProps79.xml><?xml version="1.0" encoding="utf-8"?>
<ds:datastoreItem xmlns:ds="http://schemas.openxmlformats.org/officeDocument/2006/customXml" ds:itemID="{1F9770C1-A827-4F79-99F2-D19E9F89BE2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90.xml><?xml version="1.0" encoding="utf-8"?>
<ds:datastoreItem xmlns:ds="http://schemas.openxmlformats.org/officeDocument/2006/customXml" ds:itemID="{DE6716A7-DD1B-400F-96B6-483789596C01}">
  <ds:schemaRefs>
    <ds:schemaRef ds:uri="http://schemas.microsoft.com/sharepoint/v3/contenttype/forms"/>
  </ds:schemaRefs>
</ds:datastoreItem>
</file>

<file path=customXml/itemProps791.xml><?xml version="1.0" encoding="utf-8"?>
<ds:datastoreItem xmlns:ds="http://schemas.openxmlformats.org/officeDocument/2006/customXml" ds:itemID="{34CCB604-AC43-4594-99F6-E3229C0B9716}">
  <ds:schemaRefs>
    <ds:schemaRef ds:uri="http://schemas.microsoft.com/sharepoint/v3/contenttype/forms"/>
  </ds:schemaRefs>
</ds:datastoreItem>
</file>

<file path=customXml/itemProps792.xml><?xml version="1.0" encoding="utf-8"?>
<ds:datastoreItem xmlns:ds="http://schemas.openxmlformats.org/officeDocument/2006/customXml" ds:itemID="{B7D0F75E-B617-46FB-AE32-E53E1FF470A7}">
  <ds:schemaRefs>
    <ds:schemaRef ds:uri="http://schemas.microsoft.com/sharepoint/v3/contenttype/forms"/>
  </ds:schemaRefs>
</ds:datastoreItem>
</file>

<file path=customXml/itemProps793.xml><?xml version="1.0" encoding="utf-8"?>
<ds:datastoreItem xmlns:ds="http://schemas.openxmlformats.org/officeDocument/2006/customXml" ds:itemID="{002C7932-2935-4345-9065-97C62F58283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94.xml><?xml version="1.0" encoding="utf-8"?>
<ds:datastoreItem xmlns:ds="http://schemas.openxmlformats.org/officeDocument/2006/customXml" ds:itemID="{A62A2F3B-4717-4432-9C98-1B5F769DC2DB}">
  <ds:schemaRefs>
    <ds:schemaRef ds:uri="http://schemas.microsoft.com/sharepoint/v3/contenttype/forms"/>
  </ds:schemaRefs>
</ds:datastoreItem>
</file>

<file path=customXml/itemProps795.xml><?xml version="1.0" encoding="utf-8"?>
<ds:datastoreItem xmlns:ds="http://schemas.openxmlformats.org/officeDocument/2006/customXml" ds:itemID="{733E0412-8353-4EC7-A7FA-9BCFCBB2E96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96.xml><?xml version="1.0" encoding="utf-8"?>
<ds:datastoreItem xmlns:ds="http://schemas.openxmlformats.org/officeDocument/2006/customXml" ds:itemID="{A7BC3904-2AAD-408D-8969-D486046414C2}">
  <ds:schemaRefs>
    <ds:schemaRef ds:uri="http://schemas.microsoft.com/sharepoint/v3/contenttype/forms"/>
  </ds:schemaRefs>
</ds:datastoreItem>
</file>

<file path=customXml/itemProps797.xml><?xml version="1.0" encoding="utf-8"?>
<ds:datastoreItem xmlns:ds="http://schemas.openxmlformats.org/officeDocument/2006/customXml" ds:itemID="{03370009-55DC-4973-9EEA-B3BF5BA6191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98.xml><?xml version="1.0" encoding="utf-8"?>
<ds:datastoreItem xmlns:ds="http://schemas.openxmlformats.org/officeDocument/2006/customXml" ds:itemID="{5C9C4F0F-85F5-4C73-9001-DD327A276DF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799.xml><?xml version="1.0" encoding="utf-8"?>
<ds:datastoreItem xmlns:ds="http://schemas.openxmlformats.org/officeDocument/2006/customXml" ds:itemID="{48E1DB68-7F54-47B9-86D3-F2C34E70DA64}">
  <ds:schemaRefs>
    <ds:schemaRef ds:uri="http://schemas.microsoft.com/sharepoint/v3/contenttype/forms"/>
  </ds:schemaRefs>
</ds:datastoreItem>
</file>

<file path=customXml/itemProps8.xml><?xml version="1.0" encoding="utf-8"?>
<ds:datastoreItem xmlns:ds="http://schemas.openxmlformats.org/officeDocument/2006/customXml" ds:itemID="{CA79549C-4E3F-4B88-B52C-E3A80A9840C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0.xml><?xml version="1.0" encoding="utf-8"?>
<ds:datastoreItem xmlns:ds="http://schemas.openxmlformats.org/officeDocument/2006/customXml" ds:itemID="{CC41D566-CFFB-49FC-942C-61CD041F9900}">
  <ds:schemaRefs>
    <ds:schemaRef ds:uri="http://schemas.microsoft.com/sharepoint/v3/contenttype/forms"/>
  </ds:schemaRefs>
</ds:datastoreItem>
</file>

<file path=customXml/itemProps800.xml><?xml version="1.0" encoding="utf-8"?>
<ds:datastoreItem xmlns:ds="http://schemas.openxmlformats.org/officeDocument/2006/customXml" ds:itemID="{2F056890-A3F7-46C3-90B9-4BE4F8FA19F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01.xml><?xml version="1.0" encoding="utf-8"?>
<ds:datastoreItem xmlns:ds="http://schemas.openxmlformats.org/officeDocument/2006/customXml" ds:itemID="{BE4E444C-BA68-4107-887D-333B30022EA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02.xml><?xml version="1.0" encoding="utf-8"?>
<ds:datastoreItem xmlns:ds="http://schemas.openxmlformats.org/officeDocument/2006/customXml" ds:itemID="{09C09A97-7DF7-43B3-ACEF-8C629D0976FB}">
  <ds:schemaRefs>
    <ds:schemaRef ds:uri="http://schemas.microsoft.com/sharepoint/v3/contenttype/forms"/>
  </ds:schemaRefs>
</ds:datastoreItem>
</file>

<file path=customXml/itemProps803.xml><?xml version="1.0" encoding="utf-8"?>
<ds:datastoreItem xmlns:ds="http://schemas.openxmlformats.org/officeDocument/2006/customXml" ds:itemID="{76F066A0-1D1D-444B-A39B-8AD9455AF80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04.xml><?xml version="1.0" encoding="utf-8"?>
<ds:datastoreItem xmlns:ds="http://schemas.openxmlformats.org/officeDocument/2006/customXml" ds:itemID="{227F0F84-4174-4B56-AD30-F50F31380B04}">
  <ds:schemaRefs>
    <ds:schemaRef ds:uri="http://schemas.microsoft.com/sharepoint/v3/contenttype/forms"/>
  </ds:schemaRefs>
</ds:datastoreItem>
</file>

<file path=customXml/itemProps805.xml><?xml version="1.0" encoding="utf-8"?>
<ds:datastoreItem xmlns:ds="http://schemas.openxmlformats.org/officeDocument/2006/customXml" ds:itemID="{64282741-E606-4C26-B99B-730249D4CEFD}">
  <ds:schemaRefs>
    <ds:schemaRef ds:uri="http://schemas.microsoft.com/sharepoint/v3/contenttype/forms"/>
  </ds:schemaRefs>
</ds:datastoreItem>
</file>

<file path=customXml/itemProps806.xml><?xml version="1.0" encoding="utf-8"?>
<ds:datastoreItem xmlns:ds="http://schemas.openxmlformats.org/officeDocument/2006/customXml" ds:itemID="{EF74234E-D923-4712-BFDD-08EA713CBCA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07.xml><?xml version="1.0" encoding="utf-8"?>
<ds:datastoreItem xmlns:ds="http://schemas.openxmlformats.org/officeDocument/2006/customXml" ds:itemID="{FD2A0E88-EC77-47DB-8029-3BF06EE3632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08.xml><?xml version="1.0" encoding="utf-8"?>
<ds:datastoreItem xmlns:ds="http://schemas.openxmlformats.org/officeDocument/2006/customXml" ds:itemID="{5E9B1B2D-3B8D-4DC4-A208-341623CD242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09.xml><?xml version="1.0" encoding="utf-8"?>
<ds:datastoreItem xmlns:ds="http://schemas.openxmlformats.org/officeDocument/2006/customXml" ds:itemID="{01B76EAA-A432-4735-8699-102195AEDF33}">
  <ds:schemaRefs>
    <ds:schemaRef ds:uri="http://schemas.microsoft.com/sharepoint/v3/contenttype/forms"/>
  </ds:schemaRefs>
</ds:datastoreItem>
</file>

<file path=customXml/itemProps81.xml><?xml version="1.0" encoding="utf-8"?>
<ds:datastoreItem xmlns:ds="http://schemas.openxmlformats.org/officeDocument/2006/customXml" ds:itemID="{C10E1B04-B3EC-4CAE-8102-482E7E84E4EA}">
  <ds:schemaRefs>
    <ds:schemaRef ds:uri="http://schemas.microsoft.com/sharepoint/v3/contenttype/forms"/>
  </ds:schemaRefs>
</ds:datastoreItem>
</file>

<file path=customXml/itemProps810.xml><?xml version="1.0" encoding="utf-8"?>
<ds:datastoreItem xmlns:ds="http://schemas.openxmlformats.org/officeDocument/2006/customXml" ds:itemID="{A5911FC9-4BEF-4A3B-A05E-D24F2A15E0C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11.xml><?xml version="1.0" encoding="utf-8"?>
<ds:datastoreItem xmlns:ds="http://schemas.openxmlformats.org/officeDocument/2006/customXml" ds:itemID="{557AA1ED-8BF9-4082-878B-41DA56E23286}">
  <ds:schemaRefs>
    <ds:schemaRef ds:uri="http://schemas.microsoft.com/sharepoint/v3/contenttype/forms"/>
  </ds:schemaRefs>
</ds:datastoreItem>
</file>

<file path=customXml/itemProps812.xml><?xml version="1.0" encoding="utf-8"?>
<ds:datastoreItem xmlns:ds="http://schemas.openxmlformats.org/officeDocument/2006/customXml" ds:itemID="{A809FA66-2E06-485F-A922-7AEDD462EF9A}">
  <ds:schemaRefs>
    <ds:schemaRef ds:uri="http://schemas.microsoft.com/sharepoint/v3/contenttype/forms"/>
  </ds:schemaRefs>
</ds:datastoreItem>
</file>

<file path=customXml/itemProps813.xml><?xml version="1.0" encoding="utf-8"?>
<ds:datastoreItem xmlns:ds="http://schemas.openxmlformats.org/officeDocument/2006/customXml" ds:itemID="{F3860F00-FFD8-4634-8915-B1CE40445C26}">
  <ds:schemaRefs>
    <ds:schemaRef ds:uri="http://schemas.microsoft.com/sharepoint/v3/contenttype/forms"/>
  </ds:schemaRefs>
</ds:datastoreItem>
</file>

<file path=customXml/itemProps814.xml><?xml version="1.0" encoding="utf-8"?>
<ds:datastoreItem xmlns:ds="http://schemas.openxmlformats.org/officeDocument/2006/customXml" ds:itemID="{44C3AC60-7045-495B-99C5-DD36DD9901AE}">
  <ds:schemaRefs>
    <ds:schemaRef ds:uri="http://schemas.microsoft.com/sharepoint/v3/contenttype/forms"/>
  </ds:schemaRefs>
</ds:datastoreItem>
</file>

<file path=customXml/itemProps815.xml><?xml version="1.0" encoding="utf-8"?>
<ds:datastoreItem xmlns:ds="http://schemas.openxmlformats.org/officeDocument/2006/customXml" ds:itemID="{5D629A04-CD8E-4776-8FE0-ECD8C276FCD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16.xml><?xml version="1.0" encoding="utf-8"?>
<ds:datastoreItem xmlns:ds="http://schemas.openxmlformats.org/officeDocument/2006/customXml" ds:itemID="{B8B05347-E851-438A-B5A6-9F65DD3171D4}">
  <ds:schemaRefs>
    <ds:schemaRef ds:uri="http://schemas.microsoft.com/sharepoint/v3/contenttype/forms"/>
  </ds:schemaRefs>
</ds:datastoreItem>
</file>

<file path=customXml/itemProps817.xml><?xml version="1.0" encoding="utf-8"?>
<ds:datastoreItem xmlns:ds="http://schemas.openxmlformats.org/officeDocument/2006/customXml" ds:itemID="{E80B15DC-4162-4D5B-BEFB-FCDC0A4752F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18.xml><?xml version="1.0" encoding="utf-8"?>
<ds:datastoreItem xmlns:ds="http://schemas.openxmlformats.org/officeDocument/2006/customXml" ds:itemID="{A05A8630-4C4D-4BAE-A3FB-49A44916913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19.xml><?xml version="1.0" encoding="utf-8"?>
<ds:datastoreItem xmlns:ds="http://schemas.openxmlformats.org/officeDocument/2006/customXml" ds:itemID="{92B6D421-1CDD-4F1D-ACBD-4E509F62035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2.xml><?xml version="1.0" encoding="utf-8"?>
<ds:datastoreItem xmlns:ds="http://schemas.openxmlformats.org/officeDocument/2006/customXml" ds:itemID="{507E0BE6-3599-4C15-A837-622DBE5CDA2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20.xml><?xml version="1.0" encoding="utf-8"?>
<ds:datastoreItem xmlns:ds="http://schemas.openxmlformats.org/officeDocument/2006/customXml" ds:itemID="{DFE31BB5-E2D7-435E-90D7-CCB4DAA0B35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21.xml><?xml version="1.0" encoding="utf-8"?>
<ds:datastoreItem xmlns:ds="http://schemas.openxmlformats.org/officeDocument/2006/customXml" ds:itemID="{2CDD22D9-4148-43B1-A519-7EA74D79619B}">
  <ds:schemaRefs>
    <ds:schemaRef ds:uri="http://schemas.microsoft.com/sharepoint/v3/contenttype/forms"/>
  </ds:schemaRefs>
</ds:datastoreItem>
</file>

<file path=customXml/itemProps822.xml><?xml version="1.0" encoding="utf-8"?>
<ds:datastoreItem xmlns:ds="http://schemas.openxmlformats.org/officeDocument/2006/customXml" ds:itemID="{7E79EAC3-CEDB-4CDA-A11A-6D8DE233783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23.xml><?xml version="1.0" encoding="utf-8"?>
<ds:datastoreItem xmlns:ds="http://schemas.openxmlformats.org/officeDocument/2006/customXml" ds:itemID="{0EE1F06A-D11A-4B22-B257-129CB00193C2}">
  <ds:schemaRefs>
    <ds:schemaRef ds:uri="http://schemas.microsoft.com/sharepoint/v3/contenttype/forms"/>
  </ds:schemaRefs>
</ds:datastoreItem>
</file>

<file path=customXml/itemProps824.xml><?xml version="1.0" encoding="utf-8"?>
<ds:datastoreItem xmlns:ds="http://schemas.openxmlformats.org/officeDocument/2006/customXml" ds:itemID="{57136C46-A264-4A0D-9750-2F8B16378BA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25.xml><?xml version="1.0" encoding="utf-8"?>
<ds:datastoreItem xmlns:ds="http://schemas.openxmlformats.org/officeDocument/2006/customXml" ds:itemID="{61836AA4-5CB4-4095-ADE5-D44157B7F63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26.xml><?xml version="1.0" encoding="utf-8"?>
<ds:datastoreItem xmlns:ds="http://schemas.openxmlformats.org/officeDocument/2006/customXml" ds:itemID="{0EAE6455-85D9-4F5E-A754-4A3E796F8B2E}">
  <ds:schemaRefs>
    <ds:schemaRef ds:uri="http://schemas.microsoft.com/sharepoint/v3/contenttype/forms"/>
  </ds:schemaRefs>
</ds:datastoreItem>
</file>

<file path=customXml/itemProps827.xml><?xml version="1.0" encoding="utf-8"?>
<ds:datastoreItem xmlns:ds="http://schemas.openxmlformats.org/officeDocument/2006/customXml" ds:itemID="{9AD6850C-0E34-4CB3-8BD6-C71429F7D93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28.xml><?xml version="1.0" encoding="utf-8"?>
<ds:datastoreItem xmlns:ds="http://schemas.openxmlformats.org/officeDocument/2006/customXml" ds:itemID="{51F6AFBB-93EB-4916-A54A-054F781D43A4}">
  <ds:schemaRefs>
    <ds:schemaRef ds:uri="http://schemas.microsoft.com/sharepoint/v3/contenttype/forms"/>
  </ds:schemaRefs>
</ds:datastoreItem>
</file>

<file path=customXml/itemProps829.xml><?xml version="1.0" encoding="utf-8"?>
<ds:datastoreItem xmlns:ds="http://schemas.openxmlformats.org/officeDocument/2006/customXml" ds:itemID="{0385C7AC-FF5D-45F2-B5A9-0F8C6968C04E}">
  <ds:schemaRefs>
    <ds:schemaRef ds:uri="http://schemas.microsoft.com/sharepoint/v3/contenttype/forms"/>
  </ds:schemaRefs>
</ds:datastoreItem>
</file>

<file path=customXml/itemProps83.xml><?xml version="1.0" encoding="utf-8"?>
<ds:datastoreItem xmlns:ds="http://schemas.openxmlformats.org/officeDocument/2006/customXml" ds:itemID="{1288A2DC-B3A8-442D-ABB9-13236050A23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30.xml><?xml version="1.0" encoding="utf-8"?>
<ds:datastoreItem xmlns:ds="http://schemas.openxmlformats.org/officeDocument/2006/customXml" ds:itemID="{81B84AF4-CE61-4D08-8E21-D747018CBB3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31.xml><?xml version="1.0" encoding="utf-8"?>
<ds:datastoreItem xmlns:ds="http://schemas.openxmlformats.org/officeDocument/2006/customXml" ds:itemID="{2DC86BF3-DE52-46FE-B2B7-952DFB5BF052}">
  <ds:schemaRefs>
    <ds:schemaRef ds:uri="http://schemas.microsoft.com/sharepoint/v3/contenttype/forms"/>
  </ds:schemaRefs>
</ds:datastoreItem>
</file>

<file path=customXml/itemProps832.xml><?xml version="1.0" encoding="utf-8"?>
<ds:datastoreItem xmlns:ds="http://schemas.openxmlformats.org/officeDocument/2006/customXml" ds:itemID="{3438DAB9-EA18-4CA4-AA68-81F25A43996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33.xml><?xml version="1.0" encoding="utf-8"?>
<ds:datastoreItem xmlns:ds="http://schemas.openxmlformats.org/officeDocument/2006/customXml" ds:itemID="{68603E17-D4DC-4F19-B684-29D520955B5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34.xml><?xml version="1.0" encoding="utf-8"?>
<ds:datastoreItem xmlns:ds="http://schemas.openxmlformats.org/officeDocument/2006/customXml" ds:itemID="{046DD397-7022-4C7A-A1F8-E620E99568F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35.xml><?xml version="1.0" encoding="utf-8"?>
<ds:datastoreItem xmlns:ds="http://schemas.openxmlformats.org/officeDocument/2006/customXml" ds:itemID="{C9CDFBD8-E6C8-48CF-8A3D-19F44674655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36.xml><?xml version="1.0" encoding="utf-8"?>
<ds:datastoreItem xmlns:ds="http://schemas.openxmlformats.org/officeDocument/2006/customXml" ds:itemID="{39204E39-1BF0-4758-94CA-8A1853D26AD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37.xml><?xml version="1.0" encoding="utf-8"?>
<ds:datastoreItem xmlns:ds="http://schemas.openxmlformats.org/officeDocument/2006/customXml" ds:itemID="{B1F51DA0-F8F7-40E9-9D34-5AEA4EDC704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38.xml><?xml version="1.0" encoding="utf-8"?>
<ds:datastoreItem xmlns:ds="http://schemas.openxmlformats.org/officeDocument/2006/customXml" ds:itemID="{594C72FD-3ABC-4BC0-8888-6BD307A3EAEB}">
  <ds:schemaRefs>
    <ds:schemaRef ds:uri="http://schemas.microsoft.com/sharepoint/v3/contenttype/forms"/>
  </ds:schemaRefs>
</ds:datastoreItem>
</file>

<file path=customXml/itemProps839.xml><?xml version="1.0" encoding="utf-8"?>
<ds:datastoreItem xmlns:ds="http://schemas.openxmlformats.org/officeDocument/2006/customXml" ds:itemID="{798A1CBB-1DAE-4EC8-9DB2-11D71C3EC7F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4.xml><?xml version="1.0" encoding="utf-8"?>
<ds:datastoreItem xmlns:ds="http://schemas.openxmlformats.org/officeDocument/2006/customXml" ds:itemID="{365FDC41-35A3-473B-B4B8-FB9F617C787C}">
  <ds:schemaRefs>
    <ds:schemaRef ds:uri="http://schemas.microsoft.com/sharepoint/v3/contenttype/forms"/>
  </ds:schemaRefs>
</ds:datastoreItem>
</file>

<file path=customXml/itemProps840.xml><?xml version="1.0" encoding="utf-8"?>
<ds:datastoreItem xmlns:ds="http://schemas.openxmlformats.org/officeDocument/2006/customXml" ds:itemID="{46C6FAC1-83FD-419A-A578-E500F97D41CF}">
  <ds:schemaRefs>
    <ds:schemaRef ds:uri="http://schemas.microsoft.com/sharepoint/v3/contenttype/forms"/>
  </ds:schemaRefs>
</ds:datastoreItem>
</file>

<file path=customXml/itemProps841.xml><?xml version="1.0" encoding="utf-8"?>
<ds:datastoreItem xmlns:ds="http://schemas.openxmlformats.org/officeDocument/2006/customXml" ds:itemID="{6349D603-9159-4D17-B082-7D479CC487F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42.xml><?xml version="1.0" encoding="utf-8"?>
<ds:datastoreItem xmlns:ds="http://schemas.openxmlformats.org/officeDocument/2006/customXml" ds:itemID="{2A7EC3EC-9D95-4CB3-820E-581B79302FD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43.xml><?xml version="1.0" encoding="utf-8"?>
<ds:datastoreItem xmlns:ds="http://schemas.openxmlformats.org/officeDocument/2006/customXml" ds:itemID="{41D77864-696B-42A7-9786-334AF1DC4F1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44.xml><?xml version="1.0" encoding="utf-8"?>
<ds:datastoreItem xmlns:ds="http://schemas.openxmlformats.org/officeDocument/2006/customXml" ds:itemID="{D6AA6DDA-0E34-4F30-BCAB-9376CC5B969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45.xml><?xml version="1.0" encoding="utf-8"?>
<ds:datastoreItem xmlns:ds="http://schemas.openxmlformats.org/officeDocument/2006/customXml" ds:itemID="{DE04C648-DB87-4C29-B68A-4810ED0B59E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46.xml><?xml version="1.0" encoding="utf-8"?>
<ds:datastoreItem xmlns:ds="http://schemas.openxmlformats.org/officeDocument/2006/customXml" ds:itemID="{4FEACAB0-0BD0-4636-8914-08F7A4F0F07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47.xml><?xml version="1.0" encoding="utf-8"?>
<ds:datastoreItem xmlns:ds="http://schemas.openxmlformats.org/officeDocument/2006/customXml" ds:itemID="{B7CB4E7B-36D6-45D9-8DD0-6B15DD870347}">
  <ds:schemaRefs>
    <ds:schemaRef ds:uri="http://schemas.microsoft.com/sharepoint/v3/contenttype/forms"/>
  </ds:schemaRefs>
</ds:datastoreItem>
</file>

<file path=customXml/itemProps848.xml><?xml version="1.0" encoding="utf-8"?>
<ds:datastoreItem xmlns:ds="http://schemas.openxmlformats.org/officeDocument/2006/customXml" ds:itemID="{FAC96E15-3394-4C76-97A2-0F1932FC6912}">
  <ds:schemaRefs>
    <ds:schemaRef ds:uri="http://schemas.microsoft.com/sharepoint/v3/contenttype/forms"/>
  </ds:schemaRefs>
</ds:datastoreItem>
</file>

<file path=customXml/itemProps849.xml><?xml version="1.0" encoding="utf-8"?>
<ds:datastoreItem xmlns:ds="http://schemas.openxmlformats.org/officeDocument/2006/customXml" ds:itemID="{2C997227-BE0B-4D57-A64D-B3298397176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5.xml><?xml version="1.0" encoding="utf-8"?>
<ds:datastoreItem xmlns:ds="http://schemas.openxmlformats.org/officeDocument/2006/customXml" ds:itemID="{1CA893AE-2576-4E0A-9C71-DDDB18AC761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50.xml><?xml version="1.0" encoding="utf-8"?>
<ds:datastoreItem xmlns:ds="http://schemas.openxmlformats.org/officeDocument/2006/customXml" ds:itemID="{2EDD0638-EE4C-4C14-B013-54593AC05A3F}">
  <ds:schemaRefs>
    <ds:schemaRef ds:uri="http://schemas.microsoft.com/sharepoint/v3/contenttype/forms"/>
  </ds:schemaRefs>
</ds:datastoreItem>
</file>

<file path=customXml/itemProps851.xml><?xml version="1.0" encoding="utf-8"?>
<ds:datastoreItem xmlns:ds="http://schemas.openxmlformats.org/officeDocument/2006/customXml" ds:itemID="{BDA6F44A-0A21-4BB8-9808-55FEBDD94E06}">
  <ds:schemaRefs>
    <ds:schemaRef ds:uri="http://schemas.microsoft.com/sharepoint/v3/contenttype/forms"/>
  </ds:schemaRefs>
</ds:datastoreItem>
</file>

<file path=customXml/itemProps852.xml><?xml version="1.0" encoding="utf-8"?>
<ds:datastoreItem xmlns:ds="http://schemas.openxmlformats.org/officeDocument/2006/customXml" ds:itemID="{A65A2096-A6B2-468A-8691-E6917E62A33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53.xml><?xml version="1.0" encoding="utf-8"?>
<ds:datastoreItem xmlns:ds="http://schemas.openxmlformats.org/officeDocument/2006/customXml" ds:itemID="{6C5D5E98-EDC9-4642-A7EA-56CD5F33AA8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54.xml><?xml version="1.0" encoding="utf-8"?>
<ds:datastoreItem xmlns:ds="http://schemas.openxmlformats.org/officeDocument/2006/customXml" ds:itemID="{D508F10D-5747-40BC-80EF-2DD4FF09C6CF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55.xml><?xml version="1.0" encoding="utf-8"?>
<ds:datastoreItem xmlns:ds="http://schemas.openxmlformats.org/officeDocument/2006/customXml" ds:itemID="{28CD70F7-C45D-4D94-A21A-BC6DDDB2A63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56.xml><?xml version="1.0" encoding="utf-8"?>
<ds:datastoreItem xmlns:ds="http://schemas.openxmlformats.org/officeDocument/2006/customXml" ds:itemID="{9FC12DE1-058B-4203-8B64-C3A1F4852E8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57.xml><?xml version="1.0" encoding="utf-8"?>
<ds:datastoreItem xmlns:ds="http://schemas.openxmlformats.org/officeDocument/2006/customXml" ds:itemID="{A82F0957-E519-4CBA-BB38-1DD72D8AE05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58.xml><?xml version="1.0" encoding="utf-8"?>
<ds:datastoreItem xmlns:ds="http://schemas.openxmlformats.org/officeDocument/2006/customXml" ds:itemID="{ECF9599F-5B59-4244-82B2-5BD76AD5FF08}">
  <ds:schemaRefs>
    <ds:schemaRef ds:uri="http://schemas.microsoft.com/sharepoint/v3/contenttype/forms"/>
  </ds:schemaRefs>
</ds:datastoreItem>
</file>

<file path=customXml/itemProps859.xml><?xml version="1.0" encoding="utf-8"?>
<ds:datastoreItem xmlns:ds="http://schemas.openxmlformats.org/officeDocument/2006/customXml" ds:itemID="{9331833C-81EB-4680-8239-2B8DBB2BCD6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6.xml><?xml version="1.0" encoding="utf-8"?>
<ds:datastoreItem xmlns:ds="http://schemas.openxmlformats.org/officeDocument/2006/customXml" ds:itemID="{007E3CD7-135C-4993-86C9-3E206A4E573A}">
  <ds:schemaRefs>
    <ds:schemaRef ds:uri="http://schemas.microsoft.com/sharepoint/v3/contenttype/forms"/>
  </ds:schemaRefs>
</ds:datastoreItem>
</file>

<file path=customXml/itemProps860.xml><?xml version="1.0" encoding="utf-8"?>
<ds:datastoreItem xmlns:ds="http://schemas.openxmlformats.org/officeDocument/2006/customXml" ds:itemID="{7C8E9983-149D-43E9-AD2A-9895E1E38FC9}">
  <ds:schemaRefs>
    <ds:schemaRef ds:uri="http://schemas.microsoft.com/sharepoint/v3/contenttype/forms"/>
  </ds:schemaRefs>
</ds:datastoreItem>
</file>

<file path=customXml/itemProps861.xml><?xml version="1.0" encoding="utf-8"?>
<ds:datastoreItem xmlns:ds="http://schemas.openxmlformats.org/officeDocument/2006/customXml" ds:itemID="{72E75B84-F0CF-4EC0-9D80-03B0E19154C0}">
  <ds:schemaRefs>
    <ds:schemaRef ds:uri="http://schemas.microsoft.com/sharepoint/v3/contenttype/forms"/>
  </ds:schemaRefs>
</ds:datastoreItem>
</file>

<file path=customXml/itemProps862.xml><?xml version="1.0" encoding="utf-8"?>
<ds:datastoreItem xmlns:ds="http://schemas.openxmlformats.org/officeDocument/2006/customXml" ds:itemID="{96CE6C8E-C72E-40F1-9CA3-C99B22B3E77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63.xml><?xml version="1.0" encoding="utf-8"?>
<ds:datastoreItem xmlns:ds="http://schemas.openxmlformats.org/officeDocument/2006/customXml" ds:itemID="{12370732-147C-49E4-B6BE-BD88F27D1AF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64.xml><?xml version="1.0" encoding="utf-8"?>
<ds:datastoreItem xmlns:ds="http://schemas.openxmlformats.org/officeDocument/2006/customXml" ds:itemID="{753774E9-0940-4856-A8F7-48201661A34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65.xml><?xml version="1.0" encoding="utf-8"?>
<ds:datastoreItem xmlns:ds="http://schemas.openxmlformats.org/officeDocument/2006/customXml" ds:itemID="{6621835D-AB5D-4533-BE39-53306899460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66.xml><?xml version="1.0" encoding="utf-8"?>
<ds:datastoreItem xmlns:ds="http://schemas.openxmlformats.org/officeDocument/2006/customXml" ds:itemID="{6C318899-8252-4995-AF76-4F9DC77BC1F4}">
  <ds:schemaRefs>
    <ds:schemaRef ds:uri="http://schemas.microsoft.com/sharepoint/v3/contenttype/forms"/>
  </ds:schemaRefs>
</ds:datastoreItem>
</file>

<file path=customXml/itemProps867.xml><?xml version="1.0" encoding="utf-8"?>
<ds:datastoreItem xmlns:ds="http://schemas.openxmlformats.org/officeDocument/2006/customXml" ds:itemID="{3C03F031-532A-4F06-9F55-DABE103EC8F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68.xml><?xml version="1.0" encoding="utf-8"?>
<ds:datastoreItem xmlns:ds="http://schemas.openxmlformats.org/officeDocument/2006/customXml" ds:itemID="{81FC8DB8-BC68-4F54-B622-9F0391AE133D}">
  <ds:schemaRefs>
    <ds:schemaRef ds:uri="http://schemas.microsoft.com/sharepoint/v3/contenttype/forms"/>
  </ds:schemaRefs>
</ds:datastoreItem>
</file>

<file path=customXml/itemProps869.xml><?xml version="1.0" encoding="utf-8"?>
<ds:datastoreItem xmlns:ds="http://schemas.openxmlformats.org/officeDocument/2006/customXml" ds:itemID="{4204CCAA-E283-4BA8-9F0B-0C288E02F67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7.xml><?xml version="1.0" encoding="utf-8"?>
<ds:datastoreItem xmlns:ds="http://schemas.openxmlformats.org/officeDocument/2006/customXml" ds:itemID="{D85A7A2B-DF0E-40A5-9C8E-872BF79A0ACA}">
  <ds:schemaRefs>
    <ds:schemaRef ds:uri="http://schemas.microsoft.com/sharepoint/v3/contenttype/forms"/>
  </ds:schemaRefs>
</ds:datastoreItem>
</file>

<file path=customXml/itemProps870.xml><?xml version="1.0" encoding="utf-8"?>
<ds:datastoreItem xmlns:ds="http://schemas.openxmlformats.org/officeDocument/2006/customXml" ds:itemID="{379A0188-3AF3-4154-8F4C-17630B1FB3B2}">
  <ds:schemaRefs>
    <ds:schemaRef ds:uri="http://schemas.microsoft.com/sharepoint/v3/contenttype/forms"/>
  </ds:schemaRefs>
</ds:datastoreItem>
</file>

<file path=customXml/itemProps871.xml><?xml version="1.0" encoding="utf-8"?>
<ds:datastoreItem xmlns:ds="http://schemas.openxmlformats.org/officeDocument/2006/customXml" ds:itemID="{C9BA2214-9D02-4324-942F-7E1A5FDF784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72.xml><?xml version="1.0" encoding="utf-8"?>
<ds:datastoreItem xmlns:ds="http://schemas.openxmlformats.org/officeDocument/2006/customXml" ds:itemID="{A4984631-C4B9-4B17-BF0D-3E48642DF360}">
  <ds:schemaRefs>
    <ds:schemaRef ds:uri="http://schemas.microsoft.com/sharepoint/v3/contenttype/forms"/>
  </ds:schemaRefs>
</ds:datastoreItem>
</file>

<file path=customXml/itemProps873.xml><?xml version="1.0" encoding="utf-8"?>
<ds:datastoreItem xmlns:ds="http://schemas.openxmlformats.org/officeDocument/2006/customXml" ds:itemID="{E062BBE2-D962-4C82-A021-84DC536C0E2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74.xml><?xml version="1.0" encoding="utf-8"?>
<ds:datastoreItem xmlns:ds="http://schemas.openxmlformats.org/officeDocument/2006/customXml" ds:itemID="{A118CB2B-29E6-44E6-8808-FF534A8B7170}">
  <ds:schemaRefs>
    <ds:schemaRef ds:uri="http://schemas.microsoft.com/sharepoint/v3/contenttype/forms"/>
  </ds:schemaRefs>
</ds:datastoreItem>
</file>

<file path=customXml/itemProps875.xml><?xml version="1.0" encoding="utf-8"?>
<ds:datastoreItem xmlns:ds="http://schemas.openxmlformats.org/officeDocument/2006/customXml" ds:itemID="{E9596C6F-7EC1-4126-997A-EC3DA7EF621C}">
  <ds:schemaRefs>
    <ds:schemaRef ds:uri="http://schemas.microsoft.com/sharepoint/v3/contenttype/forms"/>
  </ds:schemaRefs>
</ds:datastoreItem>
</file>

<file path=customXml/itemProps876.xml><?xml version="1.0" encoding="utf-8"?>
<ds:datastoreItem xmlns:ds="http://schemas.openxmlformats.org/officeDocument/2006/customXml" ds:itemID="{4B9D9348-65CD-435B-9007-8D13A29B144E}">
  <ds:schemaRefs>
    <ds:schemaRef ds:uri="http://schemas.microsoft.com/sharepoint/v3/contenttype/forms"/>
  </ds:schemaRefs>
</ds:datastoreItem>
</file>

<file path=customXml/itemProps877.xml><?xml version="1.0" encoding="utf-8"?>
<ds:datastoreItem xmlns:ds="http://schemas.openxmlformats.org/officeDocument/2006/customXml" ds:itemID="{2EE1445C-5962-40A7-9327-BF52F7702A6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78.xml><?xml version="1.0" encoding="utf-8"?>
<ds:datastoreItem xmlns:ds="http://schemas.openxmlformats.org/officeDocument/2006/customXml" ds:itemID="{3EEB2B6B-6262-4A5C-9823-39C50B8718E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79.xml><?xml version="1.0" encoding="utf-8"?>
<ds:datastoreItem xmlns:ds="http://schemas.openxmlformats.org/officeDocument/2006/customXml" ds:itemID="{0471DF57-FF19-4CF0-AB2E-6952143C99F2}">
  <ds:schemaRefs>
    <ds:schemaRef ds:uri="http://schemas.microsoft.com/sharepoint/v3/contenttype/forms"/>
  </ds:schemaRefs>
</ds:datastoreItem>
</file>

<file path=customXml/itemProps88.xml><?xml version="1.0" encoding="utf-8"?>
<ds:datastoreItem xmlns:ds="http://schemas.openxmlformats.org/officeDocument/2006/customXml" ds:itemID="{A44C15F1-61C3-456A-8287-79E3A402E4D7}">
  <ds:schemaRefs>
    <ds:schemaRef ds:uri="http://schemas.microsoft.com/sharepoint/v3/contenttype/forms"/>
  </ds:schemaRefs>
</ds:datastoreItem>
</file>

<file path=customXml/itemProps880.xml><?xml version="1.0" encoding="utf-8"?>
<ds:datastoreItem xmlns:ds="http://schemas.openxmlformats.org/officeDocument/2006/customXml" ds:itemID="{319DD090-BAD3-4A44-8F21-E30D2B5246D0}">
  <ds:schemaRefs>
    <ds:schemaRef ds:uri="http://schemas.microsoft.com/sharepoint/v3/contenttype/forms"/>
  </ds:schemaRefs>
</ds:datastoreItem>
</file>

<file path=customXml/itemProps881.xml><?xml version="1.0" encoding="utf-8"?>
<ds:datastoreItem xmlns:ds="http://schemas.openxmlformats.org/officeDocument/2006/customXml" ds:itemID="{8FCEBFE6-71D0-4702-8E32-172AA9CBC5C8}">
  <ds:schemaRefs>
    <ds:schemaRef ds:uri="http://schemas.microsoft.com/sharepoint/v3/contenttype/forms"/>
  </ds:schemaRefs>
</ds:datastoreItem>
</file>

<file path=customXml/itemProps882.xml><?xml version="1.0" encoding="utf-8"?>
<ds:datastoreItem xmlns:ds="http://schemas.openxmlformats.org/officeDocument/2006/customXml" ds:itemID="{E05A541F-3BF1-4190-B163-9D3D8B714CA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83.xml><?xml version="1.0" encoding="utf-8"?>
<ds:datastoreItem xmlns:ds="http://schemas.openxmlformats.org/officeDocument/2006/customXml" ds:itemID="{3F8C37E8-C6EB-466D-9816-E70E23C0AC4C}">
  <ds:schemaRefs>
    <ds:schemaRef ds:uri="http://schemas.microsoft.com/sharepoint/v3/contenttype/forms"/>
  </ds:schemaRefs>
</ds:datastoreItem>
</file>

<file path=customXml/itemProps884.xml><?xml version="1.0" encoding="utf-8"?>
<ds:datastoreItem xmlns:ds="http://schemas.openxmlformats.org/officeDocument/2006/customXml" ds:itemID="{A90334CD-ECE7-42EB-9909-016ACA37A2D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85.xml><?xml version="1.0" encoding="utf-8"?>
<ds:datastoreItem xmlns:ds="http://schemas.openxmlformats.org/officeDocument/2006/customXml" ds:itemID="{336DB4AE-C494-4AEC-AE65-EB539589CFC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86.xml><?xml version="1.0" encoding="utf-8"?>
<ds:datastoreItem xmlns:ds="http://schemas.openxmlformats.org/officeDocument/2006/customXml" ds:itemID="{395D6BD5-18DB-4E20-9187-1C1A0239CD6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87.xml><?xml version="1.0" encoding="utf-8"?>
<ds:datastoreItem xmlns:ds="http://schemas.openxmlformats.org/officeDocument/2006/customXml" ds:itemID="{070ACB9F-731E-451D-B16D-4911E26377D5}">
  <ds:schemaRefs>
    <ds:schemaRef ds:uri="http://schemas.microsoft.com/sharepoint/v3/contenttype/forms"/>
  </ds:schemaRefs>
</ds:datastoreItem>
</file>

<file path=customXml/itemProps888.xml><?xml version="1.0" encoding="utf-8"?>
<ds:datastoreItem xmlns:ds="http://schemas.openxmlformats.org/officeDocument/2006/customXml" ds:itemID="{CB3635FA-5D36-448F-AB4F-A8B4AE9EAF3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89.xml><?xml version="1.0" encoding="utf-8"?>
<ds:datastoreItem xmlns:ds="http://schemas.openxmlformats.org/officeDocument/2006/customXml" ds:itemID="{6A514867-54FD-4A97-9320-8ECBD879C2C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9.xml><?xml version="1.0" encoding="utf-8"?>
<ds:datastoreItem xmlns:ds="http://schemas.openxmlformats.org/officeDocument/2006/customXml" ds:itemID="{06A8FEBD-1533-4FFF-8971-AE5BB1091974}">
  <ds:schemaRefs>
    <ds:schemaRef ds:uri="http://schemas.microsoft.com/sharepoint/v3/contenttype/forms"/>
  </ds:schemaRefs>
</ds:datastoreItem>
</file>

<file path=customXml/itemProps890.xml><?xml version="1.0" encoding="utf-8"?>
<ds:datastoreItem xmlns:ds="http://schemas.openxmlformats.org/officeDocument/2006/customXml" ds:itemID="{58289C17-D35B-43CF-9E46-D4ADC0397EF0}">
  <ds:schemaRefs>
    <ds:schemaRef ds:uri="http://schemas.microsoft.com/sharepoint/v3/contenttype/forms"/>
  </ds:schemaRefs>
</ds:datastoreItem>
</file>

<file path=customXml/itemProps891.xml><?xml version="1.0" encoding="utf-8"?>
<ds:datastoreItem xmlns:ds="http://schemas.openxmlformats.org/officeDocument/2006/customXml" ds:itemID="{907597D8-2F8F-4018-85DF-59B75530675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92.xml><?xml version="1.0" encoding="utf-8"?>
<ds:datastoreItem xmlns:ds="http://schemas.openxmlformats.org/officeDocument/2006/customXml" ds:itemID="{D8CC12FF-E8BB-4B91-A0A2-2B4EFF4E28C7}">
  <ds:schemaRefs>
    <ds:schemaRef ds:uri="http://schemas.microsoft.com/sharepoint/v3/contenttype/forms"/>
  </ds:schemaRefs>
</ds:datastoreItem>
</file>

<file path=customXml/itemProps893.xml><?xml version="1.0" encoding="utf-8"?>
<ds:datastoreItem xmlns:ds="http://schemas.openxmlformats.org/officeDocument/2006/customXml" ds:itemID="{A0FCD15C-994B-4187-AF01-76C2CC46C863}">
  <ds:schemaRefs>
    <ds:schemaRef ds:uri="http://schemas.microsoft.com/sharepoint/v3/contenttype/forms"/>
  </ds:schemaRefs>
</ds:datastoreItem>
</file>

<file path=customXml/itemProps894.xml><?xml version="1.0" encoding="utf-8"?>
<ds:datastoreItem xmlns:ds="http://schemas.openxmlformats.org/officeDocument/2006/customXml" ds:itemID="{067F2B5F-9890-4067-A8E4-E0B6CD66A0F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95.xml><?xml version="1.0" encoding="utf-8"?>
<ds:datastoreItem xmlns:ds="http://schemas.openxmlformats.org/officeDocument/2006/customXml" ds:itemID="{C59D8FB5-39CC-43D7-BE9D-9D77B38C2235}">
  <ds:schemaRefs>
    <ds:schemaRef ds:uri="http://schemas.microsoft.com/sharepoint/v3/contenttype/forms"/>
  </ds:schemaRefs>
</ds:datastoreItem>
</file>

<file path=customXml/itemProps896.xml><?xml version="1.0" encoding="utf-8"?>
<ds:datastoreItem xmlns:ds="http://schemas.openxmlformats.org/officeDocument/2006/customXml" ds:itemID="{2850ACB0-2309-4771-A649-E0B30C03E7C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97.xml><?xml version="1.0" encoding="utf-8"?>
<ds:datastoreItem xmlns:ds="http://schemas.openxmlformats.org/officeDocument/2006/customXml" ds:itemID="{A06F2E83-5F76-4AF6-A83B-7172B188E92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98.xml><?xml version="1.0" encoding="utf-8"?>
<ds:datastoreItem xmlns:ds="http://schemas.openxmlformats.org/officeDocument/2006/customXml" ds:itemID="{509CCE27-198F-4201-A3BD-13AF549C166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899.xml><?xml version="1.0" encoding="utf-8"?>
<ds:datastoreItem xmlns:ds="http://schemas.openxmlformats.org/officeDocument/2006/customXml" ds:itemID="{75B612BE-ED95-4AE0-AB2B-84119750F5EA}">
  <ds:schemaRefs>
    <ds:schemaRef ds:uri="http://schemas.microsoft.com/sharepoint/v3/contenttype/forms"/>
  </ds:schemaRefs>
</ds:datastoreItem>
</file>

<file path=customXml/itemProps9.xml><?xml version="1.0" encoding="utf-8"?>
<ds:datastoreItem xmlns:ds="http://schemas.openxmlformats.org/officeDocument/2006/customXml" ds:itemID="{0A58F115-58AC-4591-9DD8-5D593976DAC1}">
  <ds:schemaRefs>
    <ds:schemaRef ds:uri="http://schemas.microsoft.com/sharepoint/v3/contenttype/forms"/>
  </ds:schemaRefs>
</ds:datastoreItem>
</file>

<file path=customXml/itemProps90.xml><?xml version="1.0" encoding="utf-8"?>
<ds:datastoreItem xmlns:ds="http://schemas.openxmlformats.org/officeDocument/2006/customXml" ds:itemID="{13423F30-31C7-499B-B5E7-A8F3B26414D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00.xml><?xml version="1.0" encoding="utf-8"?>
<ds:datastoreItem xmlns:ds="http://schemas.openxmlformats.org/officeDocument/2006/customXml" ds:itemID="{61B57066-CEE4-4A88-B9B3-B78467FC46E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01.xml><?xml version="1.0" encoding="utf-8"?>
<ds:datastoreItem xmlns:ds="http://schemas.openxmlformats.org/officeDocument/2006/customXml" ds:itemID="{BE371EA5-6822-4FF8-B2B8-9B92289D1BC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02.xml><?xml version="1.0" encoding="utf-8"?>
<ds:datastoreItem xmlns:ds="http://schemas.openxmlformats.org/officeDocument/2006/customXml" ds:itemID="{6F3026DB-D74B-49A9-BA05-065440D816B6}">
  <ds:schemaRefs>
    <ds:schemaRef ds:uri="http://schemas.microsoft.com/sharepoint/v3/contenttype/forms"/>
  </ds:schemaRefs>
</ds:datastoreItem>
</file>

<file path=customXml/itemProps903.xml><?xml version="1.0" encoding="utf-8"?>
<ds:datastoreItem xmlns:ds="http://schemas.openxmlformats.org/officeDocument/2006/customXml" ds:itemID="{B228A1A6-3EA5-4B1E-8F76-9E58942DFEB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04.xml><?xml version="1.0" encoding="utf-8"?>
<ds:datastoreItem xmlns:ds="http://schemas.openxmlformats.org/officeDocument/2006/customXml" ds:itemID="{01B58B9B-B01C-422B-A56B-F77AAE95493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05.xml><?xml version="1.0" encoding="utf-8"?>
<ds:datastoreItem xmlns:ds="http://schemas.openxmlformats.org/officeDocument/2006/customXml" ds:itemID="{A85384D6-B0EC-4710-9AD7-60054EC5863F}">
  <ds:schemaRefs>
    <ds:schemaRef ds:uri="http://schemas.microsoft.com/sharepoint/v3/contenttype/forms"/>
  </ds:schemaRefs>
</ds:datastoreItem>
</file>

<file path=customXml/itemProps906.xml><?xml version="1.0" encoding="utf-8"?>
<ds:datastoreItem xmlns:ds="http://schemas.openxmlformats.org/officeDocument/2006/customXml" ds:itemID="{3D3C79E9-DC6A-4366-8DF9-3BB1BD25F48B}">
  <ds:schemaRefs>
    <ds:schemaRef ds:uri="http://schemas.microsoft.com/sharepoint/v3/contenttype/forms"/>
  </ds:schemaRefs>
</ds:datastoreItem>
</file>

<file path=customXml/itemProps907.xml><?xml version="1.0" encoding="utf-8"?>
<ds:datastoreItem xmlns:ds="http://schemas.openxmlformats.org/officeDocument/2006/customXml" ds:itemID="{70E8C924-8338-4928-A3B4-CFB27317F59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08.xml><?xml version="1.0" encoding="utf-8"?>
<ds:datastoreItem xmlns:ds="http://schemas.openxmlformats.org/officeDocument/2006/customXml" ds:itemID="{EEF98499-2A5C-4C48-BAB4-62B973AA591C}">
  <ds:schemaRefs>
    <ds:schemaRef ds:uri="http://schemas.microsoft.com/sharepoint/v3/contenttype/forms"/>
  </ds:schemaRefs>
</ds:datastoreItem>
</file>

<file path=customXml/itemProps909.xml><?xml version="1.0" encoding="utf-8"?>
<ds:datastoreItem xmlns:ds="http://schemas.openxmlformats.org/officeDocument/2006/customXml" ds:itemID="{300A81FC-E335-401D-807B-A7C2294763AC}">
  <ds:schemaRefs>
    <ds:schemaRef ds:uri="http://schemas.microsoft.com/sharepoint/v3/contenttype/forms"/>
  </ds:schemaRefs>
</ds:datastoreItem>
</file>

<file path=customXml/itemProps91.xml><?xml version="1.0" encoding="utf-8"?>
<ds:datastoreItem xmlns:ds="http://schemas.openxmlformats.org/officeDocument/2006/customXml" ds:itemID="{ADBBC557-8747-4BFC-827A-383D9893DA3B}">
  <ds:schemaRefs>
    <ds:schemaRef ds:uri="http://schemas.microsoft.com/sharepoint/v3/contenttype/forms"/>
  </ds:schemaRefs>
</ds:datastoreItem>
</file>

<file path=customXml/itemProps910.xml><?xml version="1.0" encoding="utf-8"?>
<ds:datastoreItem xmlns:ds="http://schemas.openxmlformats.org/officeDocument/2006/customXml" ds:itemID="{C896A27E-D4C9-4111-AD95-4607F843F264}">
  <ds:schemaRefs>
    <ds:schemaRef ds:uri="http://schemas.microsoft.com/sharepoint/v3/contenttype/forms"/>
  </ds:schemaRefs>
</ds:datastoreItem>
</file>

<file path=customXml/itemProps911.xml><?xml version="1.0" encoding="utf-8"?>
<ds:datastoreItem xmlns:ds="http://schemas.openxmlformats.org/officeDocument/2006/customXml" ds:itemID="{4E64717E-1C0E-4889-A88A-7D7FC1C7DBE4}">
  <ds:schemaRefs>
    <ds:schemaRef ds:uri="http://schemas.microsoft.com/sharepoint/v3/contenttype/forms"/>
  </ds:schemaRefs>
</ds:datastoreItem>
</file>

<file path=customXml/itemProps912.xml><?xml version="1.0" encoding="utf-8"?>
<ds:datastoreItem xmlns:ds="http://schemas.openxmlformats.org/officeDocument/2006/customXml" ds:itemID="{9266D52A-E6E1-4058-BF1B-013B640E3669}">
  <ds:schemaRefs>
    <ds:schemaRef ds:uri="http://schemas.microsoft.com/sharepoint/v3/contenttype/forms"/>
  </ds:schemaRefs>
</ds:datastoreItem>
</file>

<file path=customXml/itemProps913.xml><?xml version="1.0" encoding="utf-8"?>
<ds:datastoreItem xmlns:ds="http://schemas.openxmlformats.org/officeDocument/2006/customXml" ds:itemID="{3F31EFA2-3552-4EA5-8BDD-255CD98A72DF}">
  <ds:schemaRefs>
    <ds:schemaRef ds:uri="http://schemas.microsoft.com/sharepoint/v3/contenttype/forms"/>
  </ds:schemaRefs>
</ds:datastoreItem>
</file>

<file path=customXml/itemProps914.xml><?xml version="1.0" encoding="utf-8"?>
<ds:datastoreItem xmlns:ds="http://schemas.openxmlformats.org/officeDocument/2006/customXml" ds:itemID="{6E903A1A-9416-4E37-8FCC-CBB1168B48D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15.xml><?xml version="1.0" encoding="utf-8"?>
<ds:datastoreItem xmlns:ds="http://schemas.openxmlformats.org/officeDocument/2006/customXml" ds:itemID="{B7351CC0-DB93-402D-91A2-251FCA1EB9E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16.xml><?xml version="1.0" encoding="utf-8"?>
<ds:datastoreItem xmlns:ds="http://schemas.openxmlformats.org/officeDocument/2006/customXml" ds:itemID="{10FF10B1-25B2-4DD5-A4DD-2500F995ABB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17.xml><?xml version="1.0" encoding="utf-8"?>
<ds:datastoreItem xmlns:ds="http://schemas.openxmlformats.org/officeDocument/2006/customXml" ds:itemID="{0C070E0F-ED30-437A-8282-F1644247F9F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18.xml><?xml version="1.0" encoding="utf-8"?>
<ds:datastoreItem xmlns:ds="http://schemas.openxmlformats.org/officeDocument/2006/customXml" ds:itemID="{F8F61C28-31F7-42A7-8A40-C9C153E623A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19.xml><?xml version="1.0" encoding="utf-8"?>
<ds:datastoreItem xmlns:ds="http://schemas.openxmlformats.org/officeDocument/2006/customXml" ds:itemID="{FF28D9A1-3C2E-4C15-BB9E-AD909B0ECDA5}">
  <ds:schemaRefs>
    <ds:schemaRef ds:uri="http://schemas.microsoft.com/sharepoint/v3/contenttype/forms"/>
  </ds:schemaRefs>
</ds:datastoreItem>
</file>

<file path=customXml/itemProps92.xml><?xml version="1.0" encoding="utf-8"?>
<ds:datastoreItem xmlns:ds="http://schemas.openxmlformats.org/officeDocument/2006/customXml" ds:itemID="{0AA2F898-1804-4B37-9A3C-62BA8E43C187}">
  <ds:schemaRefs>
    <ds:schemaRef ds:uri="http://schemas.microsoft.com/sharepoint/v3/contenttype/forms"/>
  </ds:schemaRefs>
</ds:datastoreItem>
</file>

<file path=customXml/itemProps920.xml><?xml version="1.0" encoding="utf-8"?>
<ds:datastoreItem xmlns:ds="http://schemas.openxmlformats.org/officeDocument/2006/customXml" ds:itemID="{926A5A80-C935-4C99-8D88-88DBBD4372C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21.xml><?xml version="1.0" encoding="utf-8"?>
<ds:datastoreItem xmlns:ds="http://schemas.openxmlformats.org/officeDocument/2006/customXml" ds:itemID="{651AD003-5929-450F-B141-AF5551FBA2B2}">
  <ds:schemaRefs>
    <ds:schemaRef ds:uri="http://schemas.microsoft.com/sharepoint/v3/contenttype/forms"/>
  </ds:schemaRefs>
</ds:datastoreItem>
</file>

<file path=customXml/itemProps922.xml><?xml version="1.0" encoding="utf-8"?>
<ds:datastoreItem xmlns:ds="http://schemas.openxmlformats.org/officeDocument/2006/customXml" ds:itemID="{88D265BD-533E-42E0-AE5C-59FF5D51F4F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23.xml><?xml version="1.0" encoding="utf-8"?>
<ds:datastoreItem xmlns:ds="http://schemas.openxmlformats.org/officeDocument/2006/customXml" ds:itemID="{8D3010DC-3C76-4528-B86C-178D02DED4E9}">
  <ds:schemaRefs>
    <ds:schemaRef ds:uri="http://schemas.microsoft.com/sharepoint/v3/contenttype/forms"/>
  </ds:schemaRefs>
</ds:datastoreItem>
</file>

<file path=customXml/itemProps924.xml><?xml version="1.0" encoding="utf-8"?>
<ds:datastoreItem xmlns:ds="http://schemas.openxmlformats.org/officeDocument/2006/customXml" ds:itemID="{CFDD3E7C-8359-4646-B0D9-F835E115B97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25.xml><?xml version="1.0" encoding="utf-8"?>
<ds:datastoreItem xmlns:ds="http://schemas.openxmlformats.org/officeDocument/2006/customXml" ds:itemID="{D61D119B-16DE-41E7-9491-04C2A228694E}">
  <ds:schemaRefs>
    <ds:schemaRef ds:uri="http://schemas.microsoft.com/sharepoint/v3/contenttype/forms"/>
  </ds:schemaRefs>
</ds:datastoreItem>
</file>

<file path=customXml/itemProps926.xml><?xml version="1.0" encoding="utf-8"?>
<ds:datastoreItem xmlns:ds="http://schemas.openxmlformats.org/officeDocument/2006/customXml" ds:itemID="{94AAF298-2F33-44EB-B50C-5DA4F7200F09}">
  <ds:schemaRefs>
    <ds:schemaRef ds:uri="http://schemas.microsoft.com/sharepoint/v3/contenttype/forms"/>
  </ds:schemaRefs>
</ds:datastoreItem>
</file>

<file path=customXml/itemProps927.xml><?xml version="1.0" encoding="utf-8"?>
<ds:datastoreItem xmlns:ds="http://schemas.openxmlformats.org/officeDocument/2006/customXml" ds:itemID="{3BF0F58D-1A00-4CB5-A667-D982082E0BE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28.xml><?xml version="1.0" encoding="utf-8"?>
<ds:datastoreItem xmlns:ds="http://schemas.openxmlformats.org/officeDocument/2006/customXml" ds:itemID="{4EAC039E-5C6F-43D5-ADF7-CA15CBA35ED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29.xml><?xml version="1.0" encoding="utf-8"?>
<ds:datastoreItem xmlns:ds="http://schemas.openxmlformats.org/officeDocument/2006/customXml" ds:itemID="{B7DA1A48-1F3E-4826-8DF6-45E1867F04BF}">
  <ds:schemaRefs>
    <ds:schemaRef ds:uri="http://schemas.microsoft.com/sharepoint/v3/contenttype/forms"/>
  </ds:schemaRefs>
</ds:datastoreItem>
</file>

<file path=customXml/itemProps93.xml><?xml version="1.0" encoding="utf-8"?>
<ds:datastoreItem xmlns:ds="http://schemas.openxmlformats.org/officeDocument/2006/customXml" ds:itemID="{BCCC41E2-E6F0-4014-B75F-A9E672BC8EE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30.xml><?xml version="1.0" encoding="utf-8"?>
<ds:datastoreItem xmlns:ds="http://schemas.openxmlformats.org/officeDocument/2006/customXml" ds:itemID="{CBF128F8-457B-404C-9AB2-BB2103E8579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31.xml><?xml version="1.0" encoding="utf-8"?>
<ds:datastoreItem xmlns:ds="http://schemas.openxmlformats.org/officeDocument/2006/customXml" ds:itemID="{FBED22A2-31DD-42AE-B357-D41585F4EAC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32.xml><?xml version="1.0" encoding="utf-8"?>
<ds:datastoreItem xmlns:ds="http://schemas.openxmlformats.org/officeDocument/2006/customXml" ds:itemID="{56F2EE69-0CCA-4F48-BE22-EC4A886C57A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33.xml><?xml version="1.0" encoding="utf-8"?>
<ds:datastoreItem xmlns:ds="http://schemas.openxmlformats.org/officeDocument/2006/customXml" ds:itemID="{419E0D41-66EB-4634-AE40-C7DAFECA7006}">
  <ds:schemaRefs>
    <ds:schemaRef ds:uri="http://schemas.microsoft.com/sharepoint/v3/contenttype/forms"/>
  </ds:schemaRefs>
</ds:datastoreItem>
</file>

<file path=customXml/itemProps934.xml><?xml version="1.0" encoding="utf-8"?>
<ds:datastoreItem xmlns:ds="http://schemas.openxmlformats.org/officeDocument/2006/customXml" ds:itemID="{0D9D8591-4DD7-4DDA-9BA4-10931332581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35.xml><?xml version="1.0" encoding="utf-8"?>
<ds:datastoreItem xmlns:ds="http://schemas.openxmlformats.org/officeDocument/2006/customXml" ds:itemID="{790B2728-2099-4031-A3D5-12934DD23D06}">
  <ds:schemaRefs>
    <ds:schemaRef ds:uri="http://schemas.microsoft.com/sharepoint/v3/contenttype/forms"/>
  </ds:schemaRefs>
</ds:datastoreItem>
</file>

<file path=customXml/itemProps936.xml><?xml version="1.0" encoding="utf-8"?>
<ds:datastoreItem xmlns:ds="http://schemas.openxmlformats.org/officeDocument/2006/customXml" ds:itemID="{445F7EF4-0005-427D-BFA3-330AF01B4AF4}">
  <ds:schemaRefs>
    <ds:schemaRef ds:uri="http://schemas.microsoft.com/sharepoint/v3/contenttype/forms"/>
  </ds:schemaRefs>
</ds:datastoreItem>
</file>

<file path=customXml/itemProps937.xml><?xml version="1.0" encoding="utf-8"?>
<ds:datastoreItem xmlns:ds="http://schemas.openxmlformats.org/officeDocument/2006/customXml" ds:itemID="{38D52480-A216-4BFC-8722-784AFB19237D}">
  <ds:schemaRefs>
    <ds:schemaRef ds:uri="http://schemas.microsoft.com/sharepoint/v3/contenttype/forms"/>
  </ds:schemaRefs>
</ds:datastoreItem>
</file>

<file path=customXml/itemProps938.xml><?xml version="1.0" encoding="utf-8"?>
<ds:datastoreItem xmlns:ds="http://schemas.openxmlformats.org/officeDocument/2006/customXml" ds:itemID="{C454C642-7827-4C18-97C4-69971EB1C54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39.xml><?xml version="1.0" encoding="utf-8"?>
<ds:datastoreItem xmlns:ds="http://schemas.openxmlformats.org/officeDocument/2006/customXml" ds:itemID="{62340BB1-4E51-479D-8E13-BD3939C73F0F}">
  <ds:schemaRefs>
    <ds:schemaRef ds:uri="http://schemas.microsoft.com/sharepoint/v3/contenttype/forms"/>
  </ds:schemaRefs>
</ds:datastoreItem>
</file>

<file path=customXml/itemProps94.xml><?xml version="1.0" encoding="utf-8"?>
<ds:datastoreItem xmlns:ds="http://schemas.openxmlformats.org/officeDocument/2006/customXml" ds:itemID="{D812C130-52BE-4AAA-92E9-23A85B70EA9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40.xml><?xml version="1.0" encoding="utf-8"?>
<ds:datastoreItem xmlns:ds="http://schemas.openxmlformats.org/officeDocument/2006/customXml" ds:itemID="{C7C4A804-F271-45F0-B470-F2CC27AA3B01}">
  <ds:schemaRefs>
    <ds:schemaRef ds:uri="http://schemas.microsoft.com/sharepoint/v3/contenttype/forms"/>
  </ds:schemaRefs>
</ds:datastoreItem>
</file>

<file path=customXml/itemProps941.xml><?xml version="1.0" encoding="utf-8"?>
<ds:datastoreItem xmlns:ds="http://schemas.openxmlformats.org/officeDocument/2006/customXml" ds:itemID="{B71813A3-4A27-4095-8C6D-766C2D0773F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42.xml><?xml version="1.0" encoding="utf-8"?>
<ds:datastoreItem xmlns:ds="http://schemas.openxmlformats.org/officeDocument/2006/customXml" ds:itemID="{8EC102D6-A813-44FD-BF5D-BC84DE43FD2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43.xml><?xml version="1.0" encoding="utf-8"?>
<ds:datastoreItem xmlns:ds="http://schemas.openxmlformats.org/officeDocument/2006/customXml" ds:itemID="{13FBB2C8-0CD6-4175-98E6-4FE2A227913D}">
  <ds:schemaRefs>
    <ds:schemaRef ds:uri="http://schemas.microsoft.com/sharepoint/v3/contenttype/forms"/>
  </ds:schemaRefs>
</ds:datastoreItem>
</file>

<file path=customXml/itemProps944.xml><?xml version="1.0" encoding="utf-8"?>
<ds:datastoreItem xmlns:ds="http://schemas.openxmlformats.org/officeDocument/2006/customXml" ds:itemID="{EBC75192-AF1E-4F9A-B686-A8BFD0E8FEF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45.xml><?xml version="1.0" encoding="utf-8"?>
<ds:datastoreItem xmlns:ds="http://schemas.openxmlformats.org/officeDocument/2006/customXml" ds:itemID="{E0B902D4-5FA8-4AE5-B233-9922062988C6}">
  <ds:schemaRefs>
    <ds:schemaRef ds:uri="http://schemas.microsoft.com/sharepoint/v3/contenttype/forms"/>
  </ds:schemaRefs>
</ds:datastoreItem>
</file>

<file path=customXml/itemProps946.xml><?xml version="1.0" encoding="utf-8"?>
<ds:datastoreItem xmlns:ds="http://schemas.openxmlformats.org/officeDocument/2006/customXml" ds:itemID="{B86D9F28-A6A2-4B38-AECC-868CE078771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47.xml><?xml version="1.0" encoding="utf-8"?>
<ds:datastoreItem xmlns:ds="http://schemas.openxmlformats.org/officeDocument/2006/customXml" ds:itemID="{BBE1F071-F1A7-4683-A72F-A91438BB934C}">
  <ds:schemaRefs>
    <ds:schemaRef ds:uri="http://schemas.microsoft.com/sharepoint/v3/contenttype/forms"/>
  </ds:schemaRefs>
</ds:datastoreItem>
</file>

<file path=customXml/itemProps948.xml><?xml version="1.0" encoding="utf-8"?>
<ds:datastoreItem xmlns:ds="http://schemas.openxmlformats.org/officeDocument/2006/customXml" ds:itemID="{A063696B-82E5-4DCB-8933-A378AB87354C}">
  <ds:schemaRefs>
    <ds:schemaRef ds:uri="http://schemas.microsoft.com/sharepoint/v3/contenttype/forms"/>
  </ds:schemaRefs>
</ds:datastoreItem>
</file>

<file path=customXml/itemProps949.xml><?xml version="1.0" encoding="utf-8"?>
<ds:datastoreItem xmlns:ds="http://schemas.openxmlformats.org/officeDocument/2006/customXml" ds:itemID="{B4B0CDEB-43FC-45A4-8085-1536A75F8D2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5.xml><?xml version="1.0" encoding="utf-8"?>
<ds:datastoreItem xmlns:ds="http://schemas.openxmlformats.org/officeDocument/2006/customXml" ds:itemID="{15EFB90D-676C-4981-811D-1A570112B70E}">
  <ds:schemaRefs>
    <ds:schemaRef ds:uri="http://schemas.microsoft.com/sharepoint/v3/contenttype/forms"/>
  </ds:schemaRefs>
</ds:datastoreItem>
</file>

<file path=customXml/itemProps950.xml><?xml version="1.0" encoding="utf-8"?>
<ds:datastoreItem xmlns:ds="http://schemas.openxmlformats.org/officeDocument/2006/customXml" ds:itemID="{1C40DCD7-C76A-4375-8FF5-3D6C8A018327}">
  <ds:schemaRefs>
    <ds:schemaRef ds:uri="http://schemas.microsoft.com/sharepoint/v3/contenttype/forms"/>
  </ds:schemaRefs>
</ds:datastoreItem>
</file>

<file path=customXml/itemProps951.xml><?xml version="1.0" encoding="utf-8"?>
<ds:datastoreItem xmlns:ds="http://schemas.openxmlformats.org/officeDocument/2006/customXml" ds:itemID="{F7FF5010-568E-4429-BDA6-4A288CDA633C}">
  <ds:schemaRefs>
    <ds:schemaRef ds:uri="http://schemas.microsoft.com/sharepoint/v3/contenttype/forms"/>
  </ds:schemaRefs>
</ds:datastoreItem>
</file>

<file path=customXml/itemProps952.xml><?xml version="1.0" encoding="utf-8"?>
<ds:datastoreItem xmlns:ds="http://schemas.openxmlformats.org/officeDocument/2006/customXml" ds:itemID="{889AD2F2-2846-490E-AC5F-48456C2CFE96}">
  <ds:schemaRefs>
    <ds:schemaRef ds:uri="http://schemas.microsoft.com/sharepoint/v3/contenttype/forms"/>
  </ds:schemaRefs>
</ds:datastoreItem>
</file>

<file path=customXml/itemProps953.xml><?xml version="1.0" encoding="utf-8"?>
<ds:datastoreItem xmlns:ds="http://schemas.openxmlformats.org/officeDocument/2006/customXml" ds:itemID="{3B7328E8-121A-496B-B961-2C37251FF6F4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54.xml><?xml version="1.0" encoding="utf-8"?>
<ds:datastoreItem xmlns:ds="http://schemas.openxmlformats.org/officeDocument/2006/customXml" ds:itemID="{ED692A0D-05A8-47DC-85DD-E23318DAFCBD}">
  <ds:schemaRefs>
    <ds:schemaRef ds:uri="http://schemas.microsoft.com/sharepoint/v3/contenttype/forms"/>
  </ds:schemaRefs>
</ds:datastoreItem>
</file>

<file path=customXml/itemProps955.xml><?xml version="1.0" encoding="utf-8"?>
<ds:datastoreItem xmlns:ds="http://schemas.openxmlformats.org/officeDocument/2006/customXml" ds:itemID="{427C3430-2958-4DEC-AD06-36C6FEFECDED}">
  <ds:schemaRefs>
    <ds:schemaRef ds:uri="http://schemas.microsoft.com/sharepoint/v3/contenttype/forms"/>
  </ds:schemaRefs>
</ds:datastoreItem>
</file>

<file path=customXml/itemProps956.xml><?xml version="1.0" encoding="utf-8"?>
<ds:datastoreItem xmlns:ds="http://schemas.openxmlformats.org/officeDocument/2006/customXml" ds:itemID="{DBA7A20A-EB6B-4E80-A37D-D51F1CCE1704}">
  <ds:schemaRefs>
    <ds:schemaRef ds:uri="http://schemas.microsoft.com/sharepoint/v3/contenttype/forms"/>
  </ds:schemaRefs>
</ds:datastoreItem>
</file>

<file path=customXml/itemProps957.xml><?xml version="1.0" encoding="utf-8"?>
<ds:datastoreItem xmlns:ds="http://schemas.openxmlformats.org/officeDocument/2006/customXml" ds:itemID="{AAEFD19D-7EFF-4735-9ADF-9B69C9B6F77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58.xml><?xml version="1.0" encoding="utf-8"?>
<ds:datastoreItem xmlns:ds="http://schemas.openxmlformats.org/officeDocument/2006/customXml" ds:itemID="{66D081FE-315C-4216-838F-4367267D9C14}">
  <ds:schemaRefs>
    <ds:schemaRef ds:uri="http://schemas.microsoft.com/sharepoint/v3/contenttype/forms"/>
  </ds:schemaRefs>
</ds:datastoreItem>
</file>

<file path=customXml/itemProps959.xml><?xml version="1.0" encoding="utf-8"?>
<ds:datastoreItem xmlns:ds="http://schemas.openxmlformats.org/officeDocument/2006/customXml" ds:itemID="{7CF3D635-696E-4777-8109-B78ED5A7FBF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6.xml><?xml version="1.0" encoding="utf-8"?>
<ds:datastoreItem xmlns:ds="http://schemas.openxmlformats.org/officeDocument/2006/customXml" ds:itemID="{DB351A0D-DE85-4BFD-A7E6-BC2E4CEFE0D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60.xml><?xml version="1.0" encoding="utf-8"?>
<ds:datastoreItem xmlns:ds="http://schemas.openxmlformats.org/officeDocument/2006/customXml" ds:itemID="{D82DBD2C-AC10-4C68-ABE2-2E85C73CF63B}">
  <ds:schemaRefs>
    <ds:schemaRef ds:uri="http://schemas.microsoft.com/sharepoint/v3/contenttype/forms"/>
  </ds:schemaRefs>
</ds:datastoreItem>
</file>

<file path=customXml/itemProps961.xml><?xml version="1.0" encoding="utf-8"?>
<ds:datastoreItem xmlns:ds="http://schemas.openxmlformats.org/officeDocument/2006/customXml" ds:itemID="{718633F5-7A8D-4102-8CCA-DA5761C9FCB6}">
  <ds:schemaRefs>
    <ds:schemaRef ds:uri="http://schemas.microsoft.com/sharepoint/v3/contenttype/forms"/>
  </ds:schemaRefs>
</ds:datastoreItem>
</file>

<file path=customXml/itemProps962.xml><?xml version="1.0" encoding="utf-8"?>
<ds:datastoreItem xmlns:ds="http://schemas.openxmlformats.org/officeDocument/2006/customXml" ds:itemID="{8C6DD7CA-B653-4FF8-BD53-40E997A8A045}">
  <ds:schemaRefs>
    <ds:schemaRef ds:uri="http://schemas.microsoft.com/sharepoint/v3/contenttype/forms"/>
  </ds:schemaRefs>
</ds:datastoreItem>
</file>

<file path=customXml/itemProps963.xml><?xml version="1.0" encoding="utf-8"?>
<ds:datastoreItem xmlns:ds="http://schemas.openxmlformats.org/officeDocument/2006/customXml" ds:itemID="{5484D355-245E-4FAD-815C-B6373DFB0CF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64.xml><?xml version="1.0" encoding="utf-8"?>
<ds:datastoreItem xmlns:ds="http://schemas.openxmlformats.org/officeDocument/2006/customXml" ds:itemID="{FB95DC86-5360-40A6-B5AB-A3B01F7192D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65.xml><?xml version="1.0" encoding="utf-8"?>
<ds:datastoreItem xmlns:ds="http://schemas.openxmlformats.org/officeDocument/2006/customXml" ds:itemID="{6EFAFC99-7AC9-4EEE-B3DE-A627B9684C25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66.xml><?xml version="1.0" encoding="utf-8"?>
<ds:datastoreItem xmlns:ds="http://schemas.openxmlformats.org/officeDocument/2006/customXml" ds:itemID="{39FA277F-6CE9-427E-A290-433A568B1E1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67.xml><?xml version="1.0" encoding="utf-8"?>
<ds:datastoreItem xmlns:ds="http://schemas.openxmlformats.org/officeDocument/2006/customXml" ds:itemID="{92DA2433-C242-4703-BCB1-2D31D74DFDC8}">
  <ds:schemaRefs>
    <ds:schemaRef ds:uri="http://schemas.microsoft.com/sharepoint/v3/contenttype/forms"/>
  </ds:schemaRefs>
</ds:datastoreItem>
</file>

<file path=customXml/itemProps968.xml><?xml version="1.0" encoding="utf-8"?>
<ds:datastoreItem xmlns:ds="http://schemas.openxmlformats.org/officeDocument/2006/customXml" ds:itemID="{AE18C918-01B1-41AF-88BC-E6553B861D50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69.xml><?xml version="1.0" encoding="utf-8"?>
<ds:datastoreItem xmlns:ds="http://schemas.openxmlformats.org/officeDocument/2006/customXml" ds:itemID="{DEA64879-D2C7-465B-986B-8B3EB065F734}">
  <ds:schemaRefs>
    <ds:schemaRef ds:uri="http://schemas.microsoft.com/sharepoint/v3/contenttype/forms"/>
  </ds:schemaRefs>
</ds:datastoreItem>
</file>

<file path=customXml/itemProps97.xml><?xml version="1.0" encoding="utf-8"?>
<ds:datastoreItem xmlns:ds="http://schemas.openxmlformats.org/officeDocument/2006/customXml" ds:itemID="{3F32E3B3-8DB1-44F5-A002-B99A10ED84B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70.xml><?xml version="1.0" encoding="utf-8"?>
<ds:datastoreItem xmlns:ds="http://schemas.openxmlformats.org/officeDocument/2006/customXml" ds:itemID="{8D41C9DA-95A0-4843-9502-E452CE6F805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71.xml><?xml version="1.0" encoding="utf-8"?>
<ds:datastoreItem xmlns:ds="http://schemas.openxmlformats.org/officeDocument/2006/customXml" ds:itemID="{FD663E99-A328-4E13-B295-D4FFCBD0A3E5}">
  <ds:schemaRefs>
    <ds:schemaRef ds:uri="http://schemas.microsoft.com/sharepoint/v3/contenttype/forms"/>
  </ds:schemaRefs>
</ds:datastoreItem>
</file>

<file path=customXml/itemProps972.xml><?xml version="1.0" encoding="utf-8"?>
<ds:datastoreItem xmlns:ds="http://schemas.openxmlformats.org/officeDocument/2006/customXml" ds:itemID="{B0BB4352-E4B0-4FDB-BDF5-AC696B4BECD3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73.xml><?xml version="1.0" encoding="utf-8"?>
<ds:datastoreItem xmlns:ds="http://schemas.openxmlformats.org/officeDocument/2006/customXml" ds:itemID="{1543A3D8-CD3C-4906-A7A4-8E5190F1B28C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74.xml><?xml version="1.0" encoding="utf-8"?>
<ds:datastoreItem xmlns:ds="http://schemas.openxmlformats.org/officeDocument/2006/customXml" ds:itemID="{B3D624B0-4676-4324-9DD7-E83A74FA401A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75.xml><?xml version="1.0" encoding="utf-8"?>
<ds:datastoreItem xmlns:ds="http://schemas.openxmlformats.org/officeDocument/2006/customXml" ds:itemID="{485363A3-D570-4A5C-9F61-4850ACD0DAB8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76.xml><?xml version="1.0" encoding="utf-8"?>
<ds:datastoreItem xmlns:ds="http://schemas.openxmlformats.org/officeDocument/2006/customXml" ds:itemID="{278F507E-B962-46D1-955A-8C6CE604639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77.xml><?xml version="1.0" encoding="utf-8"?>
<ds:datastoreItem xmlns:ds="http://schemas.openxmlformats.org/officeDocument/2006/customXml" ds:itemID="{60058102-E10C-4186-B423-9C462C70AB24}">
  <ds:schemaRefs>
    <ds:schemaRef ds:uri="http://schemas.microsoft.com/sharepoint/v3/contenttype/forms"/>
  </ds:schemaRefs>
</ds:datastoreItem>
</file>

<file path=customXml/itemProps978.xml><?xml version="1.0" encoding="utf-8"?>
<ds:datastoreItem xmlns:ds="http://schemas.openxmlformats.org/officeDocument/2006/customXml" ds:itemID="{776E9E6D-432F-434B-B54C-D2E36452371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79.xml><?xml version="1.0" encoding="utf-8"?>
<ds:datastoreItem xmlns:ds="http://schemas.openxmlformats.org/officeDocument/2006/customXml" ds:itemID="{591B552E-4942-47EB-B367-C87DC277BE5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8.xml><?xml version="1.0" encoding="utf-8"?>
<ds:datastoreItem xmlns:ds="http://schemas.openxmlformats.org/officeDocument/2006/customXml" ds:itemID="{D37EF028-8CFE-42EF-99E7-8F0813460A9D}">
  <ds:schemaRefs>
    <ds:schemaRef ds:uri="http://schemas.microsoft.com/sharepoint/v3/contenttype/forms"/>
  </ds:schemaRefs>
</ds:datastoreItem>
</file>

<file path=customXml/itemProps980.xml><?xml version="1.0" encoding="utf-8"?>
<ds:datastoreItem xmlns:ds="http://schemas.openxmlformats.org/officeDocument/2006/customXml" ds:itemID="{0E48368A-263B-4121-8B18-1405503B3130}">
  <ds:schemaRefs>
    <ds:schemaRef ds:uri="http://schemas.microsoft.com/sharepoint/v3/contenttype/forms"/>
  </ds:schemaRefs>
</ds:datastoreItem>
</file>

<file path=customXml/itemProps981.xml><?xml version="1.0" encoding="utf-8"?>
<ds:datastoreItem xmlns:ds="http://schemas.openxmlformats.org/officeDocument/2006/customXml" ds:itemID="{35A5948F-2E40-4DA7-955A-949106A460C1}">
  <ds:schemaRefs>
    <ds:schemaRef ds:uri="http://schemas.microsoft.com/sharepoint/v3/contenttype/forms"/>
  </ds:schemaRefs>
</ds:datastoreItem>
</file>

<file path=customXml/itemProps982.xml><?xml version="1.0" encoding="utf-8"?>
<ds:datastoreItem xmlns:ds="http://schemas.openxmlformats.org/officeDocument/2006/customXml" ds:itemID="{083FA685-2C5B-4A36-8AA0-4FE325B128AF}">
  <ds:schemaRefs>
    <ds:schemaRef ds:uri="http://schemas.microsoft.com/sharepoint/v3/contenttype/forms"/>
  </ds:schemaRefs>
</ds:datastoreItem>
</file>

<file path=customXml/itemProps983.xml><?xml version="1.0" encoding="utf-8"?>
<ds:datastoreItem xmlns:ds="http://schemas.openxmlformats.org/officeDocument/2006/customXml" ds:itemID="{C586EDDB-9DD3-4527-AFEC-651DA2610C2E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84.xml><?xml version="1.0" encoding="utf-8"?>
<ds:datastoreItem xmlns:ds="http://schemas.openxmlformats.org/officeDocument/2006/customXml" ds:itemID="{37BA792A-408C-4A54-8D29-45ABB116D442}">
  <ds:schemaRefs>
    <ds:schemaRef ds:uri="http://schemas.microsoft.com/sharepoint/v3/contenttype/forms"/>
  </ds:schemaRefs>
</ds:datastoreItem>
</file>

<file path=customXml/itemProps985.xml><?xml version="1.0" encoding="utf-8"?>
<ds:datastoreItem xmlns:ds="http://schemas.openxmlformats.org/officeDocument/2006/customXml" ds:itemID="{756D4DB6-5811-44B5-8D8E-CC029C4C1BA1}">
  <ds:schemaRefs>
    <ds:schemaRef ds:uri="http://schemas.microsoft.com/sharepoint/v3/contenttype/forms"/>
  </ds:schemaRefs>
</ds:datastoreItem>
</file>

<file path=customXml/itemProps986.xml><?xml version="1.0" encoding="utf-8"?>
<ds:datastoreItem xmlns:ds="http://schemas.openxmlformats.org/officeDocument/2006/customXml" ds:itemID="{3B09D674-87FA-4720-AE1C-77177AB77E3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87.xml><?xml version="1.0" encoding="utf-8"?>
<ds:datastoreItem xmlns:ds="http://schemas.openxmlformats.org/officeDocument/2006/customXml" ds:itemID="{8E3F4362-A6BF-485F-866D-02BF8A383D0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88.xml><?xml version="1.0" encoding="utf-8"?>
<ds:datastoreItem xmlns:ds="http://schemas.openxmlformats.org/officeDocument/2006/customXml" ds:itemID="{E8E57F8E-3854-44F4-8BE3-8F887B78362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89.xml><?xml version="1.0" encoding="utf-8"?>
<ds:datastoreItem xmlns:ds="http://schemas.openxmlformats.org/officeDocument/2006/customXml" ds:itemID="{7344A618-C1CB-46A3-9564-236258634467}">
  <ds:schemaRefs>
    <ds:schemaRef ds:uri="http://schemas.microsoft.com/sharepoint/v3/contenttype/forms"/>
  </ds:schemaRefs>
</ds:datastoreItem>
</file>

<file path=customXml/itemProps99.xml><?xml version="1.0" encoding="utf-8"?>
<ds:datastoreItem xmlns:ds="http://schemas.openxmlformats.org/officeDocument/2006/customXml" ds:itemID="{9959035B-C12B-4963-B88F-2EB1030A4D0C}">
  <ds:schemaRefs>
    <ds:schemaRef ds:uri="http://schemas.microsoft.com/sharepoint/v3/contenttype/forms"/>
  </ds:schemaRefs>
</ds:datastoreItem>
</file>

<file path=customXml/itemProps990.xml><?xml version="1.0" encoding="utf-8"?>
<ds:datastoreItem xmlns:ds="http://schemas.openxmlformats.org/officeDocument/2006/customXml" ds:itemID="{D49EE348-FFB7-43BB-B451-22BDF69BF057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91.xml><?xml version="1.0" encoding="utf-8"?>
<ds:datastoreItem xmlns:ds="http://schemas.openxmlformats.org/officeDocument/2006/customXml" ds:itemID="{3E8D45B8-9081-49D4-B63D-8CF3E0C084E9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92.xml><?xml version="1.0" encoding="utf-8"?>
<ds:datastoreItem xmlns:ds="http://schemas.openxmlformats.org/officeDocument/2006/customXml" ds:itemID="{367C2788-7E6B-4163-ABFC-40D3C0D33D6B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93.xml><?xml version="1.0" encoding="utf-8"?>
<ds:datastoreItem xmlns:ds="http://schemas.openxmlformats.org/officeDocument/2006/customXml" ds:itemID="{955D0A03-C2F7-42AC-9EA5-E39A426262F1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94.xml><?xml version="1.0" encoding="utf-8"?>
<ds:datastoreItem xmlns:ds="http://schemas.openxmlformats.org/officeDocument/2006/customXml" ds:itemID="{C6D471BE-7F9F-428B-8034-4FAC80B72F96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95.xml><?xml version="1.0" encoding="utf-8"?>
<ds:datastoreItem xmlns:ds="http://schemas.openxmlformats.org/officeDocument/2006/customXml" ds:itemID="{95B96037-40DF-4363-896D-013D31935712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996.xml><?xml version="1.0" encoding="utf-8"?>
<ds:datastoreItem xmlns:ds="http://schemas.openxmlformats.org/officeDocument/2006/customXml" ds:itemID="{AA38FDDB-BD88-4375-B7BA-55AC863F4833}">
  <ds:schemaRefs>
    <ds:schemaRef ds:uri="http://schemas.microsoft.com/sharepoint/v3/contenttype/forms"/>
  </ds:schemaRefs>
</ds:datastoreItem>
</file>

<file path=customXml/itemProps997.xml><?xml version="1.0" encoding="utf-8"?>
<ds:datastoreItem xmlns:ds="http://schemas.openxmlformats.org/officeDocument/2006/customXml" ds:itemID="{E2E5B27A-D6BF-4B22-A173-99F063C7F491}">
  <ds:schemaRefs>
    <ds:schemaRef ds:uri="http://schemas.microsoft.com/sharepoint/v3/contenttype/forms"/>
  </ds:schemaRefs>
</ds:datastoreItem>
</file>

<file path=customXml/itemProps998.xml><?xml version="1.0" encoding="utf-8"?>
<ds:datastoreItem xmlns:ds="http://schemas.openxmlformats.org/officeDocument/2006/customXml" ds:itemID="{ECAA4F84-D510-4497-8E09-3523B1E2680E}">
  <ds:schemaRefs>
    <ds:schemaRef ds:uri="http://schemas.microsoft.com/sharepoint/v3/contenttype/forms"/>
  </ds:schemaRefs>
</ds:datastoreItem>
</file>

<file path=customXml/itemProps999.xml><?xml version="1.0" encoding="utf-8"?>
<ds:datastoreItem xmlns:ds="http://schemas.openxmlformats.org/officeDocument/2006/customXml" ds:itemID="{3E525085-1549-46A8-A157-BB8583D6949D}">
  <ds:schemaRefs>
    <ds:schemaRef ds:uri="2b856f6a-7a8d-4a06-86ed-36ed4a3daf57"/>
    <ds:schemaRef ds:uri="766db70c-2300-4336-b3ce-a7983ed8c6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Application>Microsoft Office PowerPoint</Application>
  <PresentationFormat>Widescreen</PresentationFormat>
  <Slides>28</Slides>
  <Notes>20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PresentationTemplate2021</vt:lpstr>
      <vt:lpstr>PresentationTemplate2021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Ericsson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Ritva Svenningsson</dc:creator>
  <cp:keywords/>
  <dc:description>Rev</dc:description>
  <cp:revision>22</cp:revision>
  <dcterms:created xsi:type="dcterms:W3CDTF">2019-04-23T15:12:54Z</dcterms:created>
  <dcterms:modified xsi:type="dcterms:W3CDTF">2023-09-25T08:27:18Z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BCategory">
    <vt:lpwstr> </vt:lpwstr>
  </property>
  <property fmtid="{D5CDD505-2E9C-101B-9397-08002B2CF9AE}" pid="3" name="TemplateIdentity">
    <vt:lpwstr> </vt:lpwstr>
  </property>
  <property fmtid="{D5CDD505-2E9C-101B-9397-08002B2CF9AE}" pid="4" name="DocName">
    <vt:lpwstr> </vt:lpwstr>
  </property>
  <property fmtid="{D5CDD505-2E9C-101B-9397-08002B2CF9AE}" pid="5" name="ContentTypeId">
    <vt:lpwstr>0x010100C87F08609599EA4F87C743A5B78823CB</vt:lpwstr>
  </property>
  <property fmtid="{D5CDD505-2E9C-101B-9397-08002B2CF9AE}" pid="6" name="DocumentDataTemplate">
    <vt:lpwstr>true</vt:lpwstr>
  </property>
  <property fmtid="{D5CDD505-2E9C-101B-9397-08002B2CF9AE}" pid="7" name="BSubject">
    <vt:lpwstr> </vt:lpwstr>
  </property>
  <property fmtid="{D5CDD505-2E9C-101B-9397-08002B2CF9AE}" pid="8" name="TemplafyTimeStamp">
    <vt:lpwstr>2021-09-02T09:02:46.7678356Z</vt:lpwstr>
  </property>
  <property fmtid="{D5CDD505-2E9C-101B-9397-08002B2CF9AE}" pid="9" name="FooterText">
    <vt:lpwstr>true</vt:lpwstr>
  </property>
  <property fmtid="{D5CDD505-2E9C-101B-9397-08002B2CF9AE}" pid="10" name="SecurityClass">
    <vt:lpwstr>Open</vt:lpwstr>
  </property>
  <property fmtid="{D5CDD505-2E9C-101B-9397-08002B2CF9AE}" pid="11" name="ExtConf">
    <vt:lpwstr/>
  </property>
  <property fmtid="{D5CDD505-2E9C-101B-9397-08002B2CF9AE}" pid="12" name="Prepared">
    <vt:lpwstr>Ritva Svenningsson</vt:lpwstr>
  </property>
  <property fmtid="{D5CDD505-2E9C-101B-9397-08002B2CF9AE}" pid="13" name="ApprovedBy">
    <vt:lpwstr/>
  </property>
  <property fmtid="{D5CDD505-2E9C-101B-9397-08002B2CF9AE}" pid="14" name="DocNo">
    <vt:lpwstr> </vt:lpwstr>
  </property>
  <property fmtid="{D5CDD505-2E9C-101B-9397-08002B2CF9AE}" pid="15" name="Checked">
    <vt:lpwstr/>
  </property>
  <property fmtid="{D5CDD505-2E9C-101B-9397-08002B2CF9AE}" pid="16" name="Date">
    <vt:lpwstr>2023-06-22</vt:lpwstr>
  </property>
  <property fmtid="{D5CDD505-2E9C-101B-9397-08002B2CF9AE}" pid="17" name="Reference">
    <vt:lpwstr/>
  </property>
  <property fmtid="{D5CDD505-2E9C-101B-9397-08002B2CF9AE}" pid="18" name="Title">
    <vt:lpwstr/>
  </property>
  <property fmtid="{D5CDD505-2E9C-101B-9397-08002B2CF9AE}" pid="19" name="Keyword">
    <vt:lpwstr/>
  </property>
  <property fmtid="{D5CDD505-2E9C-101B-9397-08002B2CF9AE}" pid="20" name="DocumentType">
    <vt:lpwstr>Presentation2011</vt:lpwstr>
  </property>
  <property fmtid="{D5CDD505-2E9C-101B-9397-08002B2CF9AE}" pid="21" name="Language">
    <vt:lpwstr>EnglishUS</vt:lpwstr>
  </property>
  <property fmtid="{D5CDD505-2E9C-101B-9397-08002B2CF9AE}" pid="22" name="TemplateID">
    <vt:lpwstr>FALSE</vt:lpwstr>
  </property>
  <property fmtid="{D5CDD505-2E9C-101B-9397-08002B2CF9AE}" pid="23" name="ConfCtrl">
    <vt:lpwstr>FALSE</vt:lpwstr>
  </property>
  <property fmtid="{D5CDD505-2E9C-101B-9397-08002B2CF9AE}" pid="24" name="DocTitle">
    <vt:lpwstr>false</vt:lpwstr>
  </property>
  <property fmtid="{D5CDD505-2E9C-101B-9397-08002B2CF9AE}" pid="25" name="IsDocument">
    <vt:lpwstr>false</vt:lpwstr>
  </property>
  <property fmtid="{D5CDD505-2E9C-101B-9397-08002B2CF9AE}" pid="26" name="IsPresentation">
    <vt:lpwstr>true</vt:lpwstr>
  </property>
  <property fmtid="{D5CDD505-2E9C-101B-9397-08002B2CF9AE}" pid="27" name="PageNumberVisible">
    <vt:lpwstr>None</vt:lpwstr>
  </property>
  <property fmtid="{D5CDD505-2E9C-101B-9397-08002B2CF9AE}" pid="28" name="Revision">
    <vt:lpwstr/>
  </property>
  <property fmtid="{D5CDD505-2E9C-101B-9397-08002B2CF9AE}" pid="29" name="DocType">
    <vt:lpwstr/>
  </property>
  <property fmtid="{D5CDD505-2E9C-101B-9397-08002B2CF9AE}" pid="30" name="TemplateVersion">
    <vt:lpwstr>R2A</vt:lpwstr>
  </property>
  <property fmtid="{D5CDD505-2E9C-101B-9397-08002B2CF9AE}" pid="31" name="PackageNo">
    <vt:lpwstr>LXA 119 603</vt:lpwstr>
  </property>
  <property fmtid="{D5CDD505-2E9C-101B-9397-08002B2CF9AE}" pid="32" name="PackageVersion">
    <vt:lpwstr>R6B</vt:lpwstr>
  </property>
  <property fmtid="{D5CDD505-2E9C-101B-9397-08002B2CF9AE}" pid="33" name="TemplateName">
    <vt:lpwstr>CXC 173 2731/1</vt:lpwstr>
  </property>
  <property fmtid="{D5CDD505-2E9C-101B-9397-08002B2CF9AE}" pid="34" name="TemplafyTenantId">
    <vt:lpwstr>ericsson</vt:lpwstr>
  </property>
  <property fmtid="{D5CDD505-2E9C-101B-9397-08002B2CF9AE}" pid="35" name="TemplafyTemplateId">
    <vt:lpwstr>637172624164611151</vt:lpwstr>
  </property>
  <property fmtid="{D5CDD505-2E9C-101B-9397-08002B2CF9AE}" pid="36" name="TemplafyUserProfileId">
    <vt:lpwstr>637727318098597846</vt:lpwstr>
  </property>
  <property fmtid="{D5CDD505-2E9C-101B-9397-08002B2CF9AE}" pid="37" name="TemplafyLanguageCode">
    <vt:lpwstr>en-US</vt:lpwstr>
  </property>
  <property fmtid="{D5CDD505-2E9C-101B-9397-08002B2CF9AE}" pid="38" name="MediaServiceImageTags">
    <vt:lpwstr/>
  </property>
</Properties>
</file>