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62" r:id="rId1"/>
  </p:sldMasterIdLst>
  <p:notesMasterIdLst>
    <p:notesMasterId r:id="rId27"/>
  </p:notesMasterIdLst>
  <p:handoutMasterIdLst>
    <p:handoutMasterId r:id="rId28"/>
  </p:handoutMasterIdLst>
  <p:sldIdLst>
    <p:sldId id="2145706016" r:id="rId2"/>
    <p:sldId id="2142534364" r:id="rId3"/>
    <p:sldId id="2145706018" r:id="rId4"/>
    <p:sldId id="2145706019" r:id="rId5"/>
    <p:sldId id="2145706020" r:id="rId6"/>
    <p:sldId id="2145706021" r:id="rId7"/>
    <p:sldId id="2145706022" r:id="rId8"/>
    <p:sldId id="2145706023" r:id="rId9"/>
    <p:sldId id="2145706024" r:id="rId10"/>
    <p:sldId id="2145706025" r:id="rId11"/>
    <p:sldId id="2145706026" r:id="rId12"/>
    <p:sldId id="2145706027" r:id="rId13"/>
    <p:sldId id="2145706028" r:id="rId14"/>
    <p:sldId id="2145706029" r:id="rId15"/>
    <p:sldId id="2145706030" r:id="rId16"/>
    <p:sldId id="2145706031" r:id="rId17"/>
    <p:sldId id="2145706032" r:id="rId18"/>
    <p:sldId id="2145706033" r:id="rId19"/>
    <p:sldId id="2145706035" r:id="rId20"/>
    <p:sldId id="2145706036" r:id="rId21"/>
    <p:sldId id="2145706037" r:id="rId22"/>
    <p:sldId id="2145706038" r:id="rId23"/>
    <p:sldId id="2145706039" r:id="rId24"/>
    <p:sldId id="2145706040" r:id="rId25"/>
    <p:sldId id="2145706017" r:id="rId26"/>
  </p:sldIdLst>
  <p:sldSz cx="24387175" cy="13716000"/>
  <p:notesSz cx="6858000" cy="9144000"/>
  <p:defaultTex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D67DB81-8590-C447-B9B1-461EBD3E47F0}">
          <p14:sldIdLst>
            <p14:sldId id="2145706016"/>
            <p14:sldId id="2142534364"/>
            <p14:sldId id="2145706018"/>
            <p14:sldId id="2145706019"/>
          </p14:sldIdLst>
        </p14:section>
        <p14:section name="REST" id="{4B5CD596-2154-6F45-892E-23DDF4802FC8}">
          <p14:sldIdLst>
            <p14:sldId id="2145706020"/>
            <p14:sldId id="2145706021"/>
            <p14:sldId id="2145706022"/>
            <p14:sldId id="2145706023"/>
          </p14:sldIdLst>
        </p14:section>
        <p14:section name="GraphQL" id="{320F365F-5D47-1745-9AE3-3A0AFC187BAD}">
          <p14:sldIdLst>
            <p14:sldId id="2145706024"/>
            <p14:sldId id="2145706025"/>
            <p14:sldId id="2145706026"/>
            <p14:sldId id="2145706027"/>
          </p14:sldIdLst>
        </p14:section>
        <p14:section name="gRPC" id="{C8108551-7D14-A845-9C25-3512DE291510}">
          <p14:sldIdLst>
            <p14:sldId id="2145706028"/>
            <p14:sldId id="2145706029"/>
            <p14:sldId id="2145706030"/>
            <p14:sldId id="2145706031"/>
            <p14:sldId id="2145706032"/>
          </p14:sldIdLst>
        </p14:section>
        <p14:section name="Which API to Choose" id="{19F1C62A-5B9F-1E41-9519-DF0C5F6A867E}">
          <p14:sldIdLst>
            <p14:sldId id="2145706033"/>
            <p14:sldId id="2145706035"/>
            <p14:sldId id="2145706036"/>
            <p14:sldId id="2145706037"/>
          </p14:sldIdLst>
        </p14:section>
        <p14:section name="Mix &amp; Match" id="{0C3621BF-02C9-C140-9375-A5EF01E87301}">
          <p14:sldIdLst>
            <p14:sldId id="2145706038"/>
          </p14:sldIdLst>
        </p14:section>
        <p14:section name="Summary" id="{17CEF471-F0FC-2F49-AF43-2B1420317303}">
          <p14:sldIdLst>
            <p14:sldId id="2145706039"/>
          </p14:sldIdLst>
        </p14:section>
        <p14:section name="End" id="{037C0A8B-8188-7F46-A86F-00FCDECE0222}">
          <p14:sldIdLst>
            <p14:sldId id="2145706040"/>
            <p14:sldId id="21457060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6"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72"/>
    <p:restoredTop sz="96327"/>
  </p:normalViewPr>
  <p:slideViewPr>
    <p:cSldViewPr snapToGrid="0" snapToObjects="1">
      <p:cViewPr varScale="1">
        <p:scale>
          <a:sx n="60" d="100"/>
          <a:sy n="60" d="100"/>
        </p:scale>
        <p:origin x="184" y="360"/>
      </p:cViewPr>
      <p:guideLst/>
    </p:cSldViewPr>
  </p:slideViewPr>
  <p:outlineViewPr>
    <p:cViewPr>
      <p:scale>
        <a:sx n="33" d="100"/>
        <a:sy n="33" d="100"/>
      </p:scale>
      <p:origin x="0" y="-59992"/>
    </p:cViewPr>
  </p:outlineViewPr>
  <p:notesTextViewPr>
    <p:cViewPr>
      <p:scale>
        <a:sx n="1" d="1"/>
        <a:sy n="1" d="1"/>
      </p:scale>
      <p:origin x="0" y="0"/>
    </p:cViewPr>
  </p:notesTextViewPr>
  <p:sorterViewPr>
    <p:cViewPr>
      <p:scale>
        <a:sx n="89" d="100"/>
        <a:sy n="89" d="100"/>
      </p:scale>
      <p:origin x="0" y="0"/>
    </p:cViewPr>
  </p:sorterViewPr>
  <p:notesViewPr>
    <p:cSldViewPr snapToGrid="0" snapToObjects="1">
      <p:cViewPr varScale="1">
        <p:scale>
          <a:sx n="122" d="100"/>
          <a:sy n="122" d="100"/>
        </p:scale>
        <p:origin x="413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Light" panose="020B0503050203000203" pitchFamily="34" charset="0"/>
                <a:ea typeface="IBM Plex Sans Light" charset="0"/>
                <a:cs typeface="IBM Plex Sans Light" charset="0"/>
              </a:rPr>
              <a:pPr algn="l"/>
              <a:t>‹#›</a:t>
            </a:fld>
            <a:endParaRPr lang="en-US" sz="600" dirty="0">
              <a:solidFill>
                <a:schemeClr val="bg1"/>
              </a:solidFill>
              <a:latin typeface="IBM Plex Sans Light" panose="020B0503050203000203" pitchFamily="34" charset="0"/>
              <a:ea typeface="IBM Plex Sans Light" charset="0"/>
              <a:cs typeface="IBM Plex Sans Light"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Light" panose="020B0503050203000203" pitchFamily="34" charset="0"/>
                <a:ea typeface="IBM Plex Sans Light" charset="0"/>
                <a:cs typeface="IBM Plex Sans Light" charset="0"/>
              </a:rPr>
              <a:t>Group Name / DOC ID / Month XX, 2022 / © 2022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6710" y="228600"/>
            <a:ext cx="6419088" cy="3612324"/>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06710" y="4087090"/>
            <a:ext cx="6419088" cy="4320309"/>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5"/>
          </p:nvPr>
        </p:nvSpPr>
        <p:spPr>
          <a:xfrm>
            <a:off x="6300216" y="8705088"/>
            <a:ext cx="338328" cy="228600"/>
          </a:xfrm>
          <a:prstGeom prst="rect">
            <a:avLst/>
          </a:prstGeom>
        </p:spPr>
        <p:txBody>
          <a:bodyPr vert="horz" lIns="0" tIns="0" rIns="0" bIns="0" rtlCol="0" anchor="b"/>
          <a:lstStyle>
            <a:lvl1pPr algn="r">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219456" y="8705088"/>
            <a:ext cx="3657600"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r>
              <a:rPr lang="en-US" dirty="0"/>
              <a:t>Footer</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2438522" rtl="0" eaLnBrk="1" latinLnBrk="0" hangingPunct="1">
      <a:lnSpc>
        <a:spcPct val="110000"/>
      </a:lnSpc>
      <a:spcBef>
        <a:spcPts val="0"/>
      </a:spcBef>
      <a:defRPr sz="1600" b="0" i="0" kern="1200">
        <a:solidFill>
          <a:schemeClr val="bg1"/>
        </a:solidFill>
        <a:latin typeface="IBM Plex Sans Light" panose="020B0503050203000203" pitchFamily="34" charset="0"/>
        <a:ea typeface="+mn-ea"/>
        <a:cs typeface="+mn-cs"/>
      </a:defRPr>
    </a:lvl1pPr>
    <a:lvl2pPr marL="465690" indent="-452991" algn="l" defTabSz="2438522" rtl="0" eaLnBrk="1" latinLnBrk="0" hangingPunct="1">
      <a:lnSpc>
        <a:spcPct val="110000"/>
      </a:lnSpc>
      <a:spcBef>
        <a:spcPts val="0"/>
      </a:spcBef>
      <a:buFont typeface="IBM Plex Sans"/>
      <a:buChar char="–"/>
      <a:tabLst/>
      <a:defRPr sz="1600" b="0" i="0" kern="1200">
        <a:solidFill>
          <a:schemeClr val="bg1"/>
        </a:solidFill>
        <a:latin typeface="IBM Plex Sans Light" panose="020B0503050203000203" pitchFamily="34" charset="0"/>
        <a:ea typeface="+mn-ea"/>
        <a:cs typeface="+mn-cs"/>
      </a:defRPr>
    </a:lvl2pPr>
    <a:lvl3pPr marL="926638" indent="-463319" algn="l" defTabSz="2438522" rtl="0" eaLnBrk="1" latinLnBrk="0" hangingPunct="1">
      <a:lnSpc>
        <a:spcPct val="110000"/>
      </a:lnSpc>
      <a:spcBef>
        <a:spcPts val="0"/>
      </a:spcBef>
      <a:buFont typeface="IBM Plex Sans Light" panose="020B0604020202020204" pitchFamily="34" charset="0"/>
      <a:buChar char="•"/>
      <a:tabLst/>
      <a:defRPr sz="1600" b="0" i="0" kern="1200">
        <a:solidFill>
          <a:schemeClr val="bg1"/>
        </a:solidFill>
        <a:latin typeface="IBM Plex Sans Light" panose="020B0503050203000203" pitchFamily="34" charset="0"/>
        <a:ea typeface="+mn-ea"/>
        <a:cs typeface="+mn-cs"/>
      </a:defRPr>
    </a:lvl3pPr>
    <a:lvl4pPr marL="1682580" indent="-463319" algn="l" defTabSz="2438522" rtl="0" eaLnBrk="1" latinLnBrk="0" hangingPunct="1">
      <a:lnSpc>
        <a:spcPct val="110000"/>
      </a:lnSpc>
      <a:spcBef>
        <a:spcPts val="0"/>
      </a:spcBef>
      <a:buFont typeface="IBM Plex Sans Light"/>
      <a:buChar char="–"/>
      <a:tabLst/>
      <a:defRPr sz="1600" b="0" i="0" kern="1200">
        <a:solidFill>
          <a:schemeClr val="bg1"/>
        </a:solidFill>
        <a:latin typeface="IBM Plex Sans Light" panose="020B0503050203000203" pitchFamily="34" charset="0"/>
        <a:ea typeface="+mn-ea"/>
        <a:cs typeface="+mn-cs"/>
      </a:defRPr>
    </a:lvl4pPr>
    <a:lvl5pPr marL="465690" marR="0" indent="-452991" algn="l" defTabSz="2438522" rtl="0" eaLnBrk="1" fontAlgn="base" latinLnBrk="0" hangingPunct="1">
      <a:lnSpc>
        <a:spcPct val="100000"/>
      </a:lnSpc>
      <a:spcBef>
        <a:spcPts val="1600"/>
      </a:spcBef>
      <a:spcAft>
        <a:spcPct val="0"/>
      </a:spcAft>
      <a:buClr>
        <a:srgbClr val="000000"/>
      </a:buClr>
      <a:buSzTx/>
      <a:buFont typeface="IBM Plex Sans Light" charset="-120"/>
      <a:buChar char="»"/>
      <a:tabLst/>
      <a:defRPr sz="2000" b="0" i="0" kern="1200">
        <a:solidFill>
          <a:schemeClr val="bg1"/>
        </a:solidFill>
        <a:latin typeface="IBM Plex Sans Light" panose="020B0503050203000203" pitchFamily="34" charset="0"/>
        <a:ea typeface="+mn-ea"/>
        <a:cs typeface="+mn-cs"/>
      </a:defRPr>
    </a:lvl5pPr>
    <a:lvl6pPr marL="6096305" algn="l" defTabSz="2438522" rtl="0" eaLnBrk="1" latinLnBrk="0" hangingPunct="1">
      <a:defRPr sz="3200" kern="1200">
        <a:solidFill>
          <a:schemeClr val="tx1"/>
        </a:solidFill>
        <a:latin typeface="+mn-lt"/>
        <a:ea typeface="+mn-ea"/>
        <a:cs typeface="+mn-cs"/>
      </a:defRPr>
    </a:lvl6pPr>
    <a:lvl7pPr marL="7315566" algn="l" defTabSz="2438522" rtl="0" eaLnBrk="1" latinLnBrk="0" hangingPunct="1">
      <a:defRPr sz="3200" kern="1200">
        <a:solidFill>
          <a:schemeClr val="tx1"/>
        </a:solidFill>
        <a:latin typeface="+mn-lt"/>
        <a:ea typeface="+mn-ea"/>
        <a:cs typeface="+mn-cs"/>
      </a:defRPr>
    </a:lvl7pPr>
    <a:lvl8pPr marL="8534827" algn="l" defTabSz="2438522" rtl="0" eaLnBrk="1" latinLnBrk="0" hangingPunct="1">
      <a:defRPr sz="3200" kern="1200">
        <a:solidFill>
          <a:schemeClr val="tx1"/>
        </a:solidFill>
        <a:latin typeface="+mn-lt"/>
        <a:ea typeface="+mn-ea"/>
        <a:cs typeface="+mn-cs"/>
      </a:defRPr>
    </a:lvl8pPr>
    <a:lvl9pPr marL="9754088" algn="l" defTabSz="2438522"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055A2-0B5C-73F2-C2DB-FC7245A7AB38}"/>
              </a:ext>
            </a:extLst>
          </p:cNvPr>
          <p:cNvSpPr>
            <a:spLocks noGrp="1"/>
          </p:cNvSpPr>
          <p:nvPr>
            <p:ph type="pic" sz="quarter" idx="11" hasCustomPrompt="1"/>
          </p:nvPr>
        </p:nvSpPr>
        <p:spPr>
          <a:xfrm>
            <a:off x="0" y="0"/>
            <a:ext cx="24387175" cy="12001500"/>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8" cy="6288087"/>
          </a:xfrm>
        </p:spPr>
        <p:txBody>
          <a:bodyPr/>
          <a:lstStyle>
            <a:lvl1pPr>
              <a:lnSpc>
                <a:spcPct val="100000"/>
              </a:lnSpc>
              <a:defRPr sz="8600">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D404A9AD-5866-6BA4-C928-31A5F88EF1E5}"/>
              </a:ext>
            </a:extLst>
          </p:cNvPr>
          <p:cNvSpPr>
            <a:spLocks noGrp="1"/>
          </p:cNvSpPr>
          <p:nvPr>
            <p:ph type="body" sz="quarter" idx="12"/>
          </p:nvPr>
        </p:nvSpPr>
        <p:spPr>
          <a:xfrm>
            <a:off x="576072" y="12088368"/>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7D4A8A02-E5FB-018D-1574-2015680C3A07}"/>
              </a:ext>
            </a:extLst>
          </p:cNvPr>
          <p:cNvSpPr>
            <a:spLocks noGrp="1"/>
          </p:cNvSpPr>
          <p:nvPr>
            <p:ph type="body" sz="quarter" idx="13"/>
          </p:nvPr>
        </p:nvSpPr>
        <p:spPr>
          <a:xfrm>
            <a:off x="6671501" y="12084739"/>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Picture 7">
            <a:extLst>
              <a:ext uri="{FF2B5EF4-FFF2-40B4-BE49-F238E27FC236}">
                <a16:creationId xmlns:a16="http://schemas.microsoft.com/office/drawing/2014/main" id="{418F6040-10C6-A4A5-7C1E-09A9F553C05B}"/>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41967951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head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9909175" cy="2859087"/>
          </a:xfrm>
        </p:spPr>
        <p:txBody>
          <a:bodyPr/>
          <a:lstStyle>
            <a:lvl1pPr>
              <a:lnSpc>
                <a:spcPct val="100000"/>
              </a:lnSpc>
              <a:defRPr sz="6400">
                <a:solidFill>
                  <a:schemeClr val="tx2"/>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0354631A-4ED7-F527-1CBC-9AF7BE2CB676}"/>
              </a:ext>
            </a:extLst>
          </p:cNvPr>
          <p:cNvSpPr>
            <a:spLocks noGrp="1"/>
          </p:cNvSpPr>
          <p:nvPr>
            <p:ph type="body" sz="quarter" idx="10"/>
          </p:nvPr>
        </p:nvSpPr>
        <p:spPr>
          <a:xfrm>
            <a:off x="12767252" y="448056"/>
            <a:ext cx="11042073" cy="8574087"/>
          </a:xfrm>
        </p:spPr>
        <p:txBody>
          <a:bodyPr/>
          <a:lstStyle>
            <a:lvl1pPr>
              <a:lnSpc>
                <a:spcPct val="100000"/>
              </a:lnSpc>
              <a:spcBef>
                <a:spcPts val="0"/>
              </a:spcBef>
              <a:defRPr sz="6400">
                <a:solidFill>
                  <a:schemeClr val="tx2"/>
                </a:solidFill>
              </a:defRPr>
            </a:lvl1pPr>
            <a:lvl2pPr marL="585216" indent="-585216">
              <a:lnSpc>
                <a:spcPct val="100000"/>
              </a:lnSpc>
              <a:spcBef>
                <a:spcPts val="0"/>
              </a:spcBef>
              <a:defRPr sz="6400">
                <a:solidFill>
                  <a:schemeClr val="tx2"/>
                </a:solidFill>
              </a:defRPr>
            </a:lvl2pPr>
            <a:lvl3pPr marL="1097280" indent="-585216">
              <a:lnSpc>
                <a:spcPct val="100000"/>
              </a:lnSpc>
              <a:spcBef>
                <a:spcPts val="0"/>
              </a:spcBef>
              <a:defRPr sz="6400">
                <a:solidFill>
                  <a:schemeClr val="tx2"/>
                </a:solidFill>
              </a:defRPr>
            </a:lvl3pPr>
            <a:lvl4pPr marL="1755648">
              <a:lnSpc>
                <a:spcPct val="100000"/>
              </a:lnSpc>
              <a:spcBef>
                <a:spcPts val="0"/>
              </a:spcBef>
              <a:defRPr sz="6400">
                <a:solidFill>
                  <a:schemeClr val="tx2"/>
                </a:solidFill>
              </a:defRPr>
            </a:lvl4pPr>
            <a:lvl5pPr>
              <a:lnSpc>
                <a:spcPct val="100000"/>
              </a:lnSpc>
              <a:spcBef>
                <a:spcPts val="0"/>
              </a:spcBef>
              <a:defRPr sz="64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a:extLst>
              <a:ext uri="{FF2B5EF4-FFF2-40B4-BE49-F238E27FC236}">
                <a16:creationId xmlns:a16="http://schemas.microsoft.com/office/drawing/2014/main" id="{C82E6DCD-41A5-9DA3-C061-E8DA39B99059}"/>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7BE5947E-6D4A-9E09-E5A6-D31DBCAEE2C6}"/>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24220607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stand-alo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420624"/>
            <a:ext cx="14662150" cy="9717087"/>
          </a:xfrm>
        </p:spPr>
        <p:txBody>
          <a:bodyPr/>
          <a:lstStyle>
            <a:lvl1pPr>
              <a:lnSpc>
                <a:spcPct val="100000"/>
              </a:lnSpc>
              <a:defRPr sz="8600">
                <a:solidFill>
                  <a:schemeClr val="tx2"/>
                </a:solidFill>
              </a:defRPr>
            </a:lvl1pPr>
          </a:lstStyle>
          <a:p>
            <a:r>
              <a:rPr lang="en-GB"/>
              <a:t>Click to edit Master title style</a:t>
            </a:r>
            <a:endParaRPr lang="en-US" dirty="0"/>
          </a:p>
        </p:txBody>
      </p:sp>
      <p:sp>
        <p:nvSpPr>
          <p:cNvPr id="4" name="Slide Number">
            <a:extLst>
              <a:ext uri="{FF2B5EF4-FFF2-40B4-BE49-F238E27FC236}">
                <a16:creationId xmlns:a16="http://schemas.microsoft.com/office/drawing/2014/main" id="{12510822-3D1B-0CFC-3FF0-1E55DA550F8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1FCFA7EA-8E9F-E01B-AB9C-B7BE7D3D11E9}"/>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147160319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2 callouts, vertical">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20D7FD-6784-59C5-938D-4728A153F52B}"/>
              </a:ext>
            </a:extLst>
          </p:cNvPr>
          <p:cNvSpPr>
            <a:spLocks noGrp="1"/>
          </p:cNvSpPr>
          <p:nvPr>
            <p:ph type="body" sz="quarter" idx="13" hasCustomPrompt="1"/>
          </p:nvPr>
        </p:nvSpPr>
        <p:spPr>
          <a:xfrm>
            <a:off x="576072" y="9299448"/>
            <a:ext cx="11050588" cy="3543300"/>
          </a:xfrm>
        </p:spPr>
        <p:txBody>
          <a:bodyPr anchor="b"/>
          <a:lstStyle>
            <a:lvl1pPr>
              <a:lnSpc>
                <a:spcPct val="90000"/>
              </a:lnSpc>
              <a:spcBef>
                <a:spcPts val="0"/>
              </a:spcBef>
              <a:defRPr sz="25800" b="0" i="0">
                <a:solidFill>
                  <a:schemeClr val="accent1"/>
                </a:solidFill>
                <a:latin typeface="IBM Plex Sans ExtraLight" panose="020B0303050203000203" pitchFamily="34" charset="0"/>
              </a:defRPr>
            </a:lvl1pPr>
          </a:lstStyle>
          <a:p>
            <a:r>
              <a:rPr lang="en-US" dirty="0"/>
              <a:t>↗︎00M</a:t>
            </a:r>
          </a:p>
        </p:txBody>
      </p:sp>
      <p:sp>
        <p:nvSpPr>
          <p:cNvPr id="12" name="Text Placeholder 11">
            <a:extLst>
              <a:ext uri="{FF2B5EF4-FFF2-40B4-BE49-F238E27FC236}">
                <a16:creationId xmlns:a16="http://schemas.microsoft.com/office/drawing/2014/main" id="{5F395CBF-E65B-9A42-BAE5-C2B2BD9B7BD2}"/>
              </a:ext>
            </a:extLst>
          </p:cNvPr>
          <p:cNvSpPr>
            <a:spLocks noGrp="1"/>
          </p:cNvSpPr>
          <p:nvPr>
            <p:ph type="body" sz="quarter" idx="14" hasCustomPrompt="1"/>
          </p:nvPr>
        </p:nvSpPr>
        <p:spPr>
          <a:xfrm>
            <a:off x="12763500" y="9296400"/>
            <a:ext cx="11049000" cy="3543300"/>
          </a:xfrm>
        </p:spPr>
        <p:txBody>
          <a:bodyPr anchor="b"/>
          <a:lstStyle>
            <a:lvl1pPr>
              <a:lnSpc>
                <a:spcPct val="90000"/>
              </a:lnSpc>
              <a:spcBef>
                <a:spcPts val="0"/>
              </a:spcBef>
              <a:defRPr sz="25800" b="0" i="0">
                <a:solidFill>
                  <a:schemeClr val="accent1"/>
                </a:solidFill>
                <a:latin typeface="IBM Plex Sans ExtraLight" panose="020B0303050203000203" pitchFamily="34" charset="0"/>
              </a:defRPr>
            </a:lvl1pPr>
          </a:lstStyle>
          <a:p>
            <a:r>
              <a:rPr lang="en-US" dirty="0"/>
              <a:t>+00%</a:t>
            </a:r>
          </a:p>
        </p:txBody>
      </p:sp>
      <p:sp>
        <p:nvSpPr>
          <p:cNvPr id="6" name="Text Placeholder 5">
            <a:extLst>
              <a:ext uri="{FF2B5EF4-FFF2-40B4-BE49-F238E27FC236}">
                <a16:creationId xmlns:a16="http://schemas.microsoft.com/office/drawing/2014/main" id="{0A7285B0-4A1E-8885-0C0E-77D0ECA9CACD}"/>
              </a:ext>
            </a:extLst>
          </p:cNvPr>
          <p:cNvSpPr>
            <a:spLocks noGrp="1"/>
          </p:cNvSpPr>
          <p:nvPr>
            <p:ph type="body" sz="quarter" idx="11"/>
          </p:nvPr>
        </p:nvSpPr>
        <p:spPr>
          <a:xfrm>
            <a:off x="12763500" y="576072"/>
            <a:ext cx="7620000" cy="628808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7">
            <a:extLst>
              <a:ext uri="{FF2B5EF4-FFF2-40B4-BE49-F238E27FC236}">
                <a16:creationId xmlns:a16="http://schemas.microsoft.com/office/drawing/2014/main" id="{2D5E03B0-C633-E81D-0D42-3FCCAFD64B0F}"/>
              </a:ext>
            </a:extLst>
          </p:cNvPr>
          <p:cNvSpPr>
            <a:spLocks noGrp="1"/>
          </p:cNvSpPr>
          <p:nvPr>
            <p:ph type="body" sz="quarter" idx="12"/>
          </p:nvPr>
        </p:nvSpPr>
        <p:spPr>
          <a:xfrm>
            <a:off x="576072" y="576072"/>
            <a:ext cx="7623175" cy="628808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9" name="Straight Connector 8">
            <a:extLst>
              <a:ext uri="{FF2B5EF4-FFF2-40B4-BE49-F238E27FC236}">
                <a16:creationId xmlns:a16="http://schemas.microsoft.com/office/drawing/2014/main" id="{1C44518A-7FBB-67DA-E35B-8BC0AAFC6062}"/>
              </a:ext>
            </a:extLst>
          </p:cNvPr>
          <p:cNvCxnSpPr/>
          <p:nvPr userDrawn="1"/>
        </p:nvCxnSpPr>
        <p:spPr bwMode="auto">
          <a:xfrm>
            <a:off x="12193587"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 name="Slide Number">
            <a:extLst>
              <a:ext uri="{FF2B5EF4-FFF2-40B4-BE49-F238E27FC236}">
                <a16:creationId xmlns:a16="http://schemas.microsoft.com/office/drawing/2014/main" id="{160DC6C8-AF18-F14B-A164-C49B271F59A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8F3E002C-97C5-3260-CB49-7E93DF3397C8}"/>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4474781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3 callouts, vertical">
    <p:bg>
      <p:bgPr>
        <a:solidFill>
          <a:schemeClr val="bg1"/>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12768263" y="426481"/>
            <a:ext cx="4949825" cy="1906588"/>
          </a:xfrm>
        </p:spPr>
        <p:txBody>
          <a:bodyPr/>
          <a:lstStyle>
            <a:lvl1pPr>
              <a:lnSpc>
                <a:spcPct val="90000"/>
              </a:lnSpc>
              <a:defRPr sz="13000">
                <a:solidFill>
                  <a:schemeClr val="accent1"/>
                </a:solidFill>
              </a:defRPr>
            </a:lvl1pPr>
          </a:lstStyle>
          <a:p>
            <a:pPr lvl="0"/>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18859500" y="429654"/>
            <a:ext cx="4949825" cy="1903413"/>
          </a:xfrm>
        </p:spPr>
        <p:txBody>
          <a:bodyPr/>
          <a:lstStyle>
            <a:lvl1pPr>
              <a:lnSpc>
                <a:spcPct val="90000"/>
              </a:lnSpc>
              <a:defRPr sz="13000">
                <a:solidFill>
                  <a:schemeClr val="accent1"/>
                </a:solidFill>
              </a:defRPr>
            </a:lvl1pPr>
          </a:lstStyle>
          <a:p>
            <a:pPr lvl="0"/>
            <a:r>
              <a:rPr lang="en-US" dirty="0"/>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6667500" y="429768"/>
            <a:ext cx="4951413" cy="1907912"/>
          </a:xfrm>
        </p:spPr>
        <p:txBody>
          <a:bodyPr/>
          <a:lstStyle>
            <a:lvl1pPr>
              <a:lnSpc>
                <a:spcPct val="90000"/>
              </a:lnSpc>
              <a:defRPr sz="13000">
                <a:solidFill>
                  <a:schemeClr val="accent1"/>
                </a:solidFill>
              </a:defRPr>
            </a:lvl1pPr>
            <a:lvl2pPr marL="0" indent="0">
              <a:buNone/>
              <a:defRPr/>
            </a:lvl2pPr>
          </a:lstStyle>
          <a:p>
            <a:pPr lvl="0"/>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576072" y="576072"/>
            <a:ext cx="4949825" cy="2859088"/>
          </a:xfrm>
        </p:spPr>
        <p:txBody>
          <a:bodyPr/>
          <a:lstStyle>
            <a:lvl1pPr>
              <a:lnSpc>
                <a:spcPct val="110000"/>
              </a:lnSpc>
              <a:defRPr sz="36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6667500" y="12042775"/>
            <a:ext cx="4951413" cy="1143000"/>
          </a:xfrm>
        </p:spPr>
        <p:txBody>
          <a:bodyPr anchor="b"/>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667500" y="2333068"/>
            <a:ext cx="4951413" cy="967304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12763500" y="2334654"/>
            <a:ext cx="4953000" cy="9666845"/>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18859500" y="2333067"/>
            <a:ext cx="4953000" cy="9666845"/>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a:extLst>
              <a:ext uri="{FF2B5EF4-FFF2-40B4-BE49-F238E27FC236}">
                <a16:creationId xmlns:a16="http://schemas.microsoft.com/office/drawing/2014/main" id="{85A7B871-06B9-0A3F-4D1D-A14D572C268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15DBF980-9C8F-3F7A-E896-C207BA2781B7}"/>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108336805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2 callouts, horizontal">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D81813D-DA09-FCA0-D570-1E2D428C59E9}"/>
              </a:ext>
            </a:extLst>
          </p:cNvPr>
          <p:cNvCxnSpPr/>
          <p:nvPr userDrawn="1"/>
        </p:nvCxnSpPr>
        <p:spPr bwMode="auto">
          <a:xfrm>
            <a:off x="56832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D4B48808-B77B-7E67-E7EA-BCC945D4D51B}"/>
              </a:ext>
            </a:extLst>
          </p:cNvPr>
          <p:cNvSpPr>
            <a:spLocks noGrp="1"/>
          </p:cNvSpPr>
          <p:nvPr>
            <p:ph type="title" hasCustomPrompt="1"/>
          </p:nvPr>
        </p:nvSpPr>
        <p:spPr>
          <a:xfrm>
            <a:off x="574675" y="402336"/>
            <a:ext cx="4949825" cy="5335588"/>
          </a:xfrm>
        </p:spPr>
        <p:txBody>
          <a:bodyPr/>
          <a:lstStyle>
            <a:lvl1pPr>
              <a:lnSpc>
                <a:spcPct val="100000"/>
              </a:lnSpc>
              <a:defRPr sz="8600">
                <a:solidFill>
                  <a:schemeClr val="accent1"/>
                </a:solidFill>
              </a:defRPr>
            </a:lvl1pPr>
          </a:lstStyle>
          <a:p>
            <a:r>
              <a:rPr lang="en-US" dirty="0"/>
              <a:t>+000%</a:t>
            </a:r>
          </a:p>
        </p:txBody>
      </p:sp>
      <p:sp>
        <p:nvSpPr>
          <p:cNvPr id="5" name="Text Placeholder 4">
            <a:extLst>
              <a:ext uri="{FF2B5EF4-FFF2-40B4-BE49-F238E27FC236}">
                <a16:creationId xmlns:a16="http://schemas.microsoft.com/office/drawing/2014/main" id="{88378CF2-9CD6-2749-A489-08A4608D0BDA}"/>
              </a:ext>
            </a:extLst>
          </p:cNvPr>
          <p:cNvSpPr>
            <a:spLocks noGrp="1"/>
          </p:cNvSpPr>
          <p:nvPr>
            <p:ph type="body" sz="quarter" idx="11"/>
          </p:nvPr>
        </p:nvSpPr>
        <p:spPr>
          <a:xfrm>
            <a:off x="6667500" y="402336"/>
            <a:ext cx="11049000" cy="5335587"/>
          </a:xfrm>
        </p:spPr>
        <p:txBody>
          <a:bodyPr/>
          <a:lstStyle>
            <a:lvl1pPr>
              <a:lnSpc>
                <a:spcPct val="100000"/>
              </a:lnSpc>
              <a:spcBef>
                <a:spcPts val="0"/>
              </a:spcBef>
              <a:defRPr sz="8600">
                <a:solidFill>
                  <a:schemeClr val="tx1"/>
                </a:solidFill>
              </a:defRPr>
            </a:lvl1pPr>
            <a:lvl2pPr marL="786384" indent="-786384">
              <a:lnSpc>
                <a:spcPct val="100000"/>
              </a:lnSpc>
              <a:spcBef>
                <a:spcPts val="0"/>
              </a:spcBef>
              <a:defRPr sz="8600">
                <a:solidFill>
                  <a:schemeClr val="tx1"/>
                </a:solidFill>
              </a:defRPr>
            </a:lvl2pPr>
            <a:lvl3pPr marL="1499616" indent="-786384">
              <a:lnSpc>
                <a:spcPct val="100000"/>
              </a:lnSpc>
              <a:spcBef>
                <a:spcPts val="0"/>
              </a:spcBef>
              <a:defRPr sz="8600">
                <a:solidFill>
                  <a:schemeClr val="tx1"/>
                </a:solidFill>
              </a:defRPr>
            </a:lvl3pPr>
            <a:lvl4pPr marL="2286000" indent="-786384">
              <a:lnSpc>
                <a:spcPct val="100000"/>
              </a:lnSpc>
              <a:spcBef>
                <a:spcPts val="0"/>
              </a:spcBef>
              <a:defRPr sz="8600">
                <a:solidFill>
                  <a:schemeClr val="tx1"/>
                </a:solidFill>
              </a:defRPr>
            </a:lvl4pPr>
            <a:lvl5pPr>
              <a:lnSpc>
                <a:spcPct val="100000"/>
              </a:lnSpc>
              <a:spcBef>
                <a:spcPts val="0"/>
              </a:spcBef>
              <a:defRPr sz="8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A16C1F9D-1D2C-5BDA-E821-35CB4A8708F5}"/>
              </a:ext>
            </a:extLst>
          </p:cNvPr>
          <p:cNvSpPr>
            <a:spLocks noGrp="1"/>
          </p:cNvSpPr>
          <p:nvPr>
            <p:ph type="body" sz="quarter" idx="12" hasCustomPrompt="1"/>
          </p:nvPr>
        </p:nvSpPr>
        <p:spPr>
          <a:xfrm>
            <a:off x="574675" y="6477000"/>
            <a:ext cx="4949825" cy="5334000"/>
          </a:xfrm>
        </p:spPr>
        <p:txBody>
          <a:bodyPr/>
          <a:lstStyle>
            <a:lvl1pPr>
              <a:lnSpc>
                <a:spcPct val="100000"/>
              </a:lnSpc>
              <a:defRPr sz="8600">
                <a:solidFill>
                  <a:schemeClr val="accent1"/>
                </a:solidFill>
              </a:defRPr>
            </a:lvl1pPr>
            <a:lvl2pPr>
              <a:lnSpc>
                <a:spcPct val="100000"/>
              </a:lnSpc>
              <a:defRPr sz="8600">
                <a:solidFill>
                  <a:schemeClr val="accent1"/>
                </a:solidFill>
              </a:defRPr>
            </a:lvl2pPr>
            <a:lvl3pPr>
              <a:lnSpc>
                <a:spcPct val="100000"/>
              </a:lnSpc>
              <a:defRPr sz="8600">
                <a:solidFill>
                  <a:schemeClr val="accent1"/>
                </a:solidFill>
              </a:defRPr>
            </a:lvl3pPr>
            <a:lvl4pPr>
              <a:lnSpc>
                <a:spcPct val="100000"/>
              </a:lnSpc>
              <a:defRPr sz="8600">
                <a:solidFill>
                  <a:schemeClr val="accent1"/>
                </a:solidFill>
              </a:defRPr>
            </a:lvl4pPr>
            <a:lvl5pPr>
              <a:lnSpc>
                <a:spcPct val="100000"/>
              </a:lnSpc>
              <a:defRPr sz="8600">
                <a:solidFill>
                  <a:schemeClr val="accent1"/>
                </a:solidFill>
              </a:defRPr>
            </a:lvl5pPr>
          </a:lstStyle>
          <a:p>
            <a:pPr lvl="0"/>
            <a:r>
              <a:rPr lang="en-US" dirty="0"/>
              <a:t>+000M</a:t>
            </a:r>
          </a:p>
        </p:txBody>
      </p:sp>
      <p:sp>
        <p:nvSpPr>
          <p:cNvPr id="11" name="Text Placeholder 10">
            <a:extLst>
              <a:ext uri="{FF2B5EF4-FFF2-40B4-BE49-F238E27FC236}">
                <a16:creationId xmlns:a16="http://schemas.microsoft.com/office/drawing/2014/main" id="{2C97FE8A-75E3-6FC8-02DD-50E0A4C8C958}"/>
              </a:ext>
            </a:extLst>
          </p:cNvPr>
          <p:cNvSpPr>
            <a:spLocks noGrp="1"/>
          </p:cNvSpPr>
          <p:nvPr>
            <p:ph type="body" sz="quarter" idx="13"/>
          </p:nvPr>
        </p:nvSpPr>
        <p:spPr>
          <a:xfrm>
            <a:off x="6667500" y="6477000"/>
            <a:ext cx="11049000" cy="5334000"/>
          </a:xfrm>
        </p:spPr>
        <p:txBody>
          <a:bodyPr/>
          <a:lstStyle>
            <a:lvl1pPr>
              <a:lnSpc>
                <a:spcPct val="100000"/>
              </a:lnSpc>
              <a:spcBef>
                <a:spcPts val="0"/>
              </a:spcBef>
              <a:defRPr sz="8600">
                <a:solidFill>
                  <a:schemeClr val="tx1"/>
                </a:solidFill>
              </a:defRPr>
            </a:lvl1pPr>
            <a:lvl2pPr marL="786384" indent="-786384">
              <a:lnSpc>
                <a:spcPct val="100000"/>
              </a:lnSpc>
              <a:spcBef>
                <a:spcPts val="0"/>
              </a:spcBef>
              <a:defRPr sz="8600">
                <a:solidFill>
                  <a:schemeClr val="tx1"/>
                </a:solidFill>
              </a:defRPr>
            </a:lvl2pPr>
            <a:lvl3pPr marL="1499616" indent="-786384">
              <a:lnSpc>
                <a:spcPct val="100000"/>
              </a:lnSpc>
              <a:spcBef>
                <a:spcPts val="0"/>
              </a:spcBef>
              <a:defRPr sz="8600">
                <a:solidFill>
                  <a:schemeClr val="tx1"/>
                </a:solidFill>
              </a:defRPr>
            </a:lvl3pPr>
            <a:lvl4pPr marL="2286000" indent="-786384">
              <a:lnSpc>
                <a:spcPct val="100000"/>
              </a:lnSpc>
              <a:spcBef>
                <a:spcPts val="0"/>
              </a:spcBef>
              <a:defRPr sz="8600">
                <a:solidFill>
                  <a:schemeClr val="tx1"/>
                </a:solidFill>
              </a:defRPr>
            </a:lvl4pPr>
            <a:lvl5pPr>
              <a:lnSpc>
                <a:spcPct val="100000"/>
              </a:lnSpc>
              <a:spcBef>
                <a:spcPts val="0"/>
              </a:spcBef>
              <a:defRPr sz="8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a:extLst>
              <a:ext uri="{FF2B5EF4-FFF2-40B4-BE49-F238E27FC236}">
                <a16:creationId xmlns:a16="http://schemas.microsoft.com/office/drawing/2014/main" id="{B3EE9E1A-5619-752E-836B-A127FD2C7D75}"/>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0837D060-1DA4-2AC5-AC63-E1AFDD16370F}"/>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7747644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3 callouts, horizontal">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6667500" y="8191500"/>
            <a:ext cx="1714500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6667500" y="4000500"/>
            <a:ext cx="1714500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6667500" y="411480"/>
            <a:ext cx="4951413" cy="2859087"/>
          </a:xfrm>
        </p:spPr>
        <p:txBody>
          <a:bodyPr/>
          <a:lstStyle>
            <a:lvl1pPr>
              <a:lnSpc>
                <a:spcPct val="90000"/>
              </a:lnSpc>
              <a:defRPr sz="13000">
                <a:solidFill>
                  <a:schemeClr val="accent1"/>
                </a:solidFill>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576072" y="576072"/>
            <a:ext cx="4949825" cy="2859088"/>
          </a:xfrm>
        </p:spPr>
        <p:txBody>
          <a:bodyPr/>
          <a:lstStyle>
            <a:lvl1pPr>
              <a:lnSpc>
                <a:spcPct val="110000"/>
              </a:lnSpc>
              <a:defRPr sz="36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6667500" y="12042775"/>
            <a:ext cx="4951413" cy="1143000"/>
          </a:xfrm>
        </p:spPr>
        <p:txBody>
          <a:bodyPr anchor="b"/>
          <a:lstStyle>
            <a:lvl1pPr>
              <a:lnSpc>
                <a:spcPct val="120000"/>
              </a:lnSpc>
              <a:spcBef>
                <a:spcPts val="0"/>
              </a:spcBef>
              <a:defRPr sz="1600" b="0" i="0">
                <a:solidFill>
                  <a:schemeClr val="tx1"/>
                </a:solidFill>
                <a:latin typeface="IBM Plex Sans" panose="020B0503050203000203" pitchFamily="34" charset="0"/>
              </a:defRPr>
            </a:lvl1pPr>
            <a:lvl2pPr>
              <a:lnSpc>
                <a:spcPct val="120000"/>
              </a:lnSpc>
              <a:spcBef>
                <a:spcPts val="0"/>
              </a:spcBef>
              <a:defRPr sz="1600" b="0" i="0">
                <a:solidFill>
                  <a:schemeClr val="tx1"/>
                </a:solidFill>
                <a:latin typeface="IBM Plex Sans" panose="020B0503050203000203" pitchFamily="34" charset="0"/>
              </a:defRPr>
            </a:lvl2pPr>
            <a:lvl3pPr>
              <a:lnSpc>
                <a:spcPct val="120000"/>
              </a:lnSpc>
              <a:spcBef>
                <a:spcPts val="0"/>
              </a:spcBef>
              <a:defRPr sz="1600" b="0" i="0">
                <a:solidFill>
                  <a:schemeClr val="tx1"/>
                </a:solidFill>
                <a:latin typeface="IBM Plex Sans" panose="020B0503050203000203" pitchFamily="34" charset="0"/>
              </a:defRPr>
            </a:lvl3pPr>
            <a:lvl4pPr>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12763500" y="576072"/>
            <a:ext cx="7620000" cy="2859087"/>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12763500" y="4381500"/>
            <a:ext cx="7620000" cy="2857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12763500" y="8572500"/>
            <a:ext cx="7620000" cy="2857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667500" y="4187952"/>
            <a:ext cx="4951413" cy="2857506"/>
          </a:xfrm>
        </p:spPr>
        <p:txBody>
          <a:bodyPr/>
          <a:lstStyle>
            <a:lvl1pPr>
              <a:lnSpc>
                <a:spcPct val="90000"/>
              </a:lnSpc>
              <a:defRPr sz="13000">
                <a:solidFill>
                  <a:schemeClr val="accent1"/>
                </a:solidFill>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6667501" y="8403336"/>
            <a:ext cx="4951411" cy="2857506"/>
          </a:xfrm>
        </p:spPr>
        <p:txBody>
          <a:bodyPr/>
          <a:lstStyle>
            <a:lvl1pPr>
              <a:lnSpc>
                <a:spcPct val="90000"/>
              </a:lnSpc>
              <a:defRPr sz="13000">
                <a:solidFill>
                  <a:schemeClr val="accent1"/>
                </a:solidFill>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65611160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4 columns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1C17B282-9F6A-839A-442D-69BC9DF3749A}"/>
              </a:ext>
            </a:extLst>
          </p:cNvPr>
          <p:cNvSpPr>
            <a:spLocks noGrp="1"/>
          </p:cNvSpPr>
          <p:nvPr>
            <p:ph type="body" sz="quarter" idx="11"/>
          </p:nvPr>
        </p:nvSpPr>
        <p:spPr>
          <a:xfrm>
            <a:off x="576072" y="3429000"/>
            <a:ext cx="4956175"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2613134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4 columns, short divide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576072"/>
            <a:ext cx="4956175" cy="1525587"/>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6">
            <a:extLst>
              <a:ext uri="{FF2B5EF4-FFF2-40B4-BE49-F238E27FC236}">
                <a16:creationId xmlns:a16="http://schemas.microsoft.com/office/drawing/2014/main" id="{1239EA8E-6B4C-405F-E7F6-ABB450E07109}"/>
              </a:ext>
            </a:extLst>
          </p:cNvPr>
          <p:cNvSpPr>
            <a:spLocks noGrp="1"/>
          </p:cNvSpPr>
          <p:nvPr>
            <p:ph type="body" sz="quarter" idx="19"/>
          </p:nvPr>
        </p:nvSpPr>
        <p:spPr>
          <a:xfrm>
            <a:off x="579437" y="3429000"/>
            <a:ext cx="4951413"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20" name="Straight Connector 19">
            <a:extLst>
              <a:ext uri="{FF2B5EF4-FFF2-40B4-BE49-F238E27FC236}">
                <a16:creationId xmlns:a16="http://schemas.microsoft.com/office/drawing/2014/main" id="{ABAB2974-AD95-0BF2-C41A-265AEF03B4F7}"/>
              </a:ext>
            </a:extLst>
          </p:cNvPr>
          <p:cNvCxnSpPr>
            <a:cxnSpLocks/>
          </p:cNvCxnSpPr>
          <p:nvPr userDrawn="1"/>
        </p:nvCxnSpPr>
        <p:spPr bwMode="auto">
          <a:xfrm>
            <a:off x="6096000" y="3429000"/>
            <a:ext cx="0" cy="8572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DB8CB8D-C4DB-E357-4948-59CD6A18A9DC}"/>
              </a:ext>
            </a:extLst>
          </p:cNvPr>
          <p:cNvCxnSpPr/>
          <p:nvPr userDrawn="1"/>
        </p:nvCxnSpPr>
        <p:spPr bwMode="auto">
          <a:xfrm>
            <a:off x="12188952" y="3429000"/>
            <a:ext cx="0" cy="857707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5887E5-28C4-AA99-EBD5-E34B88F46F25}"/>
              </a:ext>
            </a:extLst>
          </p:cNvPr>
          <p:cNvCxnSpPr/>
          <p:nvPr userDrawn="1"/>
        </p:nvCxnSpPr>
        <p:spPr bwMode="auto">
          <a:xfrm>
            <a:off x="18288000" y="3429000"/>
            <a:ext cx="0" cy="857707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DB52D7E1-3828-A1B9-9239-637B1E2A5431}"/>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69EE7B3-BC6A-6676-8FA2-607F9B08DA3D}"/>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15231023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576072"/>
            <a:ext cx="4956175"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76072"/>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76072"/>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59970703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4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332-B5B5-4358-3C72-8B35F374A887}"/>
              </a:ext>
            </a:extLst>
          </p:cNvPr>
          <p:cNvSpPr>
            <a:spLocks noGrp="1"/>
          </p:cNvSpPr>
          <p:nvPr>
            <p:ph type="title"/>
          </p:nvPr>
        </p:nvSpPr>
        <p:spPr>
          <a:xfrm>
            <a:off x="576072" y="576072"/>
            <a:ext cx="4949825" cy="2097087"/>
          </a:xfrm>
        </p:spPr>
        <p:txBody>
          <a:bodyPr/>
          <a:lstStyle>
            <a:lvl1pPr>
              <a:lnSpc>
                <a:spcPct val="110000"/>
              </a:lnSpc>
              <a:defRPr sz="24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A59C4772-2960-241E-274D-18A4B5568DAB}"/>
              </a:ext>
            </a:extLst>
          </p:cNvPr>
          <p:cNvSpPr>
            <a:spLocks noGrp="1"/>
          </p:cNvSpPr>
          <p:nvPr>
            <p:ph type="body" sz="quarter" idx="11"/>
          </p:nvPr>
        </p:nvSpPr>
        <p:spPr>
          <a:xfrm>
            <a:off x="576072" y="3429000"/>
            <a:ext cx="4956175" cy="4000500"/>
          </a:xfrm>
        </p:spPr>
        <p:txBody>
          <a:bodyPr/>
          <a:lstStyle>
            <a:lvl1pPr>
              <a:lnSpc>
                <a:spcPct val="100000"/>
              </a:lnSpc>
              <a:spcBef>
                <a:spcPts val="0"/>
              </a:spcBef>
              <a:defRPr sz="3600">
                <a:solidFill>
                  <a:schemeClr val="tx1"/>
                </a:solidFill>
              </a:defRPr>
            </a:lvl1pPr>
          </a:lstStyle>
          <a:p>
            <a:pPr lvl="0"/>
            <a:r>
              <a:rPr lang="en-GB"/>
              <a:t>Click to edit Master text styles</a:t>
            </a:r>
          </a:p>
        </p:txBody>
      </p:sp>
      <p:sp>
        <p:nvSpPr>
          <p:cNvPr id="10" name="Text Placeholder 9">
            <a:extLst>
              <a:ext uri="{FF2B5EF4-FFF2-40B4-BE49-F238E27FC236}">
                <a16:creationId xmlns:a16="http://schemas.microsoft.com/office/drawing/2014/main" id="{627CF39F-F0FC-7815-2582-A13E0599BC21}"/>
              </a:ext>
            </a:extLst>
          </p:cNvPr>
          <p:cNvSpPr>
            <a:spLocks noGrp="1"/>
          </p:cNvSpPr>
          <p:nvPr>
            <p:ph type="body" sz="quarter" idx="12"/>
          </p:nvPr>
        </p:nvSpPr>
        <p:spPr>
          <a:xfrm>
            <a:off x="6667500" y="3429000"/>
            <a:ext cx="4951413"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9">
            <a:extLst>
              <a:ext uri="{FF2B5EF4-FFF2-40B4-BE49-F238E27FC236}">
                <a16:creationId xmlns:a16="http://schemas.microsoft.com/office/drawing/2014/main" id="{68C92137-8AC3-46D8-C9A2-F6F058938BEF}"/>
              </a:ext>
            </a:extLst>
          </p:cNvPr>
          <p:cNvSpPr>
            <a:spLocks noGrp="1"/>
          </p:cNvSpPr>
          <p:nvPr>
            <p:ph type="body" sz="quarter" idx="13"/>
          </p:nvPr>
        </p:nvSpPr>
        <p:spPr>
          <a:xfrm>
            <a:off x="12768031" y="3429000"/>
            <a:ext cx="4942120"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9">
            <a:extLst>
              <a:ext uri="{FF2B5EF4-FFF2-40B4-BE49-F238E27FC236}">
                <a16:creationId xmlns:a16="http://schemas.microsoft.com/office/drawing/2014/main" id="{AC380211-AA5F-2F8D-309F-DC766DF1EF52}"/>
              </a:ext>
            </a:extLst>
          </p:cNvPr>
          <p:cNvSpPr>
            <a:spLocks noGrp="1"/>
          </p:cNvSpPr>
          <p:nvPr>
            <p:ph type="body" sz="quarter" idx="14"/>
          </p:nvPr>
        </p:nvSpPr>
        <p:spPr>
          <a:xfrm>
            <a:off x="18859501" y="3429000"/>
            <a:ext cx="4952999"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Picture Placeholder 13">
            <a:extLst>
              <a:ext uri="{FF2B5EF4-FFF2-40B4-BE49-F238E27FC236}">
                <a16:creationId xmlns:a16="http://schemas.microsoft.com/office/drawing/2014/main" id="{637C5D5A-A533-DB2D-8BBE-C9DAA013CA01}"/>
              </a:ext>
            </a:extLst>
          </p:cNvPr>
          <p:cNvSpPr>
            <a:spLocks noGrp="1"/>
          </p:cNvSpPr>
          <p:nvPr>
            <p:ph type="pic" sz="quarter" idx="15" hasCustomPrompt="1"/>
          </p:nvPr>
        </p:nvSpPr>
        <p:spPr>
          <a:xfrm>
            <a:off x="6667500" y="576072"/>
            <a:ext cx="1216152" cy="1216152"/>
          </a:xfrm>
        </p:spPr>
        <p:txBody>
          <a:bodyPr anchor="ctr"/>
          <a:lstStyle>
            <a:lvl1pPr algn="ctr">
              <a:defRPr sz="1600">
                <a:solidFill>
                  <a:schemeClr val="tx1"/>
                </a:solidFill>
              </a:defRPr>
            </a:lvl1pPr>
          </a:lstStyle>
          <a:p>
            <a:r>
              <a:rPr lang="en-US" dirty="0"/>
              <a:t>Pictogram</a:t>
            </a:r>
          </a:p>
        </p:txBody>
      </p:sp>
      <p:sp>
        <p:nvSpPr>
          <p:cNvPr id="15" name="Picture Placeholder 13">
            <a:extLst>
              <a:ext uri="{FF2B5EF4-FFF2-40B4-BE49-F238E27FC236}">
                <a16:creationId xmlns:a16="http://schemas.microsoft.com/office/drawing/2014/main" id="{81413BEF-DDD1-548F-409B-224DE030B67E}"/>
              </a:ext>
            </a:extLst>
          </p:cNvPr>
          <p:cNvSpPr>
            <a:spLocks noGrp="1"/>
          </p:cNvSpPr>
          <p:nvPr>
            <p:ph type="pic" sz="quarter" idx="16" hasCustomPrompt="1"/>
          </p:nvPr>
        </p:nvSpPr>
        <p:spPr>
          <a:xfrm>
            <a:off x="12776353" y="576072"/>
            <a:ext cx="1216152" cy="1216152"/>
          </a:xfrm>
        </p:spPr>
        <p:txBody>
          <a:bodyPr anchor="ctr"/>
          <a:lstStyle>
            <a:lvl1pPr algn="ctr">
              <a:defRPr sz="1600">
                <a:solidFill>
                  <a:schemeClr val="tx1"/>
                </a:solidFill>
              </a:defRPr>
            </a:lvl1pPr>
          </a:lstStyle>
          <a:p>
            <a:r>
              <a:rPr lang="en-US" dirty="0"/>
              <a:t>Pictogram</a:t>
            </a:r>
          </a:p>
        </p:txBody>
      </p:sp>
      <p:sp>
        <p:nvSpPr>
          <p:cNvPr id="16" name="Picture Placeholder 13">
            <a:extLst>
              <a:ext uri="{FF2B5EF4-FFF2-40B4-BE49-F238E27FC236}">
                <a16:creationId xmlns:a16="http://schemas.microsoft.com/office/drawing/2014/main" id="{B37C3DBB-1177-5FC6-7F7F-E6C5931C9620}"/>
              </a:ext>
            </a:extLst>
          </p:cNvPr>
          <p:cNvSpPr>
            <a:spLocks noGrp="1"/>
          </p:cNvSpPr>
          <p:nvPr>
            <p:ph type="pic" sz="quarter" idx="17" hasCustomPrompt="1"/>
          </p:nvPr>
        </p:nvSpPr>
        <p:spPr>
          <a:xfrm>
            <a:off x="18859500" y="576072"/>
            <a:ext cx="1216152" cy="1216152"/>
          </a:xfrm>
        </p:spPr>
        <p:txBody>
          <a:bodyPr anchor="ctr"/>
          <a:lstStyle>
            <a:lvl1pPr algn="ctr">
              <a:defRPr sz="1600">
                <a:solidFill>
                  <a:schemeClr val="tx1"/>
                </a:solidFill>
              </a:defRPr>
            </a:lvl1pPr>
          </a:lstStyle>
          <a:p>
            <a:r>
              <a:rPr lang="en-US" dirty="0"/>
              <a:t>Pictogram</a:t>
            </a:r>
          </a:p>
        </p:txBody>
      </p:sp>
      <p:sp>
        <p:nvSpPr>
          <p:cNvPr id="4" name="Footer Placeholder 3">
            <a:extLst>
              <a:ext uri="{FF2B5EF4-FFF2-40B4-BE49-F238E27FC236}">
                <a16:creationId xmlns:a16="http://schemas.microsoft.com/office/drawing/2014/main" id="{ACE782CF-665F-3C56-698C-16112EB19B2F}"/>
              </a:ext>
            </a:extLst>
          </p:cNvPr>
          <p:cNvSpPr>
            <a:spLocks noGrp="1"/>
          </p:cNvSpPr>
          <p:nvPr>
            <p:ph type="ftr" sz="quarter" idx="18"/>
          </p:nvPr>
        </p:nvSpPr>
        <p:spPr/>
        <p:txBody>
          <a:bodyPr/>
          <a:lstStyle/>
          <a:p>
            <a:endParaRPr lang="en-US" dirty="0"/>
          </a:p>
        </p:txBody>
      </p:sp>
      <p:cxnSp>
        <p:nvCxnSpPr>
          <p:cNvPr id="17" name="Straight Connector 16">
            <a:extLst>
              <a:ext uri="{FF2B5EF4-FFF2-40B4-BE49-F238E27FC236}">
                <a16:creationId xmlns:a16="http://schemas.microsoft.com/office/drawing/2014/main" id="{4D695107-5427-4D2D-F88F-89BA74127CBF}"/>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3B07B4A-5DB5-8126-EA79-502787053E82}"/>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D829559-0A72-8826-E06A-C6CCD39750A4}"/>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Slide Number">
            <a:extLst>
              <a:ext uri="{FF2B5EF4-FFF2-40B4-BE49-F238E27FC236}">
                <a16:creationId xmlns:a16="http://schemas.microsoft.com/office/drawing/2014/main" id="{D2A45AB7-102C-FBDF-94FD-99783B6A5A1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958994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23798D-A03E-2BC6-136A-14C1E387E723}"/>
              </a:ext>
            </a:extLst>
          </p:cNvPr>
          <p:cNvSpPr/>
          <p:nvPr userDrawn="1"/>
        </p:nvSpPr>
        <p:spPr bwMode="auto">
          <a:xfrm>
            <a:off x="0" y="0"/>
            <a:ext cx="24387175" cy="12001500"/>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9" cy="4573587"/>
          </a:xfrm>
        </p:spPr>
        <p:txBody>
          <a:bodyPr/>
          <a:lstStyle>
            <a:lvl1pPr>
              <a:lnSpc>
                <a:spcPct val="100000"/>
              </a:lnSpc>
              <a:defRPr sz="8600">
                <a:solidFill>
                  <a:schemeClr val="tx2"/>
                </a:solidFill>
              </a:defRPr>
            </a:lvl1pPr>
          </a:lstStyle>
          <a:p>
            <a:r>
              <a:rPr lang="en-GB"/>
              <a:t>Click to edit Master title style</a:t>
            </a:r>
            <a:endParaRPr lang="en-US" dirty="0"/>
          </a:p>
        </p:txBody>
      </p:sp>
      <p:sp>
        <p:nvSpPr>
          <p:cNvPr id="5" name="Text Placeholder 6">
            <a:extLst>
              <a:ext uri="{FF2B5EF4-FFF2-40B4-BE49-F238E27FC236}">
                <a16:creationId xmlns:a16="http://schemas.microsoft.com/office/drawing/2014/main" id="{28CADC67-06E4-9D0B-7A49-159C1E99D517}"/>
              </a:ext>
            </a:extLst>
          </p:cNvPr>
          <p:cNvSpPr>
            <a:spLocks noGrp="1"/>
          </p:cNvSpPr>
          <p:nvPr>
            <p:ph type="body" sz="quarter" idx="12"/>
          </p:nvPr>
        </p:nvSpPr>
        <p:spPr>
          <a:xfrm>
            <a:off x="576072" y="12088368"/>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6BAFC6AD-C46B-8438-C789-096006859E45}"/>
              </a:ext>
            </a:extLst>
          </p:cNvPr>
          <p:cNvSpPr>
            <a:spLocks noGrp="1"/>
          </p:cNvSpPr>
          <p:nvPr>
            <p:ph type="body" sz="quarter" idx="13"/>
          </p:nvPr>
        </p:nvSpPr>
        <p:spPr>
          <a:xfrm>
            <a:off x="6671501" y="12084739"/>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4" name="Picture 3">
            <a:extLst>
              <a:ext uri="{FF2B5EF4-FFF2-40B4-BE49-F238E27FC236}">
                <a16:creationId xmlns:a16="http://schemas.microsoft.com/office/drawing/2014/main" id="{CCD12723-D775-EE21-95A9-8E6D8BA4DC28}"/>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169867043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 wide colum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384048"/>
            <a:ext cx="4949825" cy="1141412"/>
          </a:xfrm>
        </p:spPr>
        <p:txBody>
          <a:bodyPr/>
          <a:lstStyle>
            <a:lvl1pPr>
              <a:lnSpc>
                <a:spcPct val="100000"/>
              </a:lnSpc>
              <a:defRPr sz="6400">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10096500"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5976" y="384048"/>
            <a:ext cx="4956175" cy="1141412"/>
          </a:xfrm>
        </p:spPr>
        <p:txBody>
          <a:bodyPr/>
          <a:lstStyle>
            <a:lvl1pPr>
              <a:lnSpc>
                <a:spcPct val="100000"/>
              </a:lnSpc>
              <a:spcBef>
                <a:spcPts val="0"/>
              </a:spcBef>
              <a:defRPr sz="6400">
                <a:solidFill>
                  <a:schemeClr val="tx2"/>
                </a:solidFill>
              </a:defRPr>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GB"/>
              <a:t>Click to edit Master text styles</a:t>
            </a:r>
          </a:p>
        </p:txBody>
      </p:sp>
      <p:sp>
        <p:nvSpPr>
          <p:cNvPr id="4" name="Footer Placeholder 3">
            <a:extLst>
              <a:ext uri="{FF2B5EF4-FFF2-40B4-BE49-F238E27FC236}">
                <a16:creationId xmlns:a16="http://schemas.microsoft.com/office/drawing/2014/main" id="{BA03B922-FA59-5165-48BF-0B57DFD66348}"/>
              </a:ext>
            </a:extLst>
          </p:cNvPr>
          <p:cNvSpPr>
            <a:spLocks noGrp="1"/>
          </p:cNvSpPr>
          <p:nvPr>
            <p:ph type="ftr" sz="quarter" idx="16"/>
          </p:nvPr>
        </p:nvSpPr>
        <p:spPr/>
        <p:txBody>
          <a:bodyPr/>
          <a:lstStyle/>
          <a:p>
            <a:endParaRPr lang="en-US" dirty="0"/>
          </a:p>
        </p:txBody>
      </p:sp>
      <p:sp>
        <p:nvSpPr>
          <p:cNvPr id="5" name="Slide Number">
            <a:extLst>
              <a:ext uri="{FF2B5EF4-FFF2-40B4-BE49-F238E27FC236}">
                <a16:creationId xmlns:a16="http://schemas.microsoft.com/office/drawing/2014/main" id="{5C3B405E-94D1-4A09-C6BF-A66D9CBEF63D}"/>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536496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2 wid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576072" y="576072"/>
            <a:ext cx="7424927" cy="1906588"/>
          </a:xfrm>
        </p:spPr>
        <p:txBody>
          <a:bodyPr/>
          <a:lstStyle>
            <a:lvl1pPr>
              <a:lnSpc>
                <a:spcPct val="110000"/>
              </a:lnSpc>
              <a:defRPr sz="36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DABBA43D-8D00-4EDB-B803-D1EEE6CE2CB5}"/>
              </a:ext>
            </a:extLst>
          </p:cNvPr>
          <p:cNvSpPr>
            <a:spLocks noGrp="1"/>
          </p:cNvSpPr>
          <p:nvPr>
            <p:ph type="body" sz="quarter" idx="11"/>
          </p:nvPr>
        </p:nvSpPr>
        <p:spPr>
          <a:xfrm>
            <a:off x="576072" y="3429000"/>
            <a:ext cx="10099675" cy="8572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4">
            <a:extLst>
              <a:ext uri="{FF2B5EF4-FFF2-40B4-BE49-F238E27FC236}">
                <a16:creationId xmlns:a16="http://schemas.microsoft.com/office/drawing/2014/main" id="{D32DCE7C-29C5-BC86-B154-7DD0C4F0553A}"/>
              </a:ext>
            </a:extLst>
          </p:cNvPr>
          <p:cNvSpPr>
            <a:spLocks noGrp="1"/>
          </p:cNvSpPr>
          <p:nvPr>
            <p:ph type="body" sz="quarter" idx="12"/>
          </p:nvPr>
        </p:nvSpPr>
        <p:spPr>
          <a:xfrm>
            <a:off x="12763500" y="3429000"/>
            <a:ext cx="10096500" cy="8572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p:txBody>
          <a:bodyPr/>
          <a:lstStyle/>
          <a:p>
            <a:endParaRPr lang="en-US" dirty="0"/>
          </a:p>
        </p:txBody>
      </p:sp>
      <p:sp>
        <p:nvSpPr>
          <p:cNvPr id="7" name="Slide Number">
            <a:extLst>
              <a:ext uri="{FF2B5EF4-FFF2-40B4-BE49-F238E27FC236}">
                <a16:creationId xmlns:a16="http://schemas.microsoft.com/office/drawing/2014/main" id="{38EC09FB-402F-F3CE-E1D2-51583F1BCCFA}"/>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7494512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2 column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576072" y="384048"/>
            <a:ext cx="11045825" cy="4573587"/>
          </a:xfrm>
        </p:spPr>
        <p:txBody>
          <a:bodyPr rIns="457200"/>
          <a:lstStyle>
            <a:lvl1pPr>
              <a:lnSpc>
                <a:spcPct val="100000"/>
              </a:lnSpc>
              <a:defRPr>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12763500" y="576072"/>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18859500" y="576072"/>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endParaRPr lang="en-US" dirty="0"/>
          </a:p>
        </p:txBody>
      </p:sp>
      <p:sp>
        <p:nvSpPr>
          <p:cNvPr id="7" name="Slide Number">
            <a:extLst>
              <a:ext uri="{FF2B5EF4-FFF2-40B4-BE49-F238E27FC236}">
                <a16:creationId xmlns:a16="http://schemas.microsoft.com/office/drawing/2014/main" id="{C7A51FE3-0F54-1487-47B4-164B5B802CA1}"/>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982170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2 column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576072" y="576072"/>
            <a:ext cx="4953000" cy="4573587"/>
          </a:xfrm>
        </p:spPr>
        <p:txBody>
          <a:bodyPr/>
          <a:lstStyle>
            <a:lvl1pPr>
              <a:lnSpc>
                <a:spcPct val="100000"/>
              </a:lnSpc>
              <a:defRPr sz="36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12763500" y="569913"/>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18859500" y="569913"/>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endParaRPr lang="en-US" dirty="0"/>
          </a:p>
        </p:txBody>
      </p:sp>
      <p:sp>
        <p:nvSpPr>
          <p:cNvPr id="7" name="Slide Number">
            <a:extLst>
              <a:ext uri="{FF2B5EF4-FFF2-40B4-BE49-F238E27FC236}">
                <a16:creationId xmlns:a16="http://schemas.microsoft.com/office/drawing/2014/main" id="{745FF4F8-7F82-E9C2-8046-C791019E1694}"/>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20495605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2 columns, divider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576072" y="384048"/>
            <a:ext cx="11039476" cy="4573587"/>
          </a:xfrm>
        </p:spPr>
        <p:txBody>
          <a:bodyPr rIns="457200"/>
          <a:lstStyle>
            <a:lvl1pPr>
              <a:lnSpc>
                <a:spcPct val="100000"/>
              </a:lnSpc>
              <a:defRPr>
                <a:solidFill>
                  <a:schemeClr val="tx2"/>
                </a:solidFill>
              </a:defRPr>
            </a:lvl1pPr>
          </a:lstStyle>
          <a:p>
            <a:r>
              <a:rPr lang="en-GB"/>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12763500" y="576072"/>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18859500" y="576072"/>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1276350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18862675"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endParaRPr lang="en-US" dirty="0"/>
          </a:p>
        </p:txBody>
      </p:sp>
      <p:sp>
        <p:nvSpPr>
          <p:cNvPr id="7" name="Slide Number">
            <a:extLst>
              <a:ext uri="{FF2B5EF4-FFF2-40B4-BE49-F238E27FC236}">
                <a16:creationId xmlns:a16="http://schemas.microsoft.com/office/drawing/2014/main" id="{9BFC0CA6-CE6F-D94C-2967-FBF2240020C4}"/>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717083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2 columns, divider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576072" y="576072"/>
            <a:ext cx="4949826" cy="4573587"/>
          </a:xfrm>
        </p:spPr>
        <p:txBody>
          <a:bodyPr rIns="0"/>
          <a:lstStyle>
            <a:lvl1pPr>
              <a:lnSpc>
                <a:spcPct val="100000"/>
              </a:lnSpc>
              <a:defRPr sz="2800">
                <a:solidFill>
                  <a:schemeClr val="tx2"/>
                </a:solidFill>
              </a:defRPr>
            </a:lvl1pPr>
          </a:lstStyle>
          <a:p>
            <a:r>
              <a:rPr lang="en-GB"/>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12763500" y="576072"/>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18859500" y="576072"/>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1276350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1886585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endParaRPr lang="en-US" dirty="0"/>
          </a:p>
        </p:txBody>
      </p:sp>
      <p:sp>
        <p:nvSpPr>
          <p:cNvPr id="7" name="Slide Number">
            <a:extLst>
              <a:ext uri="{FF2B5EF4-FFF2-40B4-BE49-F238E27FC236}">
                <a16:creationId xmlns:a16="http://schemas.microsoft.com/office/drawing/2014/main" id="{8CF1D655-1791-BEF3-D8AA-E589057E73A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62924075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2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384048"/>
            <a:ext cx="4949825" cy="1141413"/>
          </a:xfrm>
        </p:spPr>
        <p:txBody>
          <a:bodyPr/>
          <a:lstStyle>
            <a:lvl1pPr>
              <a:lnSpc>
                <a:spcPct val="100000"/>
              </a:lnSpc>
              <a:defRPr sz="6400">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7638" y="3429000"/>
            <a:ext cx="495300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63638" y="3429000"/>
            <a:ext cx="495935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9151" y="384048"/>
            <a:ext cx="4956175" cy="1141412"/>
          </a:xfrm>
        </p:spPr>
        <p:txBody>
          <a:bodyPr/>
          <a:lstStyle>
            <a:lvl1pPr>
              <a:lnSpc>
                <a:spcPct val="100000"/>
              </a:lnSpc>
              <a:spcBef>
                <a:spcPts val="0"/>
              </a:spcBef>
              <a:defRPr sz="6400">
                <a:solidFill>
                  <a:schemeClr val="tx2"/>
                </a:solidFill>
              </a:defRPr>
            </a:lvl1pPr>
            <a:lvl2pPr>
              <a:lnSpc>
                <a:spcPct val="90000"/>
              </a:lnSpc>
              <a:spcBef>
                <a:spcPts val="0"/>
              </a:spcBef>
              <a:defRPr sz="2800"/>
            </a:lvl2pPr>
            <a:lvl3pPr>
              <a:lnSpc>
                <a:spcPct val="90000"/>
              </a:lnSpc>
              <a:spcBef>
                <a:spcPts val="0"/>
              </a:spcBef>
              <a:defRPr sz="2800"/>
            </a:lvl3pPr>
            <a:lvl4pPr>
              <a:lnSpc>
                <a:spcPct val="90000"/>
              </a:lnSpc>
              <a:spcBef>
                <a:spcPts val="0"/>
              </a:spcBef>
              <a:defRPr sz="2800"/>
            </a:lvl4pPr>
            <a:lvl5pPr>
              <a:lnSpc>
                <a:spcPct val="90000"/>
              </a:lnSpc>
              <a:spcBef>
                <a:spcPts val="0"/>
              </a:spcBef>
              <a:defRPr sz="2800"/>
            </a:lvl5pPr>
          </a:lstStyle>
          <a:p>
            <a:pPr lvl="0"/>
            <a:r>
              <a:rPr lang="en-GB"/>
              <a:t>Click to edit Master text styles</a:t>
            </a:r>
          </a:p>
        </p:txBody>
      </p:sp>
      <p:sp>
        <p:nvSpPr>
          <p:cNvPr id="5" name="Picture Placeholder 4">
            <a:extLst>
              <a:ext uri="{FF2B5EF4-FFF2-40B4-BE49-F238E27FC236}">
                <a16:creationId xmlns:a16="http://schemas.microsoft.com/office/drawing/2014/main" id="{4E8FFEFF-CCD0-A436-418A-5FB8624CCC89}"/>
              </a:ext>
            </a:extLst>
          </p:cNvPr>
          <p:cNvSpPr>
            <a:spLocks noGrp="1" noChangeAspect="1"/>
          </p:cNvSpPr>
          <p:nvPr>
            <p:ph type="pic" sz="quarter" idx="16" hasCustomPrompt="1"/>
          </p:nvPr>
        </p:nvSpPr>
        <p:spPr>
          <a:xfrm>
            <a:off x="12763500" y="576072"/>
            <a:ext cx="1216152" cy="1214462"/>
          </a:xfrm>
        </p:spPr>
        <p:txBody>
          <a:bodyPr anchor="ctr"/>
          <a:lstStyle>
            <a:lvl1pPr algn="ctr">
              <a:defRPr sz="1600">
                <a:solidFill>
                  <a:schemeClr val="tx1"/>
                </a:solidFill>
              </a:defRPr>
            </a:lvl1pPr>
          </a:lstStyle>
          <a:p>
            <a:r>
              <a:rPr lang="en-US" dirty="0"/>
              <a:t>Pictogram</a:t>
            </a:r>
          </a:p>
        </p:txBody>
      </p:sp>
      <p:sp>
        <p:nvSpPr>
          <p:cNvPr id="12" name="Picture Placeholder 11">
            <a:extLst>
              <a:ext uri="{FF2B5EF4-FFF2-40B4-BE49-F238E27FC236}">
                <a16:creationId xmlns:a16="http://schemas.microsoft.com/office/drawing/2014/main" id="{484E55D7-CBB2-992D-3E77-5CB7B7CADA9C}"/>
              </a:ext>
            </a:extLst>
          </p:cNvPr>
          <p:cNvSpPr>
            <a:spLocks noGrp="1" noChangeAspect="1"/>
          </p:cNvSpPr>
          <p:nvPr>
            <p:ph type="pic" sz="quarter" idx="17" hasCustomPrompt="1"/>
          </p:nvPr>
        </p:nvSpPr>
        <p:spPr>
          <a:xfrm>
            <a:off x="18859500" y="576072"/>
            <a:ext cx="1217844" cy="1216152"/>
          </a:xfrm>
        </p:spPr>
        <p:txBody>
          <a:bodyPr anchor="ctr"/>
          <a:lstStyle>
            <a:lvl1pPr algn="ctr">
              <a:defRPr sz="1600">
                <a:solidFill>
                  <a:schemeClr val="tx1"/>
                </a:solidFill>
              </a:defRPr>
            </a:lvl1pPr>
          </a:lstStyle>
          <a:p>
            <a:r>
              <a:rPr lang="en-US" dirty="0"/>
              <a:t>Pictogram</a:t>
            </a:r>
          </a:p>
        </p:txBody>
      </p:sp>
      <p:sp>
        <p:nvSpPr>
          <p:cNvPr id="4" name="Footer Placeholder 3">
            <a:extLst>
              <a:ext uri="{FF2B5EF4-FFF2-40B4-BE49-F238E27FC236}">
                <a16:creationId xmlns:a16="http://schemas.microsoft.com/office/drawing/2014/main" id="{87B96A2B-2DD4-AEBB-75C4-9215E33D2664}"/>
              </a:ext>
            </a:extLst>
          </p:cNvPr>
          <p:cNvSpPr>
            <a:spLocks noGrp="1"/>
          </p:cNvSpPr>
          <p:nvPr>
            <p:ph type="ftr" sz="quarter" idx="18"/>
          </p:nvPr>
        </p:nvSpPr>
        <p:spPr/>
        <p:txBody>
          <a:bodyPr/>
          <a:lstStyle/>
          <a:p>
            <a:endParaRPr lang="en-US" dirty="0"/>
          </a:p>
        </p:txBody>
      </p:sp>
      <p:cxnSp>
        <p:nvCxnSpPr>
          <p:cNvPr id="13" name="Straight Connector 12">
            <a:extLst>
              <a:ext uri="{FF2B5EF4-FFF2-40B4-BE49-F238E27FC236}">
                <a16:creationId xmlns:a16="http://schemas.microsoft.com/office/drawing/2014/main" id="{202744BD-C7A4-D538-2E19-AA279C025A21}"/>
              </a:ext>
            </a:extLst>
          </p:cNvPr>
          <p:cNvCxnSpPr/>
          <p:nvPr userDrawn="1"/>
        </p:nvCxnSpPr>
        <p:spPr bwMode="auto">
          <a:xfrm>
            <a:off x="12188952"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DCE883F-3781-7F7E-8236-8BB5CEBAD77C}"/>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Slide Number">
            <a:extLst>
              <a:ext uri="{FF2B5EF4-FFF2-40B4-BE49-F238E27FC236}">
                <a16:creationId xmlns:a16="http://schemas.microsoft.com/office/drawing/2014/main" id="{FE28AB83-26B6-464D-000B-077BBC188616}"/>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334125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xes, 4 stacked wide, pictograms">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1099CB-CB87-D5D5-506D-4B49C08161D3}"/>
              </a:ext>
            </a:extLst>
          </p:cNvPr>
          <p:cNvSpPr>
            <a:spLocks noGrp="1"/>
          </p:cNvSpPr>
          <p:nvPr>
            <p:ph type="body" sz="quarter" idx="11"/>
          </p:nvPr>
        </p:nvSpPr>
        <p:spPr>
          <a:xfrm>
            <a:off x="576072" y="2478024"/>
            <a:ext cx="6670675"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6">
            <a:extLst>
              <a:ext uri="{FF2B5EF4-FFF2-40B4-BE49-F238E27FC236}">
                <a16:creationId xmlns:a16="http://schemas.microsoft.com/office/drawing/2014/main" id="{FC1DA3C4-E728-0E45-C91D-8EDF4B495FFC}"/>
              </a:ext>
            </a:extLst>
          </p:cNvPr>
          <p:cNvSpPr>
            <a:spLocks noGrp="1"/>
          </p:cNvSpPr>
          <p:nvPr>
            <p:ph type="body" sz="quarter" idx="12"/>
          </p:nvPr>
        </p:nvSpPr>
        <p:spPr>
          <a:xfrm>
            <a:off x="12763500" y="2476500"/>
            <a:ext cx="6667500"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8">
            <a:extLst>
              <a:ext uri="{FF2B5EF4-FFF2-40B4-BE49-F238E27FC236}">
                <a16:creationId xmlns:a16="http://schemas.microsoft.com/office/drawing/2014/main" id="{B0565063-698E-31B0-B619-B99A9A0B3DB6}"/>
              </a:ext>
            </a:extLst>
          </p:cNvPr>
          <p:cNvSpPr>
            <a:spLocks noGrp="1"/>
          </p:cNvSpPr>
          <p:nvPr>
            <p:ph type="body" sz="quarter" idx="13"/>
          </p:nvPr>
        </p:nvSpPr>
        <p:spPr>
          <a:xfrm>
            <a:off x="576072" y="8385048"/>
            <a:ext cx="6670676"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0">
            <a:extLst>
              <a:ext uri="{FF2B5EF4-FFF2-40B4-BE49-F238E27FC236}">
                <a16:creationId xmlns:a16="http://schemas.microsoft.com/office/drawing/2014/main" id="{B4E44FFD-1EB7-1873-F6D1-67DE839EF09E}"/>
              </a:ext>
            </a:extLst>
          </p:cNvPr>
          <p:cNvSpPr>
            <a:spLocks noGrp="1"/>
          </p:cNvSpPr>
          <p:nvPr>
            <p:ph type="body" sz="quarter" idx="14"/>
          </p:nvPr>
        </p:nvSpPr>
        <p:spPr>
          <a:xfrm>
            <a:off x="12763501" y="8382000"/>
            <a:ext cx="6667500"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Picture Placeholder 12">
            <a:extLst>
              <a:ext uri="{FF2B5EF4-FFF2-40B4-BE49-F238E27FC236}">
                <a16:creationId xmlns:a16="http://schemas.microsoft.com/office/drawing/2014/main" id="{30AB5158-BCB8-39EE-DA85-F2CD01699FBB}"/>
              </a:ext>
            </a:extLst>
          </p:cNvPr>
          <p:cNvSpPr>
            <a:spLocks noGrp="1"/>
          </p:cNvSpPr>
          <p:nvPr>
            <p:ph type="pic" sz="quarter" idx="15" hasCustomPrompt="1"/>
          </p:nvPr>
        </p:nvSpPr>
        <p:spPr>
          <a:xfrm>
            <a:off x="576072" y="576072"/>
            <a:ext cx="1216152" cy="1216152"/>
          </a:xfrm>
        </p:spPr>
        <p:txBody>
          <a:bodyPr anchor="ctr"/>
          <a:lstStyle>
            <a:lvl1pPr algn="ctr">
              <a:defRPr sz="1600"/>
            </a:lvl1pPr>
          </a:lstStyle>
          <a:p>
            <a:r>
              <a:rPr lang="en-US" dirty="0"/>
              <a:t>Pictogram</a:t>
            </a:r>
          </a:p>
        </p:txBody>
      </p:sp>
      <p:sp>
        <p:nvSpPr>
          <p:cNvPr id="15" name="Picture Placeholder 14">
            <a:extLst>
              <a:ext uri="{FF2B5EF4-FFF2-40B4-BE49-F238E27FC236}">
                <a16:creationId xmlns:a16="http://schemas.microsoft.com/office/drawing/2014/main" id="{3C3730E5-61EB-7405-CC85-AB04242CDBC4}"/>
              </a:ext>
            </a:extLst>
          </p:cNvPr>
          <p:cNvSpPr>
            <a:spLocks noGrp="1"/>
          </p:cNvSpPr>
          <p:nvPr>
            <p:ph type="pic" sz="quarter" idx="16" hasCustomPrompt="1"/>
          </p:nvPr>
        </p:nvSpPr>
        <p:spPr>
          <a:xfrm>
            <a:off x="12763500" y="576072"/>
            <a:ext cx="1216152" cy="1216152"/>
          </a:xfrm>
        </p:spPr>
        <p:txBody>
          <a:bodyPr anchor="ctr"/>
          <a:lstStyle>
            <a:lvl1pPr algn="ctr">
              <a:defRPr sz="1600"/>
            </a:lvl1pPr>
          </a:lstStyle>
          <a:p>
            <a:r>
              <a:rPr lang="en-US" dirty="0"/>
              <a:t>Pictogram</a:t>
            </a:r>
          </a:p>
        </p:txBody>
      </p:sp>
      <p:sp>
        <p:nvSpPr>
          <p:cNvPr id="17" name="Picture Placeholder 16">
            <a:extLst>
              <a:ext uri="{FF2B5EF4-FFF2-40B4-BE49-F238E27FC236}">
                <a16:creationId xmlns:a16="http://schemas.microsoft.com/office/drawing/2014/main" id="{62C94928-6A9B-2EA7-301C-71E5F2547C8A}"/>
              </a:ext>
            </a:extLst>
          </p:cNvPr>
          <p:cNvSpPr>
            <a:spLocks noGrp="1"/>
          </p:cNvSpPr>
          <p:nvPr>
            <p:ph type="pic" sz="quarter" idx="17" hasCustomPrompt="1"/>
          </p:nvPr>
        </p:nvSpPr>
        <p:spPr>
          <a:xfrm>
            <a:off x="576072" y="6473951"/>
            <a:ext cx="1216152" cy="1216152"/>
          </a:xfrm>
        </p:spPr>
        <p:txBody>
          <a:bodyPr anchor="ctr"/>
          <a:lstStyle>
            <a:lvl1pPr algn="ctr">
              <a:defRPr sz="1600"/>
            </a:lvl1pPr>
          </a:lstStyle>
          <a:p>
            <a:r>
              <a:rPr lang="en-US" dirty="0"/>
              <a:t>Pictogram</a:t>
            </a:r>
          </a:p>
        </p:txBody>
      </p:sp>
      <p:sp>
        <p:nvSpPr>
          <p:cNvPr id="19" name="Picture Placeholder 18">
            <a:extLst>
              <a:ext uri="{FF2B5EF4-FFF2-40B4-BE49-F238E27FC236}">
                <a16:creationId xmlns:a16="http://schemas.microsoft.com/office/drawing/2014/main" id="{2E840026-2FAF-826F-DCFD-3FF0082B0823}"/>
              </a:ext>
            </a:extLst>
          </p:cNvPr>
          <p:cNvSpPr>
            <a:spLocks noGrp="1"/>
          </p:cNvSpPr>
          <p:nvPr>
            <p:ph type="pic" sz="quarter" idx="18" hasCustomPrompt="1"/>
          </p:nvPr>
        </p:nvSpPr>
        <p:spPr>
          <a:xfrm>
            <a:off x="12763500" y="6477000"/>
            <a:ext cx="1216152" cy="1216152"/>
          </a:xfrm>
        </p:spPr>
        <p:txBody>
          <a:bodyPr anchor="ctr"/>
          <a:lstStyle>
            <a:lvl1pPr algn="ctr">
              <a:defRPr sz="1600"/>
            </a:lvl1pPr>
          </a:lstStyle>
          <a:p>
            <a:r>
              <a:rPr lang="en-US" dirty="0"/>
              <a:t>Pictogram</a:t>
            </a:r>
          </a:p>
        </p:txBody>
      </p:sp>
      <p:sp>
        <p:nvSpPr>
          <p:cNvPr id="2" name="Footer Placeholder 1">
            <a:extLst>
              <a:ext uri="{FF2B5EF4-FFF2-40B4-BE49-F238E27FC236}">
                <a16:creationId xmlns:a16="http://schemas.microsoft.com/office/drawing/2014/main" id="{007BB90E-D2B7-D6BA-E8F5-B16C3F57F6F9}"/>
              </a:ext>
            </a:extLst>
          </p:cNvPr>
          <p:cNvSpPr>
            <a:spLocks noGrp="1"/>
          </p:cNvSpPr>
          <p:nvPr>
            <p:ph type="ftr" sz="quarter" idx="19"/>
          </p:nvPr>
        </p:nvSpPr>
        <p:spPr/>
        <p:txBody>
          <a:bodyPr/>
          <a:lstStyle/>
          <a:p>
            <a:endParaRPr lang="en-US" dirty="0"/>
          </a:p>
        </p:txBody>
      </p:sp>
      <p:cxnSp>
        <p:nvCxnSpPr>
          <p:cNvPr id="14" name="Straight Connector 13">
            <a:extLst>
              <a:ext uri="{FF2B5EF4-FFF2-40B4-BE49-F238E27FC236}">
                <a16:creationId xmlns:a16="http://schemas.microsoft.com/office/drawing/2014/main" id="{00A530A6-2F26-DA70-D0D9-6DD90453CEC1}"/>
              </a:ext>
            </a:extLst>
          </p:cNvPr>
          <p:cNvCxnSpPr/>
          <p:nvPr userDrawn="1"/>
        </p:nvCxnSpPr>
        <p:spPr bwMode="auto">
          <a:xfrm>
            <a:off x="12192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C5483A0-0E31-72CE-21C3-6248FAEBC09A}"/>
              </a:ext>
            </a:extLst>
          </p:cNvPr>
          <p:cNvCxnSpPr/>
          <p:nvPr userDrawn="1"/>
        </p:nvCxnSpPr>
        <p:spPr bwMode="auto">
          <a:xfrm>
            <a:off x="56832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 name="Slide Number">
            <a:extLst>
              <a:ext uri="{FF2B5EF4-FFF2-40B4-BE49-F238E27FC236}">
                <a16:creationId xmlns:a16="http://schemas.microsoft.com/office/drawing/2014/main" id="{FDDCE3A8-54F6-70FC-38D0-2AF2D8AB71EE}"/>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8049638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es, 4 stacked,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1682496"/>
            <a:ext cx="5715000" cy="2276856"/>
          </a:xfrm>
        </p:spPr>
        <p:txBody>
          <a:bodyPr/>
          <a:lstStyle>
            <a:lvl1pPr>
              <a:lnSpc>
                <a:spcPct val="110000"/>
              </a:lnSpc>
              <a:defRPr sz="3600">
                <a:solidFill>
                  <a:schemeClr val="tx2"/>
                </a:solidFil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5024" y="576072"/>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76072"/>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endParaRPr lang="en-US" dirty="0"/>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576072" y="576072"/>
            <a:ext cx="4956175" cy="1141412"/>
          </a:xfrm>
        </p:spPr>
        <p:txBody>
          <a:bodyPr/>
          <a:lstStyle>
            <a:lvl1pPr>
              <a:defRPr sz="2800">
                <a:solidFill>
                  <a:schemeClr val="tx2"/>
                </a:solidFill>
              </a:defRPr>
            </a:lvl1pPr>
          </a:lstStyle>
          <a:p>
            <a:pPr lvl="0"/>
            <a:r>
              <a:rPr lang="en-GB"/>
              <a:t>Click to edit Master text styles</a:t>
            </a:r>
          </a:p>
        </p:txBody>
      </p:sp>
      <p:sp>
        <p:nvSpPr>
          <p:cNvPr id="6" name="Slide Number">
            <a:extLst>
              <a:ext uri="{FF2B5EF4-FFF2-40B4-BE49-F238E27FC236}">
                <a16:creationId xmlns:a16="http://schemas.microsoft.com/office/drawing/2014/main" id="{6CE92126-B67C-8301-95D0-A821B804399E}"/>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043324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es, 4 stacked,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1527048"/>
            <a:ext cx="11044239" cy="2276856"/>
          </a:xfrm>
        </p:spPr>
        <p:txBody>
          <a:bodyPr rIns="457200"/>
          <a:lstStyle>
            <a:lvl1pPr>
              <a:lnSpc>
                <a:spcPct val="110000"/>
              </a:lnSpc>
              <a:defRPr sz="6400">
                <a:solidFill>
                  <a:schemeClr val="tx2"/>
                </a:solidFil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69913"/>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69913"/>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endParaRPr lang="en-US" dirty="0"/>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576072" y="576072"/>
            <a:ext cx="4956175" cy="448056"/>
          </a:xfrm>
        </p:spPr>
        <p:txBody>
          <a:bodyPr/>
          <a:lstStyle>
            <a:lvl1pPr>
              <a:defRPr sz="2800">
                <a:solidFill>
                  <a:schemeClr val="tx2"/>
                </a:solidFill>
              </a:defRPr>
            </a:lvl1pPr>
          </a:lstStyle>
          <a:p>
            <a:pPr lvl="0"/>
            <a:r>
              <a:rPr lang="en-GB"/>
              <a:t>Click to edit Master text styles</a:t>
            </a:r>
          </a:p>
        </p:txBody>
      </p:sp>
      <p:sp>
        <p:nvSpPr>
          <p:cNvPr id="6" name="Slide Number">
            <a:extLst>
              <a:ext uri="{FF2B5EF4-FFF2-40B4-BE49-F238E27FC236}">
                <a16:creationId xmlns:a16="http://schemas.microsoft.com/office/drawing/2014/main" id="{D8351E8F-C586-866F-37A3-340B3DD347B2}"/>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918106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lai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9" cy="4573587"/>
          </a:xfrm>
        </p:spPr>
        <p:txBody>
          <a:bodyPr/>
          <a:lstStyle>
            <a:lvl1pPr>
              <a:lnSpc>
                <a:spcPct val="100000"/>
              </a:lnSpc>
              <a:defRPr sz="8600"/>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D1A09496-D938-6EB1-106C-48C5E423EAB0}"/>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222487865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xes, 4 horizontal,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576072" y="576072"/>
            <a:ext cx="4956175" cy="4573587"/>
          </a:xfrm>
        </p:spPr>
        <p:txBody>
          <a:bodyPr/>
          <a:lstStyle>
            <a:lvl1pPr>
              <a:lnSpc>
                <a:spcPct val="100000"/>
              </a:lnSpc>
              <a:defRPr sz="2800">
                <a:solidFill>
                  <a:schemeClr val="tx2"/>
                </a:solidFill>
              </a:defRPr>
            </a:lvl1pPr>
          </a:lstStyle>
          <a:p>
            <a:r>
              <a:rPr lang="en-GB"/>
              <a:t>Click to edit Master title style</a:t>
            </a:r>
            <a:endParaRPr lang="en-US" dirty="0"/>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576072" y="665683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6663241"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1276776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1885950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endParaRPr lang="en-US" dirty="0"/>
          </a:p>
        </p:txBody>
      </p:sp>
      <p:sp>
        <p:nvSpPr>
          <p:cNvPr id="5" name="Slide Number">
            <a:extLst>
              <a:ext uri="{FF2B5EF4-FFF2-40B4-BE49-F238E27FC236}">
                <a16:creationId xmlns:a16="http://schemas.microsoft.com/office/drawing/2014/main" id="{7D0BCD34-4CA7-388C-5244-7DC8F9F36FA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95436229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4 horizontal,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576072" y="384048"/>
            <a:ext cx="11050589" cy="4573587"/>
          </a:xfrm>
        </p:spPr>
        <p:txBody>
          <a:bodyPr rIns="457200"/>
          <a:lstStyle>
            <a:lvl1pPr>
              <a:lnSpc>
                <a:spcPct val="100000"/>
              </a:lnSpc>
              <a:defRPr>
                <a:solidFill>
                  <a:schemeClr val="tx2"/>
                </a:solidFill>
              </a:defRPr>
            </a:lvl1pPr>
          </a:lstStyle>
          <a:p>
            <a:r>
              <a:rPr lang="en-GB"/>
              <a:t>Click to edit Master title style</a:t>
            </a:r>
            <a:endParaRPr lang="en-US" dirty="0"/>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576072" y="6656832"/>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6669591"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1276776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1885950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endParaRPr lang="en-US" dirty="0"/>
          </a:p>
        </p:txBody>
      </p:sp>
      <p:sp>
        <p:nvSpPr>
          <p:cNvPr id="5" name="Slide Number">
            <a:extLst>
              <a:ext uri="{FF2B5EF4-FFF2-40B4-BE49-F238E27FC236}">
                <a16:creationId xmlns:a16="http://schemas.microsoft.com/office/drawing/2014/main" id="{238163DF-77AB-875A-C8AC-2F8AEABFB85F}"/>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5782848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xes, 6 stack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6072" y="576072"/>
            <a:ext cx="4949825" cy="4573588"/>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76072"/>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76072"/>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Text Placeholder 9">
            <a:extLst>
              <a:ext uri="{FF2B5EF4-FFF2-40B4-BE49-F238E27FC236}">
                <a16:creationId xmlns:a16="http://schemas.microsoft.com/office/drawing/2014/main" id="{B1D44C30-196F-B4B1-540A-E556579735DB}"/>
              </a:ext>
            </a:extLst>
          </p:cNvPr>
          <p:cNvSpPr>
            <a:spLocks noGrp="1"/>
          </p:cNvSpPr>
          <p:nvPr>
            <p:ph type="body" sz="quarter" idx="20"/>
          </p:nvPr>
        </p:nvSpPr>
        <p:spPr>
          <a:xfrm>
            <a:off x="6665976" y="576072"/>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5" name="Text Placeholder 4">
            <a:extLst>
              <a:ext uri="{FF2B5EF4-FFF2-40B4-BE49-F238E27FC236}">
                <a16:creationId xmlns:a16="http://schemas.microsoft.com/office/drawing/2014/main" id="{AB1A268B-43F5-F600-93B7-6248877F5D30}"/>
              </a:ext>
            </a:extLst>
          </p:cNvPr>
          <p:cNvSpPr>
            <a:spLocks noGrp="1"/>
          </p:cNvSpPr>
          <p:nvPr>
            <p:ph type="body" sz="quarter" idx="21"/>
          </p:nvPr>
        </p:nvSpPr>
        <p:spPr>
          <a:xfrm>
            <a:off x="6669151"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5605609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6 stacked,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5819-78ED-4475-16CD-65C8A2C5EC85}"/>
              </a:ext>
            </a:extLst>
          </p:cNvPr>
          <p:cNvSpPr>
            <a:spLocks noGrp="1"/>
          </p:cNvSpPr>
          <p:nvPr>
            <p:ph type="title"/>
          </p:nvPr>
        </p:nvSpPr>
        <p:spPr>
          <a:xfrm>
            <a:off x="576072" y="576072"/>
            <a:ext cx="4949825" cy="2859087"/>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B3148C06-F3C6-0E95-A225-29F730DD158B}"/>
              </a:ext>
            </a:extLst>
          </p:cNvPr>
          <p:cNvSpPr>
            <a:spLocks noGrp="1"/>
          </p:cNvSpPr>
          <p:nvPr>
            <p:ph type="body" sz="quarter" idx="11"/>
          </p:nvPr>
        </p:nvSpPr>
        <p:spPr>
          <a:xfrm>
            <a:off x="6667500" y="1333500"/>
            <a:ext cx="4951413"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4">
            <a:extLst>
              <a:ext uri="{FF2B5EF4-FFF2-40B4-BE49-F238E27FC236}">
                <a16:creationId xmlns:a16="http://schemas.microsoft.com/office/drawing/2014/main" id="{81FD5E03-A007-B728-4616-E05622A43A3D}"/>
              </a:ext>
            </a:extLst>
          </p:cNvPr>
          <p:cNvSpPr>
            <a:spLocks noGrp="1"/>
          </p:cNvSpPr>
          <p:nvPr>
            <p:ph type="body" sz="quarter" idx="12"/>
          </p:nvPr>
        </p:nvSpPr>
        <p:spPr>
          <a:xfrm>
            <a:off x="12763501" y="1333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4">
            <a:extLst>
              <a:ext uri="{FF2B5EF4-FFF2-40B4-BE49-F238E27FC236}">
                <a16:creationId xmlns:a16="http://schemas.microsoft.com/office/drawing/2014/main" id="{EEC06719-7195-BBE7-0154-56A039A4B388}"/>
              </a:ext>
            </a:extLst>
          </p:cNvPr>
          <p:cNvSpPr>
            <a:spLocks noGrp="1"/>
          </p:cNvSpPr>
          <p:nvPr>
            <p:ph type="body" sz="quarter" idx="13"/>
          </p:nvPr>
        </p:nvSpPr>
        <p:spPr>
          <a:xfrm>
            <a:off x="18859501" y="1333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4">
            <a:extLst>
              <a:ext uri="{FF2B5EF4-FFF2-40B4-BE49-F238E27FC236}">
                <a16:creationId xmlns:a16="http://schemas.microsoft.com/office/drawing/2014/main" id="{2704E464-B0E0-CDD0-B14B-FA6386285AEC}"/>
              </a:ext>
            </a:extLst>
          </p:cNvPr>
          <p:cNvSpPr>
            <a:spLocks noGrp="1"/>
          </p:cNvSpPr>
          <p:nvPr>
            <p:ph type="body" sz="quarter" idx="14"/>
          </p:nvPr>
        </p:nvSpPr>
        <p:spPr>
          <a:xfrm>
            <a:off x="6667500" y="7429500"/>
            <a:ext cx="4951413"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4">
            <a:extLst>
              <a:ext uri="{FF2B5EF4-FFF2-40B4-BE49-F238E27FC236}">
                <a16:creationId xmlns:a16="http://schemas.microsoft.com/office/drawing/2014/main" id="{E96B64B8-6DA8-8704-DD30-37587B3E6824}"/>
              </a:ext>
            </a:extLst>
          </p:cNvPr>
          <p:cNvSpPr>
            <a:spLocks noGrp="1"/>
          </p:cNvSpPr>
          <p:nvPr>
            <p:ph type="body" sz="quarter" idx="15"/>
          </p:nvPr>
        </p:nvSpPr>
        <p:spPr>
          <a:xfrm>
            <a:off x="12763501" y="7429500"/>
            <a:ext cx="4951413" cy="3792682"/>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4">
            <a:extLst>
              <a:ext uri="{FF2B5EF4-FFF2-40B4-BE49-F238E27FC236}">
                <a16:creationId xmlns:a16="http://schemas.microsoft.com/office/drawing/2014/main" id="{AF965C82-A0A6-A670-C10A-6073DD3549EB}"/>
              </a:ext>
            </a:extLst>
          </p:cNvPr>
          <p:cNvSpPr>
            <a:spLocks noGrp="1"/>
          </p:cNvSpPr>
          <p:nvPr>
            <p:ph type="body" sz="quarter" idx="16"/>
          </p:nvPr>
        </p:nvSpPr>
        <p:spPr>
          <a:xfrm>
            <a:off x="18859501" y="7429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6" name="Picture Placeholder 15">
            <a:extLst>
              <a:ext uri="{FF2B5EF4-FFF2-40B4-BE49-F238E27FC236}">
                <a16:creationId xmlns:a16="http://schemas.microsoft.com/office/drawing/2014/main" id="{DD1F0C48-79E5-E356-43FC-0FCF2DE89A20}"/>
              </a:ext>
            </a:extLst>
          </p:cNvPr>
          <p:cNvSpPr>
            <a:spLocks noGrp="1"/>
          </p:cNvSpPr>
          <p:nvPr>
            <p:ph type="pic" sz="quarter" idx="17" hasCustomPrompt="1"/>
          </p:nvPr>
        </p:nvSpPr>
        <p:spPr>
          <a:xfrm>
            <a:off x="6667500" y="576072"/>
            <a:ext cx="402336" cy="403225"/>
          </a:xfrm>
        </p:spPr>
        <p:txBody>
          <a:bodyPr/>
          <a:lstStyle>
            <a:lvl1pPr>
              <a:defRPr sz="1400">
                <a:solidFill>
                  <a:schemeClr val="tx1"/>
                </a:solidFill>
              </a:defRPr>
            </a:lvl1pPr>
          </a:lstStyle>
          <a:p>
            <a:r>
              <a:rPr lang="en-US" dirty="0"/>
              <a:t>Icon</a:t>
            </a:r>
          </a:p>
        </p:txBody>
      </p:sp>
      <p:sp>
        <p:nvSpPr>
          <p:cNvPr id="17" name="Picture Placeholder 15">
            <a:extLst>
              <a:ext uri="{FF2B5EF4-FFF2-40B4-BE49-F238E27FC236}">
                <a16:creationId xmlns:a16="http://schemas.microsoft.com/office/drawing/2014/main" id="{18E9E323-0756-7849-8F52-19C58A517BD5}"/>
              </a:ext>
            </a:extLst>
          </p:cNvPr>
          <p:cNvSpPr>
            <a:spLocks noGrp="1"/>
          </p:cNvSpPr>
          <p:nvPr>
            <p:ph type="pic" sz="quarter" idx="18" hasCustomPrompt="1"/>
          </p:nvPr>
        </p:nvSpPr>
        <p:spPr>
          <a:xfrm>
            <a:off x="12763501" y="576072"/>
            <a:ext cx="402336" cy="403225"/>
          </a:xfrm>
        </p:spPr>
        <p:txBody>
          <a:bodyPr/>
          <a:lstStyle>
            <a:lvl1pPr>
              <a:defRPr sz="1400">
                <a:solidFill>
                  <a:schemeClr val="tx1"/>
                </a:solidFill>
              </a:defRPr>
            </a:lvl1pPr>
          </a:lstStyle>
          <a:p>
            <a:r>
              <a:rPr lang="en-US" dirty="0"/>
              <a:t>Icon</a:t>
            </a:r>
          </a:p>
        </p:txBody>
      </p:sp>
      <p:sp>
        <p:nvSpPr>
          <p:cNvPr id="18" name="Picture Placeholder 15">
            <a:extLst>
              <a:ext uri="{FF2B5EF4-FFF2-40B4-BE49-F238E27FC236}">
                <a16:creationId xmlns:a16="http://schemas.microsoft.com/office/drawing/2014/main" id="{7C3BFFDB-5499-B3D7-98B2-1ABDA7D5C9DD}"/>
              </a:ext>
            </a:extLst>
          </p:cNvPr>
          <p:cNvSpPr>
            <a:spLocks noGrp="1"/>
          </p:cNvSpPr>
          <p:nvPr>
            <p:ph type="pic" sz="quarter" idx="19" hasCustomPrompt="1"/>
          </p:nvPr>
        </p:nvSpPr>
        <p:spPr>
          <a:xfrm>
            <a:off x="18859501" y="576072"/>
            <a:ext cx="402336" cy="403225"/>
          </a:xfrm>
        </p:spPr>
        <p:txBody>
          <a:bodyPr/>
          <a:lstStyle>
            <a:lvl1pPr>
              <a:defRPr sz="1400">
                <a:solidFill>
                  <a:schemeClr val="tx1"/>
                </a:solidFill>
              </a:defRPr>
            </a:lvl1pPr>
          </a:lstStyle>
          <a:p>
            <a:r>
              <a:rPr lang="en-US" dirty="0"/>
              <a:t>Icon</a:t>
            </a:r>
          </a:p>
        </p:txBody>
      </p:sp>
      <p:sp>
        <p:nvSpPr>
          <p:cNvPr id="19" name="Picture Placeholder 15">
            <a:extLst>
              <a:ext uri="{FF2B5EF4-FFF2-40B4-BE49-F238E27FC236}">
                <a16:creationId xmlns:a16="http://schemas.microsoft.com/office/drawing/2014/main" id="{C00295A2-8D30-455D-EBB9-FA7A46791936}"/>
              </a:ext>
            </a:extLst>
          </p:cNvPr>
          <p:cNvSpPr>
            <a:spLocks noGrp="1"/>
          </p:cNvSpPr>
          <p:nvPr>
            <p:ph type="pic" sz="quarter" idx="20" hasCustomPrompt="1"/>
          </p:nvPr>
        </p:nvSpPr>
        <p:spPr>
          <a:xfrm>
            <a:off x="6667500" y="6694631"/>
            <a:ext cx="402336" cy="403225"/>
          </a:xfrm>
        </p:spPr>
        <p:txBody>
          <a:bodyPr/>
          <a:lstStyle>
            <a:lvl1pPr>
              <a:defRPr sz="1400">
                <a:solidFill>
                  <a:schemeClr val="tx1"/>
                </a:solidFill>
              </a:defRPr>
            </a:lvl1pPr>
          </a:lstStyle>
          <a:p>
            <a:r>
              <a:rPr lang="en-US" dirty="0"/>
              <a:t>Icon</a:t>
            </a:r>
          </a:p>
        </p:txBody>
      </p:sp>
      <p:sp>
        <p:nvSpPr>
          <p:cNvPr id="20" name="Picture Placeholder 15">
            <a:extLst>
              <a:ext uri="{FF2B5EF4-FFF2-40B4-BE49-F238E27FC236}">
                <a16:creationId xmlns:a16="http://schemas.microsoft.com/office/drawing/2014/main" id="{F30F0F2C-CA19-3A79-4375-EB8A00FA887C}"/>
              </a:ext>
            </a:extLst>
          </p:cNvPr>
          <p:cNvSpPr>
            <a:spLocks noGrp="1"/>
          </p:cNvSpPr>
          <p:nvPr>
            <p:ph type="pic" sz="quarter" idx="21" hasCustomPrompt="1"/>
          </p:nvPr>
        </p:nvSpPr>
        <p:spPr>
          <a:xfrm>
            <a:off x="12763501" y="6694631"/>
            <a:ext cx="402336" cy="403225"/>
          </a:xfrm>
        </p:spPr>
        <p:txBody>
          <a:bodyPr/>
          <a:lstStyle>
            <a:lvl1pPr>
              <a:defRPr sz="1400">
                <a:solidFill>
                  <a:schemeClr val="tx1"/>
                </a:solidFill>
              </a:defRPr>
            </a:lvl1pPr>
          </a:lstStyle>
          <a:p>
            <a:r>
              <a:rPr lang="en-US" dirty="0"/>
              <a:t>Icon</a:t>
            </a:r>
          </a:p>
        </p:txBody>
      </p:sp>
      <p:sp>
        <p:nvSpPr>
          <p:cNvPr id="21" name="Picture Placeholder 15">
            <a:extLst>
              <a:ext uri="{FF2B5EF4-FFF2-40B4-BE49-F238E27FC236}">
                <a16:creationId xmlns:a16="http://schemas.microsoft.com/office/drawing/2014/main" id="{9354D8C6-F61D-3FC1-07F8-FEE730E2D7A8}"/>
              </a:ext>
            </a:extLst>
          </p:cNvPr>
          <p:cNvSpPr>
            <a:spLocks noGrp="1"/>
          </p:cNvSpPr>
          <p:nvPr>
            <p:ph type="pic" sz="quarter" idx="22" hasCustomPrompt="1"/>
          </p:nvPr>
        </p:nvSpPr>
        <p:spPr>
          <a:xfrm>
            <a:off x="18859501" y="6694631"/>
            <a:ext cx="402336" cy="403225"/>
          </a:xfrm>
        </p:spPr>
        <p:txBody>
          <a:bodyPr/>
          <a:lstStyle>
            <a:lvl1pPr>
              <a:defRPr sz="1400">
                <a:solidFill>
                  <a:schemeClr val="tx1"/>
                </a:solidFill>
              </a:defRPr>
            </a:lvl1pPr>
          </a:lstStyle>
          <a:p>
            <a:r>
              <a:rPr lang="en-US" dirty="0"/>
              <a:t>Icon</a:t>
            </a:r>
          </a:p>
        </p:txBody>
      </p:sp>
      <p:sp>
        <p:nvSpPr>
          <p:cNvPr id="4" name="Footer Placeholder 3">
            <a:extLst>
              <a:ext uri="{FF2B5EF4-FFF2-40B4-BE49-F238E27FC236}">
                <a16:creationId xmlns:a16="http://schemas.microsoft.com/office/drawing/2014/main" id="{09A430D6-E733-E611-E1EF-A795D0B0362A}"/>
              </a:ext>
            </a:extLst>
          </p:cNvPr>
          <p:cNvSpPr>
            <a:spLocks noGrp="1"/>
          </p:cNvSpPr>
          <p:nvPr>
            <p:ph type="ftr" sz="quarter" idx="23"/>
          </p:nvPr>
        </p:nvSpPr>
        <p:spPr/>
        <p:txBody>
          <a:bodyPr/>
          <a:lstStyle/>
          <a:p>
            <a:endParaRPr lang="en-US" dirty="0"/>
          </a:p>
        </p:txBody>
      </p:sp>
      <p:cxnSp>
        <p:nvCxnSpPr>
          <p:cNvPr id="23" name="Straight Connector 22">
            <a:extLst>
              <a:ext uri="{FF2B5EF4-FFF2-40B4-BE49-F238E27FC236}">
                <a16:creationId xmlns:a16="http://schemas.microsoft.com/office/drawing/2014/main" id="{252CDB94-BA57-B58F-95F0-D406FE34BB40}"/>
              </a:ext>
            </a:extLst>
          </p:cNvPr>
          <p:cNvCxnSpPr>
            <a:cxnSpLocks/>
          </p:cNvCxnSpPr>
          <p:nvPr userDrawn="1"/>
        </p:nvCxnSpPr>
        <p:spPr bwMode="auto">
          <a:xfrm>
            <a:off x="6096000" y="6096000"/>
            <a:ext cx="1772285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5CBE6E3-0E18-8A57-578D-D314948AF14F}"/>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7200B05-7E36-4E03-3739-0BA983764616}"/>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2FF3B59-8BBA-8C99-9D4D-743723E434FC}"/>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Slide Number">
            <a:extLst>
              <a:ext uri="{FF2B5EF4-FFF2-40B4-BE49-F238E27FC236}">
                <a16:creationId xmlns:a16="http://schemas.microsoft.com/office/drawing/2014/main" id="{A0B46D22-64E6-4222-F4E2-B807A7A15287}"/>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65420554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xes, 6 stacked, alternate,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576072" y="384048"/>
            <a:ext cx="11039475" cy="3413126"/>
          </a:xfrm>
        </p:spPr>
        <p:txBody>
          <a:bodyPr rIns="457200"/>
          <a:lstStyle>
            <a:lvl1pPr>
              <a:lnSpc>
                <a:spcPct val="100000"/>
              </a:lnSpc>
              <a:defRPr sz="6400">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12763500" y="576072"/>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18862675" y="576072"/>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12763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18862675"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576072" y="6665976"/>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6667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endParaRPr lang="en-US" dirty="0"/>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57467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6096000" y="6096000"/>
            <a:ext cx="0" cy="5905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25C7A71B-E65D-0A5D-606D-9F95D5AC6BE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8451217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es, 6 stacked, alternate,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576072" y="576072"/>
            <a:ext cx="4949825" cy="3413126"/>
          </a:xfrm>
        </p:spPr>
        <p:txBody>
          <a:bodyPr rIns="0"/>
          <a:lstStyle>
            <a:lvl1pPr>
              <a:lnSpc>
                <a:spcPct val="110000"/>
              </a:lnSpc>
              <a:defRPr sz="3600">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12763500" y="576072"/>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18862675" y="576072"/>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12763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18862675"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58016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6667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endParaRPr lang="en-US" dirty="0"/>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57467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6096000" y="6096000"/>
            <a:ext cx="0" cy="5905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78DA00F4-B5C9-B0CB-71F8-ED123EAA68C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121216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or imagery, half,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576072" y="3429000"/>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5">
            <a:extLst>
              <a:ext uri="{FF2B5EF4-FFF2-40B4-BE49-F238E27FC236}">
                <a16:creationId xmlns:a16="http://schemas.microsoft.com/office/drawing/2014/main" id="{88F00625-4E10-D884-2256-56B294B4BA89}"/>
              </a:ext>
            </a:extLst>
          </p:cNvPr>
          <p:cNvSpPr>
            <a:spLocks noGrp="1"/>
          </p:cNvSpPr>
          <p:nvPr>
            <p:ph type="body" sz="quarter" idx="13"/>
          </p:nvPr>
        </p:nvSpPr>
        <p:spPr>
          <a:xfrm>
            <a:off x="6667500" y="3429000"/>
            <a:ext cx="4951413"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C977F84A-1700-568D-FF6C-C74EAF713E1A}"/>
              </a:ext>
            </a:extLst>
          </p:cNvPr>
          <p:cNvSpPr>
            <a:spLocks noGrp="1"/>
          </p:cNvSpPr>
          <p:nvPr>
            <p:ph type="ftr" sz="quarter" idx="14"/>
          </p:nvPr>
        </p:nvSpPr>
        <p:spPr/>
        <p:txBody>
          <a:bodyPr/>
          <a:lstStyle/>
          <a:p>
            <a:endParaRPr lang="en-US" dirty="0"/>
          </a:p>
        </p:txBody>
      </p:sp>
      <p:sp>
        <p:nvSpPr>
          <p:cNvPr id="5" name="Picture Placeholder 10">
            <a:extLst>
              <a:ext uri="{FF2B5EF4-FFF2-40B4-BE49-F238E27FC236}">
                <a16:creationId xmlns:a16="http://schemas.microsoft.com/office/drawing/2014/main" id="{468A48E8-BE84-7972-AB73-8E31C1C13499}"/>
              </a:ext>
            </a:extLst>
          </p:cNvPr>
          <p:cNvSpPr>
            <a:spLocks noGrp="1"/>
          </p:cNvSpPr>
          <p:nvPr>
            <p:ph type="pic" sz="quarter" idx="15"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322483623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or imagery, 3/4, ble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endParaRPr lang="en-US" dirty="0"/>
          </a:p>
        </p:txBody>
      </p:sp>
      <p:sp>
        <p:nvSpPr>
          <p:cNvPr id="6" name="Text Placeholder 5">
            <a:extLst>
              <a:ext uri="{FF2B5EF4-FFF2-40B4-BE49-F238E27FC236}">
                <a16:creationId xmlns:a16="http://schemas.microsoft.com/office/drawing/2014/main" id="{75EDE688-75EF-DA04-F0B3-24F53FFC6BAF}"/>
              </a:ext>
            </a:extLst>
          </p:cNvPr>
          <p:cNvSpPr>
            <a:spLocks noGrp="1"/>
          </p:cNvSpPr>
          <p:nvPr>
            <p:ph type="body" sz="quarter" idx="13"/>
          </p:nvPr>
        </p:nvSpPr>
        <p:spPr>
          <a:xfrm>
            <a:off x="576072" y="3429000"/>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Picture Placeholder 11">
            <a:extLst>
              <a:ext uri="{FF2B5EF4-FFF2-40B4-BE49-F238E27FC236}">
                <a16:creationId xmlns:a16="http://schemas.microsoft.com/office/drawing/2014/main" id="{DE390102-FDF4-C834-3F45-02B57A70ADB2}"/>
              </a:ext>
            </a:extLst>
          </p:cNvPr>
          <p:cNvSpPr>
            <a:spLocks noGrp="1"/>
          </p:cNvSpPr>
          <p:nvPr>
            <p:ph type="pic" sz="quarter" idx="14" hasCustomPrompt="1"/>
          </p:nvPr>
        </p:nvSpPr>
        <p:spPr>
          <a:xfrm>
            <a:off x="6096000" y="0"/>
            <a:ext cx="18291175" cy="13716000"/>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283015442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or imagery, 3/4,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576072" y="3429000"/>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378C6A11-84D9-C1BA-F3C9-2E9D1A288B25}"/>
              </a:ext>
            </a:extLst>
          </p:cNvPr>
          <p:cNvSpPr>
            <a:spLocks noGrp="1"/>
          </p:cNvSpPr>
          <p:nvPr>
            <p:ph type="ftr" sz="quarter" idx="13"/>
          </p:nvPr>
        </p:nvSpPr>
        <p:spPr/>
        <p:txBody>
          <a:bodyPr/>
          <a:lstStyle/>
          <a:p>
            <a:endParaRPr lang="en-US" dirty="0"/>
          </a:p>
        </p:txBody>
      </p:sp>
      <p:sp>
        <p:nvSpPr>
          <p:cNvPr id="7" name="Picture Placeholder 6">
            <a:extLst>
              <a:ext uri="{FF2B5EF4-FFF2-40B4-BE49-F238E27FC236}">
                <a16:creationId xmlns:a16="http://schemas.microsoft.com/office/drawing/2014/main" id="{CC70703B-65B6-4B78-8B7C-73857A06C3A8}"/>
              </a:ext>
            </a:extLst>
          </p:cNvPr>
          <p:cNvSpPr>
            <a:spLocks noGrp="1"/>
          </p:cNvSpPr>
          <p:nvPr>
            <p:ph type="pic" sz="quarter" idx="14" hasCustomPrompt="1"/>
          </p:nvPr>
        </p:nvSpPr>
        <p:spPr>
          <a:xfrm>
            <a:off x="6667500" y="565151"/>
            <a:ext cx="17151350" cy="12579349"/>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232776850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or imagery, blee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4" name="Picture Placeholder 3">
            <a:extLst>
              <a:ext uri="{FF2B5EF4-FFF2-40B4-BE49-F238E27FC236}">
                <a16:creationId xmlns:a16="http://schemas.microsoft.com/office/drawing/2014/main" id="{F6679120-DB81-97FD-CD5A-00DC1F5E6658}"/>
              </a:ext>
            </a:extLst>
          </p:cNvPr>
          <p:cNvSpPr>
            <a:spLocks noGrp="1"/>
          </p:cNvSpPr>
          <p:nvPr>
            <p:ph type="pic" sz="quarter" idx="11" hasCustomPrompt="1"/>
          </p:nvPr>
        </p:nvSpPr>
        <p:spPr>
          <a:xfrm>
            <a:off x="1" y="0"/>
            <a:ext cx="24387174" cy="13715999"/>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406627091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lain, business uni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8" cy="4573587"/>
          </a:xfrm>
        </p:spPr>
        <p:txBody>
          <a:bodyPr/>
          <a:lstStyle>
            <a:lvl1pPr>
              <a:lnSpc>
                <a:spcPct val="100000"/>
              </a:lnSpc>
              <a:defRPr sz="86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F3A2629C-3C99-5809-3D6C-46ACEB922F7C}"/>
              </a:ext>
            </a:extLst>
          </p:cNvPr>
          <p:cNvSpPr>
            <a:spLocks noGrp="1"/>
          </p:cNvSpPr>
          <p:nvPr>
            <p:ph type="body" sz="quarter" idx="10"/>
          </p:nvPr>
        </p:nvSpPr>
        <p:spPr>
          <a:xfrm>
            <a:off x="576072" y="12463272"/>
            <a:ext cx="11050588" cy="762000"/>
          </a:xfrm>
        </p:spPr>
        <p:txBody>
          <a:bodyPr anchor="b"/>
          <a:lstStyle>
            <a:lvl1pPr>
              <a:lnSpc>
                <a:spcPct val="110000"/>
              </a:lnSpc>
              <a:spcBef>
                <a:spcPts val="0"/>
              </a:spcBef>
              <a:defRPr sz="2800">
                <a:solidFill>
                  <a:schemeClr val="tx1"/>
                </a:solidFill>
              </a:defRPr>
            </a:lvl1pPr>
          </a:lstStyle>
          <a:p>
            <a:pPr lvl="0"/>
            <a:r>
              <a:rPr lang="en-GB"/>
              <a:t>Click to edit Master text styles</a:t>
            </a:r>
          </a:p>
        </p:txBody>
      </p:sp>
      <p:pic>
        <p:nvPicPr>
          <p:cNvPr id="3" name="Picture 2">
            <a:extLst>
              <a:ext uri="{FF2B5EF4-FFF2-40B4-BE49-F238E27FC236}">
                <a16:creationId xmlns:a16="http://schemas.microsoft.com/office/drawing/2014/main" id="{6C5E26C6-9CEF-2A61-0C64-FAACB68F53D2}"/>
              </a:ext>
            </a:extLst>
          </p:cNvPr>
          <p:cNvPicPr>
            <a:picLocks noChangeAspect="1"/>
          </p:cNvPicPr>
          <p:nvPr userDrawn="1"/>
        </p:nvPicPr>
        <p:blipFill>
          <a:blip r:embed="rId2"/>
          <a:stretch>
            <a:fillRect/>
          </a:stretch>
        </p:blipFill>
        <p:spPr>
          <a:xfrm>
            <a:off x="22279951" y="12526963"/>
            <a:ext cx="1638300" cy="609600"/>
          </a:xfrm>
          <a:prstGeom prst="rect">
            <a:avLst/>
          </a:prstGeom>
        </p:spPr>
      </p:pic>
    </p:spTree>
    <p:extLst>
      <p:ext uri="{BB962C8B-B14F-4D97-AF65-F5344CB8AC3E}">
        <p14:creationId xmlns:p14="http://schemas.microsoft.com/office/powerpoint/2010/main" val="81717495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or imagery, inse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dirty="0"/>
          </a:p>
        </p:txBody>
      </p:sp>
      <p:sp>
        <p:nvSpPr>
          <p:cNvPr id="4" name="Picture Placeholder 3">
            <a:extLst>
              <a:ext uri="{FF2B5EF4-FFF2-40B4-BE49-F238E27FC236}">
                <a16:creationId xmlns:a16="http://schemas.microsoft.com/office/drawing/2014/main" id="{34239CCE-9A38-90E1-F860-FF40FBDA2409}"/>
              </a:ext>
            </a:extLst>
          </p:cNvPr>
          <p:cNvSpPr>
            <a:spLocks noGrp="1"/>
          </p:cNvSpPr>
          <p:nvPr>
            <p:ph type="pic" sz="quarter" idx="11" hasCustomPrompt="1"/>
          </p:nvPr>
        </p:nvSpPr>
        <p:spPr>
          <a:xfrm>
            <a:off x="568325" y="569913"/>
            <a:ext cx="23244175" cy="12580936"/>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769490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s, profiles, contributo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5588"/>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8" name="Picture Placeholder 7">
            <a:extLst>
              <a:ext uri="{FF2B5EF4-FFF2-40B4-BE49-F238E27FC236}">
                <a16:creationId xmlns:a16="http://schemas.microsoft.com/office/drawing/2014/main" id="{AB8510EE-4140-AEDB-B7AB-EF1D4B72D2AD}"/>
              </a:ext>
            </a:extLst>
          </p:cNvPr>
          <p:cNvSpPr>
            <a:spLocks noGrp="1"/>
          </p:cNvSpPr>
          <p:nvPr>
            <p:ph type="pic" sz="quarter" idx="11" hasCustomPrompt="1"/>
          </p:nvPr>
        </p:nvSpPr>
        <p:spPr>
          <a:xfrm>
            <a:off x="576072" y="61214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10" name="Text Placeholder 9">
            <a:extLst>
              <a:ext uri="{FF2B5EF4-FFF2-40B4-BE49-F238E27FC236}">
                <a16:creationId xmlns:a16="http://schemas.microsoft.com/office/drawing/2014/main" id="{126F49A0-96BE-0B44-B1C8-17D765B10B3E}"/>
              </a:ext>
            </a:extLst>
          </p:cNvPr>
          <p:cNvSpPr>
            <a:spLocks noGrp="1"/>
          </p:cNvSpPr>
          <p:nvPr>
            <p:ph type="body" sz="quarter" idx="12"/>
          </p:nvPr>
        </p:nvSpPr>
        <p:spPr>
          <a:xfrm>
            <a:off x="3429000" y="61214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Picture Placeholder 7">
            <a:extLst>
              <a:ext uri="{FF2B5EF4-FFF2-40B4-BE49-F238E27FC236}">
                <a16:creationId xmlns:a16="http://schemas.microsoft.com/office/drawing/2014/main" id="{3F048335-9A0B-2C1F-47A6-67051F20075E}"/>
              </a:ext>
            </a:extLst>
          </p:cNvPr>
          <p:cNvSpPr>
            <a:spLocks noGrp="1"/>
          </p:cNvSpPr>
          <p:nvPr>
            <p:ph type="pic" sz="quarter" idx="13" hasCustomPrompt="1"/>
          </p:nvPr>
        </p:nvSpPr>
        <p:spPr>
          <a:xfrm>
            <a:off x="576072" y="9525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12" name="Text Placeholder 9">
            <a:extLst>
              <a:ext uri="{FF2B5EF4-FFF2-40B4-BE49-F238E27FC236}">
                <a16:creationId xmlns:a16="http://schemas.microsoft.com/office/drawing/2014/main" id="{D4772377-8015-4C99-7ED3-E4475C524D2A}"/>
              </a:ext>
            </a:extLst>
          </p:cNvPr>
          <p:cNvSpPr>
            <a:spLocks noGrp="1"/>
          </p:cNvSpPr>
          <p:nvPr>
            <p:ph type="body" sz="quarter" idx="14"/>
          </p:nvPr>
        </p:nvSpPr>
        <p:spPr>
          <a:xfrm>
            <a:off x="3429000" y="9525001"/>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85D83A84-CCD3-C297-7314-225B96D47D6A}"/>
              </a:ext>
            </a:extLst>
          </p:cNvPr>
          <p:cNvSpPr>
            <a:spLocks noGrp="1"/>
          </p:cNvSpPr>
          <p:nvPr>
            <p:ph type="ftr" sz="quarter" idx="19"/>
          </p:nvPr>
        </p:nvSpPr>
        <p:spPr/>
        <p:txBody>
          <a:bodyPr/>
          <a:lstStyle/>
          <a:p>
            <a:endParaRPr lang="en-US" dirty="0"/>
          </a:p>
        </p:txBody>
      </p:sp>
      <p:sp>
        <p:nvSpPr>
          <p:cNvPr id="17" name="Picture Placeholder 7">
            <a:extLst>
              <a:ext uri="{FF2B5EF4-FFF2-40B4-BE49-F238E27FC236}">
                <a16:creationId xmlns:a16="http://schemas.microsoft.com/office/drawing/2014/main" id="{E889D859-F4A1-3E97-F05E-8D134A25B9F2}"/>
              </a:ext>
            </a:extLst>
          </p:cNvPr>
          <p:cNvSpPr>
            <a:spLocks noGrp="1"/>
          </p:cNvSpPr>
          <p:nvPr>
            <p:ph type="pic" sz="quarter" idx="20" hasCustomPrompt="1"/>
          </p:nvPr>
        </p:nvSpPr>
        <p:spPr>
          <a:xfrm>
            <a:off x="576072" y="2667000"/>
            <a:ext cx="2473325" cy="2476500"/>
          </a:xfrm>
          <a:solidFill>
            <a:srgbClr val="E0E0E0"/>
          </a:solidFill>
        </p:spPr>
        <p:txBody>
          <a:bodyPr anchor="ctr"/>
          <a:lstStyle>
            <a:lvl1pPr algn="ctr">
              <a:defRPr>
                <a:solidFill>
                  <a:schemeClr val="accent5"/>
                </a:solidFill>
              </a:defRPr>
            </a:lvl1pPr>
          </a:lstStyle>
          <a:p>
            <a:r>
              <a:rPr lang="en-US" dirty="0"/>
              <a:t>Place imagery here</a:t>
            </a:r>
          </a:p>
        </p:txBody>
      </p:sp>
      <p:sp>
        <p:nvSpPr>
          <p:cNvPr id="18" name="Text Placeholder 9">
            <a:extLst>
              <a:ext uri="{FF2B5EF4-FFF2-40B4-BE49-F238E27FC236}">
                <a16:creationId xmlns:a16="http://schemas.microsoft.com/office/drawing/2014/main" id="{31D025A0-5106-DFB0-90B1-8B366B78913F}"/>
              </a:ext>
            </a:extLst>
          </p:cNvPr>
          <p:cNvSpPr>
            <a:spLocks noGrp="1"/>
          </p:cNvSpPr>
          <p:nvPr>
            <p:ph type="body" sz="quarter" idx="21"/>
          </p:nvPr>
        </p:nvSpPr>
        <p:spPr>
          <a:xfrm>
            <a:off x="3429000" y="26670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Picture Placeholder 7">
            <a:extLst>
              <a:ext uri="{FF2B5EF4-FFF2-40B4-BE49-F238E27FC236}">
                <a16:creationId xmlns:a16="http://schemas.microsoft.com/office/drawing/2014/main" id="{A33F8C74-1D30-FEA9-4F3C-636531C86142}"/>
              </a:ext>
            </a:extLst>
          </p:cNvPr>
          <p:cNvSpPr>
            <a:spLocks noGrp="1"/>
          </p:cNvSpPr>
          <p:nvPr>
            <p:ph type="pic" sz="quarter" idx="22" hasCustomPrompt="1"/>
          </p:nvPr>
        </p:nvSpPr>
        <p:spPr>
          <a:xfrm>
            <a:off x="12757150" y="61214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0" name="Text Placeholder 9">
            <a:extLst>
              <a:ext uri="{FF2B5EF4-FFF2-40B4-BE49-F238E27FC236}">
                <a16:creationId xmlns:a16="http://schemas.microsoft.com/office/drawing/2014/main" id="{A52D1EA1-405F-7875-BAB9-B258776E1460}"/>
              </a:ext>
            </a:extLst>
          </p:cNvPr>
          <p:cNvSpPr>
            <a:spLocks noGrp="1"/>
          </p:cNvSpPr>
          <p:nvPr>
            <p:ph type="body" sz="quarter" idx="23"/>
          </p:nvPr>
        </p:nvSpPr>
        <p:spPr>
          <a:xfrm>
            <a:off x="15617825" y="61214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1" name="Picture Placeholder 7">
            <a:extLst>
              <a:ext uri="{FF2B5EF4-FFF2-40B4-BE49-F238E27FC236}">
                <a16:creationId xmlns:a16="http://schemas.microsoft.com/office/drawing/2014/main" id="{2E690121-61A1-708E-E5B8-5B65A668E628}"/>
              </a:ext>
            </a:extLst>
          </p:cNvPr>
          <p:cNvSpPr>
            <a:spLocks noGrp="1"/>
          </p:cNvSpPr>
          <p:nvPr>
            <p:ph type="pic" sz="quarter" idx="24" hasCustomPrompt="1"/>
          </p:nvPr>
        </p:nvSpPr>
        <p:spPr>
          <a:xfrm>
            <a:off x="12757150" y="9525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2" name="Text Placeholder 9">
            <a:extLst>
              <a:ext uri="{FF2B5EF4-FFF2-40B4-BE49-F238E27FC236}">
                <a16:creationId xmlns:a16="http://schemas.microsoft.com/office/drawing/2014/main" id="{73849969-24A3-113A-C58E-4A4B0FB29BAD}"/>
              </a:ext>
            </a:extLst>
          </p:cNvPr>
          <p:cNvSpPr>
            <a:spLocks noGrp="1"/>
          </p:cNvSpPr>
          <p:nvPr>
            <p:ph type="body" sz="quarter" idx="25"/>
          </p:nvPr>
        </p:nvSpPr>
        <p:spPr>
          <a:xfrm>
            <a:off x="15617825" y="9525001"/>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Picture Placeholder 7">
            <a:extLst>
              <a:ext uri="{FF2B5EF4-FFF2-40B4-BE49-F238E27FC236}">
                <a16:creationId xmlns:a16="http://schemas.microsoft.com/office/drawing/2014/main" id="{F94AC7E0-2DC4-5DEB-8E1E-2F27996F98E6}"/>
              </a:ext>
            </a:extLst>
          </p:cNvPr>
          <p:cNvSpPr>
            <a:spLocks noGrp="1"/>
          </p:cNvSpPr>
          <p:nvPr>
            <p:ph type="pic" sz="quarter" idx="26" hasCustomPrompt="1"/>
          </p:nvPr>
        </p:nvSpPr>
        <p:spPr>
          <a:xfrm>
            <a:off x="12757150" y="2667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4" name="Text Placeholder 9">
            <a:extLst>
              <a:ext uri="{FF2B5EF4-FFF2-40B4-BE49-F238E27FC236}">
                <a16:creationId xmlns:a16="http://schemas.microsoft.com/office/drawing/2014/main" id="{3E3566C7-C728-77B2-2A34-BBB83D482F56}"/>
              </a:ext>
            </a:extLst>
          </p:cNvPr>
          <p:cNvSpPr>
            <a:spLocks noGrp="1"/>
          </p:cNvSpPr>
          <p:nvPr>
            <p:ph type="body" sz="quarter" idx="27"/>
          </p:nvPr>
        </p:nvSpPr>
        <p:spPr>
          <a:xfrm>
            <a:off x="15617825" y="26670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Slide Number">
            <a:extLst>
              <a:ext uri="{FF2B5EF4-FFF2-40B4-BE49-F238E27FC236}">
                <a16:creationId xmlns:a16="http://schemas.microsoft.com/office/drawing/2014/main" id="{74870601-E9CA-9D0E-804F-2A7353CE534A}"/>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93671927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4573587"/>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5" name="Table Placeholder 4">
            <a:extLst>
              <a:ext uri="{FF2B5EF4-FFF2-40B4-BE49-F238E27FC236}">
                <a16:creationId xmlns:a16="http://schemas.microsoft.com/office/drawing/2014/main" id="{B3D8D357-75A1-F4FD-F531-380CF7DE4340}"/>
              </a:ext>
            </a:extLst>
          </p:cNvPr>
          <p:cNvSpPr>
            <a:spLocks noGrp="1"/>
          </p:cNvSpPr>
          <p:nvPr>
            <p:ph type="tbl" sz="quarter" idx="11"/>
          </p:nvPr>
        </p:nvSpPr>
        <p:spPr>
          <a:xfrm>
            <a:off x="6667500" y="569913"/>
            <a:ext cx="17145000" cy="11431587"/>
          </a:xfrm>
        </p:spPr>
        <p:txBody>
          <a:bodyPr anchor="ctr"/>
          <a:lstStyle>
            <a:lvl1pPr algn="ctr">
              <a:defRPr>
                <a:solidFill>
                  <a:schemeClr val="tx1"/>
                </a:solidFill>
              </a:defRPr>
            </a:lvl1pPr>
          </a:lstStyle>
          <a:p>
            <a:r>
              <a:rPr lang="en-GB"/>
              <a:t>Click icon to add table</a:t>
            </a:r>
            <a:endParaRPr lang="en-US"/>
          </a:p>
        </p:txBody>
      </p:sp>
      <p:sp>
        <p:nvSpPr>
          <p:cNvPr id="4" name="Footer Placeholder 3">
            <a:extLst>
              <a:ext uri="{FF2B5EF4-FFF2-40B4-BE49-F238E27FC236}">
                <a16:creationId xmlns:a16="http://schemas.microsoft.com/office/drawing/2014/main" id="{B48A8EE3-1224-3A4B-8A9E-611D8DCF629F}"/>
              </a:ext>
            </a:extLst>
          </p:cNvPr>
          <p:cNvSpPr>
            <a:spLocks noGrp="1"/>
          </p:cNvSpPr>
          <p:nvPr>
            <p:ph type="ftr" sz="quarter" idx="12"/>
          </p:nvPr>
        </p:nvSpPr>
        <p:spPr/>
        <p:txBody>
          <a:bodyPr/>
          <a:lstStyle/>
          <a:p>
            <a:endParaRPr lang="en-US" dirty="0"/>
          </a:p>
        </p:txBody>
      </p:sp>
      <p:sp>
        <p:nvSpPr>
          <p:cNvPr id="6" name="Slide Number">
            <a:extLst>
              <a:ext uri="{FF2B5EF4-FFF2-40B4-BE49-F238E27FC236}">
                <a16:creationId xmlns:a16="http://schemas.microsoft.com/office/drawing/2014/main" id="{7989FA07-F7B7-BE4B-581F-7BE47BBA6051}"/>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822902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gal disclaimer, one column">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576072" y="384048"/>
            <a:ext cx="4956175" cy="2859087"/>
          </a:xfrm>
        </p:spPr>
        <p:txBody>
          <a:bodyPr/>
          <a:lstStyle>
            <a:lvl1pPr>
              <a:lnSpc>
                <a:spcPct val="90000"/>
              </a:lnSpc>
              <a:spcBef>
                <a:spcPts val="0"/>
              </a:spcBef>
              <a:defRPr sz="6400">
                <a:solidFill>
                  <a:schemeClr val="tx2"/>
                </a:solidFill>
              </a:defRPr>
            </a:lvl1pPr>
            <a:lvl2pPr>
              <a:lnSpc>
                <a:spcPct val="100000"/>
              </a:lnSpc>
              <a:spcBef>
                <a:spcPts val="0"/>
              </a:spcBef>
              <a:defRPr sz="6400">
                <a:solidFill>
                  <a:schemeClr val="tx1"/>
                </a:solidFill>
              </a:defRPr>
            </a:lvl2pPr>
            <a:lvl3pPr>
              <a:lnSpc>
                <a:spcPct val="100000"/>
              </a:lnSpc>
              <a:spcBef>
                <a:spcPts val="0"/>
              </a:spcBef>
              <a:defRPr sz="6400">
                <a:solidFill>
                  <a:schemeClr val="tx1"/>
                </a:solidFill>
              </a:defRPr>
            </a:lvl3pPr>
            <a:lvl4pPr>
              <a:lnSpc>
                <a:spcPct val="100000"/>
              </a:lnSpc>
              <a:spcBef>
                <a:spcPts val="0"/>
              </a:spcBef>
              <a:defRPr sz="6400">
                <a:solidFill>
                  <a:schemeClr val="tx1"/>
                </a:solidFill>
              </a:defRPr>
            </a:lvl4pPr>
            <a:lvl5pPr>
              <a:lnSpc>
                <a:spcPct val="100000"/>
              </a:lnSpc>
              <a:spcBef>
                <a:spcPts val="0"/>
              </a:spcBef>
              <a:defRPr sz="6400">
                <a:solidFill>
                  <a:schemeClr val="tx1"/>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18859500" y="569913"/>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p:txBody>
          <a:bodyPr/>
          <a:lstStyle/>
          <a:p>
            <a:endParaRPr lang="en-US" dirty="0"/>
          </a:p>
        </p:txBody>
      </p:sp>
      <p:sp>
        <p:nvSpPr>
          <p:cNvPr id="6" name="Slide Number">
            <a:extLst>
              <a:ext uri="{FF2B5EF4-FFF2-40B4-BE49-F238E27FC236}">
                <a16:creationId xmlns:a16="http://schemas.microsoft.com/office/drawing/2014/main" id="{80270476-9FE1-F85E-6F9B-322B184D8FC9}"/>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8618795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6072" y="576072"/>
            <a:ext cx="4949825" cy="1527048"/>
          </a:xfrm>
        </p:spPr>
        <p:txBody>
          <a:bodyPr/>
          <a:lstStyle>
            <a:lvl1pPr>
              <a:lnSpc>
                <a:spcPct val="110000"/>
              </a:lnSpc>
              <a:defRPr sz="2800">
                <a:solidFill>
                  <a:schemeClr val="tx2"/>
                </a:solidFill>
              </a:defRPr>
            </a:lvl1pPr>
          </a:lstStyle>
          <a:p>
            <a:r>
              <a:rPr lang="en-GB"/>
              <a:t>Click to edit Master title style</a:t>
            </a:r>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60503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gal disclaimer, two columns">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576072" y="384048"/>
            <a:ext cx="4956175" cy="2859087"/>
          </a:xfrm>
        </p:spPr>
        <p:txBody>
          <a:bodyPr/>
          <a:lstStyle>
            <a:lvl1pPr>
              <a:lnSpc>
                <a:spcPct val="90000"/>
              </a:lnSpc>
              <a:spcBef>
                <a:spcPts val="0"/>
              </a:spcBef>
              <a:defRPr sz="6400">
                <a:solidFill>
                  <a:schemeClr val="tx2"/>
                </a:solidFill>
              </a:defRPr>
            </a:lvl1pPr>
            <a:lvl2pPr>
              <a:lnSpc>
                <a:spcPct val="100000"/>
              </a:lnSpc>
              <a:spcBef>
                <a:spcPts val="0"/>
              </a:spcBef>
              <a:defRPr sz="6400">
                <a:solidFill>
                  <a:schemeClr val="tx1"/>
                </a:solidFill>
              </a:defRPr>
            </a:lvl2pPr>
            <a:lvl3pPr>
              <a:lnSpc>
                <a:spcPct val="100000"/>
              </a:lnSpc>
              <a:spcBef>
                <a:spcPts val="0"/>
              </a:spcBef>
              <a:defRPr sz="6400">
                <a:solidFill>
                  <a:schemeClr val="tx1"/>
                </a:solidFill>
              </a:defRPr>
            </a:lvl3pPr>
            <a:lvl4pPr>
              <a:lnSpc>
                <a:spcPct val="100000"/>
              </a:lnSpc>
              <a:spcBef>
                <a:spcPts val="0"/>
              </a:spcBef>
              <a:defRPr sz="6400">
                <a:solidFill>
                  <a:schemeClr val="tx1"/>
                </a:solidFill>
              </a:defRPr>
            </a:lvl4pPr>
            <a:lvl5pPr>
              <a:lnSpc>
                <a:spcPct val="100000"/>
              </a:lnSpc>
              <a:spcBef>
                <a:spcPts val="0"/>
              </a:spcBef>
              <a:defRPr sz="6400">
                <a:solidFill>
                  <a:schemeClr val="tx1"/>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18859500" y="569913"/>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a:xfrm>
            <a:off x="581024" y="12804775"/>
            <a:ext cx="4956176" cy="381000"/>
          </a:xfrm>
        </p:spPr>
        <p:txBody>
          <a:bodyPr/>
          <a:lstStyle/>
          <a:p>
            <a:endParaRPr lang="en-US" dirty="0"/>
          </a:p>
        </p:txBody>
      </p:sp>
      <p:sp>
        <p:nvSpPr>
          <p:cNvPr id="6" name="Text Placeholder 6">
            <a:extLst>
              <a:ext uri="{FF2B5EF4-FFF2-40B4-BE49-F238E27FC236}">
                <a16:creationId xmlns:a16="http://schemas.microsoft.com/office/drawing/2014/main" id="{54E531DA-4051-706E-065B-21A03914153D}"/>
              </a:ext>
            </a:extLst>
          </p:cNvPr>
          <p:cNvSpPr>
            <a:spLocks noGrp="1"/>
          </p:cNvSpPr>
          <p:nvPr>
            <p:ph type="body" sz="quarter" idx="17" hasCustomPrompt="1"/>
          </p:nvPr>
        </p:nvSpPr>
        <p:spPr>
          <a:xfrm>
            <a:off x="12763500" y="569913"/>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5" name="Slide Number">
            <a:extLst>
              <a:ext uri="{FF2B5EF4-FFF2-40B4-BE49-F238E27FC236}">
                <a16:creationId xmlns:a16="http://schemas.microsoft.com/office/drawing/2014/main" id="{CAD686F0-BF95-1E62-61EC-967907338873}"/>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19616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5371" y="6168460"/>
            <a:ext cx="3456432" cy="1379081"/>
          </a:xfrm>
          <a:prstGeom prst="rect">
            <a:avLst/>
          </a:prstGeom>
        </p:spPr>
      </p:pic>
    </p:spTree>
    <p:extLst>
      <p:ext uri="{BB962C8B-B14F-4D97-AF65-F5344CB8AC3E}">
        <p14:creationId xmlns:p14="http://schemas.microsoft.com/office/powerpoint/2010/main" val="419538491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text, half-image (white)">
    <p:bg>
      <p:bgPr>
        <a:solidFill>
          <a:srgbClr val="FEFEFE"/>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9E5EBC2-6BB4-5D49-84D0-364233B7C0A1}"/>
              </a:ext>
            </a:extLst>
          </p:cNvPr>
          <p:cNvSpPr/>
          <p:nvPr userDrawn="1"/>
        </p:nvSpPr>
        <p:spPr bwMode="auto">
          <a:xfrm>
            <a:off x="12193587" y="1"/>
            <a:ext cx="12193588" cy="13716000"/>
          </a:xfrm>
          <a:prstGeom prst="rect">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5911" tIns="95911" rIns="95911" bIns="95911" numCol="1" rtlCol="0" anchor="t" anchorCtr="0" compatLnSpc="1">
            <a:prstTxWarp prst="textNoShape">
              <a:avLst/>
            </a:prstTxWarp>
          </a:bodyPr>
          <a:lstStyle/>
          <a:p>
            <a:pPr marL="0" marR="0" indent="0" algn="l" defTabSz="913798" rtl="0" eaLnBrk="1" fontAlgn="auto" latinLnBrk="0" hangingPunct="1">
              <a:lnSpc>
                <a:spcPct val="100000"/>
              </a:lnSpc>
              <a:spcBef>
                <a:spcPts val="0"/>
              </a:spcBef>
              <a:spcAft>
                <a:spcPts val="0"/>
              </a:spcAft>
              <a:buClrTx/>
              <a:buSzTx/>
              <a:buFontTx/>
              <a:buNone/>
              <a:tabLst/>
            </a:pPr>
            <a:endParaRPr kumimoji="0" lang="de-DE" sz="1865" b="0" i="0" u="none" strike="noStrike" kern="1200" cap="none" spc="0" normalizeH="0" baseline="0" noProof="0" dirty="0" err="1">
              <a:ln>
                <a:noFill/>
              </a:ln>
              <a:solidFill>
                <a:schemeClr val="tx1"/>
              </a:solidFill>
              <a:effectLst/>
              <a:uLnTx/>
              <a:uFillTx/>
              <a:latin typeface="IBM Plex Sans" charset="0"/>
              <a:ea typeface="IBM Plex Sans" charset="0"/>
              <a:cs typeface="IBM Plex Sans" charset="0"/>
            </a:endParaRPr>
          </a:p>
        </p:txBody>
      </p:sp>
      <p:sp>
        <p:nvSpPr>
          <p:cNvPr id="2" name="Title"/>
          <p:cNvSpPr>
            <a:spLocks noGrp="1"/>
          </p:cNvSpPr>
          <p:nvPr>
            <p:ph type="title" hasCustomPrompt="1"/>
          </p:nvPr>
        </p:nvSpPr>
        <p:spPr>
          <a:xfrm>
            <a:off x="609679" y="609036"/>
            <a:ext cx="10974229" cy="2210753"/>
          </a:xfrm>
        </p:spPr>
        <p:txBody>
          <a:bodyPr/>
          <a:lstStyle>
            <a:lvl1pPr>
              <a:defRPr>
                <a:solidFill>
                  <a:schemeClr val="tx1"/>
                </a:solidFill>
              </a:defRPr>
            </a:lvl1pPr>
          </a:lstStyle>
          <a:p>
            <a:r>
              <a:rPr lang="de-DE" dirty="0" err="1"/>
              <a:t>Here</a:t>
            </a:r>
            <a:r>
              <a:rPr lang="de-DE" dirty="0"/>
              <a:t> </a:t>
            </a:r>
            <a:r>
              <a:rPr lang="de-DE" dirty="0" err="1"/>
              <a:t>is</a:t>
            </a:r>
            <a:r>
              <a:rPr lang="de-DE" dirty="0"/>
              <a:t> a title</a:t>
            </a:r>
            <a:endParaRPr lang="en-US" dirty="0"/>
          </a:p>
        </p:txBody>
      </p:sp>
      <p:sp>
        <p:nvSpPr>
          <p:cNvPr id="8" name="Text Placeholder"/>
          <p:cNvSpPr>
            <a:spLocks noGrp="1"/>
          </p:cNvSpPr>
          <p:nvPr>
            <p:ph type="body" sz="quarter" idx="13" hasCustomPrompt="1"/>
          </p:nvPr>
        </p:nvSpPr>
        <p:spPr>
          <a:xfrm>
            <a:off x="609679" y="5138743"/>
            <a:ext cx="10974229" cy="6864344"/>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de-DE" dirty="0" err="1"/>
              <a:t>Here</a:t>
            </a:r>
            <a:r>
              <a:rPr lang="de-DE" dirty="0"/>
              <a:t> </a:t>
            </a:r>
            <a:r>
              <a:rPr lang="de-DE" dirty="0" err="1"/>
              <a:t>is</a:t>
            </a:r>
            <a:r>
              <a:rPr lang="de-DE" dirty="0"/>
              <a:t> a </a:t>
            </a:r>
            <a:r>
              <a:rPr lang="de-DE" dirty="0" err="1"/>
              <a:t>text</a:t>
            </a:r>
            <a:endParaRPr lang="de-DE" dirty="0"/>
          </a:p>
          <a:p>
            <a:pPr lvl="1"/>
            <a:r>
              <a:rPr lang="de-DE" dirty="0"/>
              <a:t>Level 2</a:t>
            </a:r>
          </a:p>
          <a:p>
            <a:pPr lvl="2"/>
            <a:r>
              <a:rPr lang="de-DE" dirty="0"/>
              <a:t>Level 3</a:t>
            </a:r>
          </a:p>
          <a:p>
            <a:pPr lvl="3"/>
            <a:r>
              <a:rPr lang="de-DE" dirty="0"/>
              <a:t>Level 4</a:t>
            </a:r>
          </a:p>
          <a:p>
            <a:pPr lvl="4"/>
            <a:r>
              <a:rPr lang="de-DE" dirty="0"/>
              <a:t>Level 5</a:t>
            </a:r>
            <a:endParaRPr lang="en-US" dirty="0"/>
          </a:p>
        </p:txBody>
      </p:sp>
      <p:sp>
        <p:nvSpPr>
          <p:cNvPr id="7" name="Picture Placeholder"/>
          <p:cNvSpPr>
            <a:spLocks noGrp="1"/>
          </p:cNvSpPr>
          <p:nvPr>
            <p:ph type="pic" sz="quarter" idx="14" hasCustomPrompt="1"/>
          </p:nvPr>
        </p:nvSpPr>
        <p:spPr>
          <a:xfrm>
            <a:off x="12193587" y="1"/>
            <a:ext cx="12193588" cy="13716000"/>
          </a:xfrm>
          <a:noFill/>
        </p:spPr>
        <p:txBody>
          <a:bodyPr lIns="91440" tIns="91440" rIns="91440" bIns="91440"/>
          <a:lstStyle/>
          <a:p>
            <a:r>
              <a:rPr lang="de-DE" dirty="0"/>
              <a:t>Add </a:t>
            </a:r>
            <a:r>
              <a:rPr lang="de-DE" dirty="0" err="1"/>
              <a:t>picture</a:t>
            </a:r>
            <a:r>
              <a:rPr lang="de-DE" dirty="0"/>
              <a:t> </a:t>
            </a:r>
            <a:r>
              <a:rPr lang="de-DE" dirty="0" err="1"/>
              <a:t>by</a:t>
            </a:r>
            <a:r>
              <a:rPr lang="de-DE" dirty="0"/>
              <a:t> </a:t>
            </a:r>
            <a:r>
              <a:rPr lang="de-DE" dirty="0" err="1"/>
              <a:t>clicking</a:t>
            </a:r>
            <a:r>
              <a:rPr lang="de-DE" dirty="0"/>
              <a:t> on </a:t>
            </a:r>
            <a:r>
              <a:rPr lang="de-DE" dirty="0" err="1"/>
              <a:t>the</a:t>
            </a:r>
            <a:r>
              <a:rPr lang="de-DE" dirty="0"/>
              <a:t> </a:t>
            </a:r>
            <a:r>
              <a:rPr lang="de-DE" dirty="0" err="1"/>
              <a:t>symbol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IBM iX / © IBM Corporation</a:t>
            </a:r>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38417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imagery, half ">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76072" y="384048"/>
            <a:ext cx="10101072" cy="10479087"/>
          </a:xfrm>
        </p:spPr>
        <p:txBody>
          <a:bodyPr/>
          <a:lstStyle>
            <a:lvl1pPr>
              <a:lnSpc>
                <a:spcPct val="100000"/>
              </a:lnSpc>
              <a:defRPr sz="8600">
                <a:solidFill>
                  <a:schemeClr val="tx2"/>
                </a:solidFill>
              </a:defRPr>
            </a:lvl1pPr>
          </a:lstStyle>
          <a:p>
            <a:r>
              <a:rPr lang="en-GB"/>
              <a:t>Click to edit Master title style</a:t>
            </a:r>
            <a:endParaRPr lang="en-US" dirty="0"/>
          </a:p>
        </p:txBody>
      </p:sp>
      <p:pic>
        <p:nvPicPr>
          <p:cNvPr id="9" name="Picture 8">
            <a:extLst>
              <a:ext uri="{FF2B5EF4-FFF2-40B4-BE49-F238E27FC236}">
                <a16:creationId xmlns:a16="http://schemas.microsoft.com/office/drawing/2014/main" id="{735CD4FC-3A11-28F6-09EF-9089FE9596BF}"/>
              </a:ext>
            </a:extLst>
          </p:cNvPr>
          <p:cNvPicPr>
            <a:picLocks noChangeAspect="1"/>
          </p:cNvPicPr>
          <p:nvPr userDrawn="1"/>
        </p:nvPicPr>
        <p:blipFill>
          <a:blip r:embed="rId2"/>
          <a:stretch>
            <a:fillRect/>
          </a:stretch>
        </p:blipFill>
        <p:spPr>
          <a:xfrm>
            <a:off x="577850" y="12526963"/>
            <a:ext cx="1638300" cy="609600"/>
          </a:xfrm>
          <a:prstGeom prst="rect">
            <a:avLst/>
          </a:prstGeom>
        </p:spPr>
      </p:pic>
    </p:spTree>
    <p:extLst>
      <p:ext uri="{BB962C8B-B14F-4D97-AF65-F5344CB8AC3E}">
        <p14:creationId xmlns:p14="http://schemas.microsoft.com/office/powerpoint/2010/main" val="41526140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imagery, half, business uni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76072" y="1527048"/>
            <a:ext cx="10099675" cy="9337675"/>
          </a:xfrm>
        </p:spPr>
        <p:txBody>
          <a:bodyPr/>
          <a:lstStyle>
            <a:lvl1pPr>
              <a:lnSpc>
                <a:spcPct val="100000"/>
              </a:lnSpc>
              <a:defRPr sz="8600">
                <a:solidFill>
                  <a:schemeClr val="tx2"/>
                </a:solidFill>
              </a:defRPr>
            </a:lvl1pPr>
          </a:lstStyle>
          <a:p>
            <a:r>
              <a:rPr lang="en-GB"/>
              <a:t>Click to edit Master title style</a:t>
            </a:r>
            <a:endParaRPr lang="en-US" dirty="0"/>
          </a:p>
        </p:txBody>
      </p:sp>
      <p:sp>
        <p:nvSpPr>
          <p:cNvPr id="5" name="Text Placeholder 4">
            <a:extLst>
              <a:ext uri="{FF2B5EF4-FFF2-40B4-BE49-F238E27FC236}">
                <a16:creationId xmlns:a16="http://schemas.microsoft.com/office/drawing/2014/main" id="{276E74B7-8F2A-46A5-97C4-76677246CFAF}"/>
              </a:ext>
            </a:extLst>
          </p:cNvPr>
          <p:cNvSpPr>
            <a:spLocks noGrp="1"/>
          </p:cNvSpPr>
          <p:nvPr>
            <p:ph type="body" sz="quarter" idx="11"/>
          </p:nvPr>
        </p:nvSpPr>
        <p:spPr>
          <a:xfrm>
            <a:off x="576072" y="576072"/>
            <a:ext cx="10099675" cy="571500"/>
          </a:xfrm>
        </p:spPr>
        <p:txBody>
          <a:bodyPr/>
          <a:lstStyle>
            <a:lvl1pPr>
              <a:spcBef>
                <a:spcPts val="0"/>
              </a:spcBef>
              <a:defRPr sz="2800">
                <a:solidFill>
                  <a:schemeClr val="tx2"/>
                </a:solidFill>
              </a:defRPr>
            </a:lvl1pPr>
            <a:lvl2pPr>
              <a:spcBef>
                <a:spcPts val="0"/>
              </a:spcBef>
              <a:defRPr/>
            </a:lvl2pPr>
            <a:lvl3pPr>
              <a:spcBef>
                <a:spcPts val="0"/>
              </a:spcBef>
              <a:defRPr/>
            </a:lvl3pPr>
            <a:lvl4pPr>
              <a:spcBef>
                <a:spcPts val="0"/>
              </a:spcBef>
              <a:defRPr/>
            </a:lvl4pPr>
            <a:lvl5pPr>
              <a:spcBef>
                <a:spcPts val="0"/>
              </a:spcBef>
              <a:defRPr/>
            </a:lvl5pPr>
          </a:lstStyle>
          <a:p>
            <a:pPr lvl="0"/>
            <a:r>
              <a:rPr lang="en-GB"/>
              <a:t>Click to edit Master text styles</a:t>
            </a:r>
          </a:p>
        </p:txBody>
      </p:sp>
      <p:pic>
        <p:nvPicPr>
          <p:cNvPr id="4" name="Picture 3">
            <a:extLst>
              <a:ext uri="{FF2B5EF4-FFF2-40B4-BE49-F238E27FC236}">
                <a16:creationId xmlns:a16="http://schemas.microsoft.com/office/drawing/2014/main" id="{EEE0A3D1-7815-E46E-77D1-E2DC099B4733}"/>
              </a:ext>
            </a:extLst>
          </p:cNvPr>
          <p:cNvPicPr>
            <a:picLocks noChangeAspect="1"/>
          </p:cNvPicPr>
          <p:nvPr userDrawn="1"/>
        </p:nvPicPr>
        <p:blipFill>
          <a:blip r:embed="rId2"/>
          <a:stretch>
            <a:fillRect/>
          </a:stretch>
        </p:blipFill>
        <p:spPr>
          <a:xfrm>
            <a:off x="577850" y="12526963"/>
            <a:ext cx="1638300" cy="609600"/>
          </a:xfrm>
          <a:prstGeom prst="rect">
            <a:avLst/>
          </a:prstGeom>
        </p:spPr>
      </p:pic>
    </p:spTree>
    <p:extLst>
      <p:ext uri="{BB962C8B-B14F-4D97-AF65-F5344CB8AC3E}">
        <p14:creationId xmlns:p14="http://schemas.microsoft.com/office/powerpoint/2010/main" val="33402093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4956175" cy="4573587"/>
          </a:xfrm>
        </p:spPr>
        <p:txBody>
          <a:bodyPr/>
          <a:lstStyle>
            <a:lvl1pPr>
              <a:lnSpc>
                <a:spcPct val="100000"/>
              </a:lnSpc>
              <a:defRPr sz="6400">
                <a:solidFill>
                  <a:schemeClr val="tx2"/>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675443B4-0187-FC99-0FDE-8EB191B6CEF4}"/>
              </a:ext>
            </a:extLst>
          </p:cNvPr>
          <p:cNvSpPr>
            <a:spLocks noGrp="1"/>
          </p:cNvSpPr>
          <p:nvPr>
            <p:ph type="body" sz="quarter" idx="10"/>
          </p:nvPr>
        </p:nvSpPr>
        <p:spPr>
          <a:xfrm>
            <a:off x="12763500" y="569913"/>
            <a:ext cx="4953000" cy="11431587"/>
          </a:xfrm>
        </p:spPr>
        <p:txBody>
          <a:bodyPr/>
          <a:lstStyle>
            <a:lvl1pPr defTabSz="1161288">
              <a:spcBef>
                <a:spcPts val="0"/>
              </a:spcBef>
              <a:defRPr>
                <a:solidFill>
                  <a:schemeClr val="tx1"/>
                </a:solidFill>
              </a:defRPr>
            </a:lvl1pPr>
            <a:lvl2pPr defTabSz="1161288">
              <a:spcBef>
                <a:spcPts val="0"/>
              </a:spcBef>
              <a:defRPr>
                <a:solidFill>
                  <a:schemeClr val="tx1"/>
                </a:solidFill>
              </a:defRPr>
            </a:lvl2pPr>
            <a:lvl3pPr defTabSz="1161288">
              <a:spcBef>
                <a:spcPts val="0"/>
              </a:spcBef>
              <a:defRPr>
                <a:solidFill>
                  <a:schemeClr val="tx1"/>
                </a:solidFill>
              </a:defRPr>
            </a:lvl3pPr>
            <a:lvl4pPr defTabSz="1161288">
              <a:spcBef>
                <a:spcPts val="0"/>
              </a:spcBef>
              <a:defRPr>
                <a:solidFill>
                  <a:schemeClr val="tx1"/>
                </a:solidFill>
              </a:defRPr>
            </a:lvl4pPr>
            <a:lvl5pPr defTabSz="1161288">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9">
            <a:extLst>
              <a:ext uri="{FF2B5EF4-FFF2-40B4-BE49-F238E27FC236}">
                <a16:creationId xmlns:a16="http://schemas.microsoft.com/office/drawing/2014/main" id="{5A647AD3-098B-D1AB-C8D8-463E38402F94}"/>
              </a:ext>
            </a:extLst>
          </p:cNvPr>
          <p:cNvSpPr>
            <a:spLocks noGrp="1"/>
          </p:cNvSpPr>
          <p:nvPr>
            <p:ph type="body" sz="quarter" idx="11"/>
          </p:nvPr>
        </p:nvSpPr>
        <p:spPr>
          <a:xfrm>
            <a:off x="18862675" y="569913"/>
            <a:ext cx="4949825" cy="11431587"/>
          </a:xfrm>
        </p:spPr>
        <p:txBody>
          <a:bodyPr/>
          <a:lstStyle>
            <a:lvl1pPr defTabSz="1161288">
              <a:spcBef>
                <a:spcPts val="0"/>
              </a:spcBef>
              <a:defRPr>
                <a:solidFill>
                  <a:schemeClr val="tx1"/>
                </a:solidFill>
              </a:defRPr>
            </a:lvl1pPr>
            <a:lvl2pPr defTabSz="1161288">
              <a:spcBef>
                <a:spcPts val="0"/>
              </a:spcBef>
              <a:defRPr>
                <a:solidFill>
                  <a:schemeClr val="tx1"/>
                </a:solidFill>
              </a:defRPr>
            </a:lvl2pPr>
            <a:lvl3pPr defTabSz="1161288">
              <a:spcBef>
                <a:spcPts val="0"/>
              </a:spcBef>
              <a:defRPr>
                <a:solidFill>
                  <a:schemeClr val="tx1"/>
                </a:solidFill>
              </a:defRPr>
            </a:lvl3pPr>
            <a:lvl4pPr defTabSz="1161288">
              <a:spcBef>
                <a:spcPts val="0"/>
              </a:spcBef>
              <a:defRPr>
                <a:solidFill>
                  <a:schemeClr val="tx1"/>
                </a:solidFill>
              </a:defRPr>
            </a:lvl4pPr>
            <a:lvl5pPr defTabSz="1161288">
              <a:spcBef>
                <a:spcPts val="0"/>
              </a:spcBef>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Slide Number">
            <a:extLst>
              <a:ext uri="{FF2B5EF4-FFF2-40B4-BE49-F238E27FC236}">
                <a16:creationId xmlns:a16="http://schemas.microsoft.com/office/drawing/2014/main" id="{D5D1D2A7-CF30-5698-14FC-F71CB82D5BCC}"/>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028AA764-A00C-AFFF-7F3F-49A733DCD474}"/>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23143039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76072" y="384048"/>
            <a:ext cx="11050588" cy="2859087"/>
          </a:xfrm>
        </p:spPr>
        <p:txBody>
          <a:bodyPr rIns="457200"/>
          <a:lstStyle>
            <a:lvl1pPr>
              <a:lnSpc>
                <a:spcPct val="100000"/>
              </a:lnSpc>
              <a:defRPr sz="6400">
                <a:solidFill>
                  <a:schemeClr val="tx2"/>
                </a:solidFill>
              </a:defRPr>
            </a:lvl1pPr>
          </a:lstStyle>
          <a:p>
            <a:r>
              <a:rPr lang="en-GB"/>
              <a:t>Click to edit Master title style</a:t>
            </a:r>
            <a:endParaRPr lang="en-US" dirty="0"/>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357283910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574675" y="420624"/>
            <a:ext cx="17141825" cy="8191500"/>
          </a:xfrm>
        </p:spPr>
        <p:txBody>
          <a:bodyPr/>
          <a:lstStyle>
            <a:lvl1pPr>
              <a:defRPr sz="17200" b="0" i="0">
                <a:solidFill>
                  <a:schemeClr val="tx2"/>
                </a:solidFill>
                <a:latin typeface="IBM Plex Sans ExtraLight" panose="020B0303050203000203" pitchFamily="34" charset="0"/>
              </a:defRPr>
            </a:lvl1pPr>
          </a:lstStyle>
          <a:p>
            <a:r>
              <a:rPr lang="en-GB"/>
              <a:t>Click to edit Master title style</a:t>
            </a:r>
            <a:endParaRPr lang="en-US" dirty="0"/>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23541592" y="129388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568324" y="12804235"/>
            <a:ext cx="4956176" cy="381000"/>
          </a:xfrm>
        </p:spPr>
        <p:txBody>
          <a:bodyPr/>
          <a:lstStyle/>
          <a:p>
            <a:endParaRPr lang="en-US" dirty="0"/>
          </a:p>
        </p:txBody>
      </p:sp>
    </p:spTree>
    <p:extLst>
      <p:ext uri="{BB962C8B-B14F-4D97-AF65-F5344CB8AC3E}">
        <p14:creationId xmlns:p14="http://schemas.microsoft.com/office/powerpoint/2010/main" val="1201808370"/>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23541592" y="12939014"/>
            <a:ext cx="270908" cy="246221"/>
          </a:xfrm>
          <a:prstGeom prst="rect">
            <a:avLst/>
          </a:prstGeom>
          <a:ln w="12700">
            <a:miter lim="400000"/>
          </a:ln>
        </p:spPr>
        <p:txBody>
          <a:bodyPr wrap="none" lIns="0" tIns="0" rIns="0" bIns="0" anchor="b" anchorCtr="0">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48" name="Title Text"/>
          <p:cNvSpPr txBox="1">
            <a:spLocks noGrp="1"/>
          </p:cNvSpPr>
          <p:nvPr>
            <p:ph type="title"/>
          </p:nvPr>
        </p:nvSpPr>
        <p:spPr>
          <a:xfrm>
            <a:off x="576072" y="576072"/>
            <a:ext cx="22590125"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rPr dirty="0"/>
              <a:t>Title Text</a:t>
            </a:r>
          </a:p>
        </p:txBody>
      </p:sp>
      <p:sp>
        <p:nvSpPr>
          <p:cNvPr id="49" name="Body Level One…"/>
          <p:cNvSpPr txBox="1">
            <a:spLocks noGrp="1"/>
          </p:cNvSpPr>
          <p:nvPr>
            <p:ph type="body" idx="1"/>
          </p:nvPr>
        </p:nvSpPr>
        <p:spPr>
          <a:xfrm>
            <a:off x="574675" y="3327399"/>
            <a:ext cx="22590125" cy="8669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568324" y="12804235"/>
            <a:ext cx="4956176" cy="381000"/>
          </a:xfrm>
          <a:prstGeom prst="rect">
            <a:avLst/>
          </a:prstGeom>
        </p:spPr>
        <p:txBody>
          <a:bodyPr vert="horz" lIns="0" tIns="0" rIns="0" bIns="0" rtlCol="0" anchor="b"/>
          <a:lstStyle>
            <a:lvl1pPr algn="l">
              <a:defRPr sz="1600" b="0" i="0">
                <a:solidFill>
                  <a:schemeClr val="tx1"/>
                </a:solidFill>
                <a:latin typeface="IBM Plex Sans" panose="020B0503050203000203" pitchFamily="34" charset="0"/>
              </a:defRPr>
            </a:lvl1pPr>
          </a:lstStyle>
          <a:p>
            <a:r>
              <a:rPr lang="en-US"/>
              <a:t>Footer text (optional)</a:t>
            </a:r>
            <a:endParaRPr lang="en-US" dirty="0"/>
          </a:p>
        </p:txBody>
      </p:sp>
    </p:spTree>
    <p:extLst>
      <p:ext uri="{BB962C8B-B14F-4D97-AF65-F5344CB8AC3E}">
        <p14:creationId xmlns:p14="http://schemas.microsoft.com/office/powerpoint/2010/main" val="3669031262"/>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04" r:id="rId3"/>
    <p:sldLayoutId id="2147483905" r:id="rId4"/>
    <p:sldLayoutId id="2147483901" r:id="rId5"/>
    <p:sldLayoutId id="2147483692" r:id="rId6"/>
    <p:sldLayoutId id="2147483906" r:id="rId7"/>
    <p:sldLayoutId id="2147483907" r:id="rId8"/>
    <p:sldLayoutId id="2147483910" r:id="rId9"/>
    <p:sldLayoutId id="2147483908" r:id="rId10"/>
    <p:sldLayoutId id="2147483909" r:id="rId11"/>
    <p:sldLayoutId id="2147483912" r:id="rId12"/>
    <p:sldLayoutId id="2147483914" r:id="rId13"/>
    <p:sldLayoutId id="2147483915" r:id="rId14"/>
    <p:sldLayoutId id="2147483913" r:id="rId15"/>
    <p:sldLayoutId id="2147483917" r:id="rId16"/>
    <p:sldLayoutId id="2147483942" r:id="rId17"/>
    <p:sldLayoutId id="2147483919" r:id="rId18"/>
    <p:sldLayoutId id="2147483929" r:id="rId19"/>
    <p:sldLayoutId id="2147483920" r:id="rId20"/>
    <p:sldLayoutId id="2147483930" r:id="rId21"/>
    <p:sldLayoutId id="2147483928" r:id="rId22"/>
    <p:sldLayoutId id="2147483948" r:id="rId23"/>
    <p:sldLayoutId id="2147483927" r:id="rId24"/>
    <p:sldLayoutId id="2147483950" r:id="rId25"/>
    <p:sldLayoutId id="2147483921" r:id="rId26"/>
    <p:sldLayoutId id="2147483916" r:id="rId27"/>
    <p:sldLayoutId id="2147483922" r:id="rId28"/>
    <p:sldLayoutId id="2147483953" r:id="rId29"/>
    <p:sldLayoutId id="2147483956" r:id="rId30"/>
    <p:sldLayoutId id="2147483923" r:id="rId31"/>
    <p:sldLayoutId id="2147483924" r:id="rId32"/>
    <p:sldLayoutId id="2147483926" r:id="rId33"/>
    <p:sldLayoutId id="2147483925" r:id="rId34"/>
    <p:sldLayoutId id="2147483959" r:id="rId35"/>
    <p:sldLayoutId id="2147483937" r:id="rId36"/>
    <p:sldLayoutId id="2147483932" r:id="rId37"/>
    <p:sldLayoutId id="2147483934" r:id="rId38"/>
    <p:sldLayoutId id="2147483935" r:id="rId39"/>
    <p:sldLayoutId id="2147483936" r:id="rId40"/>
    <p:sldLayoutId id="2147483938" r:id="rId41"/>
    <p:sldLayoutId id="2147483939" r:id="rId42"/>
    <p:sldLayoutId id="2147483940" r:id="rId43"/>
    <p:sldLayoutId id="2147483943" r:id="rId44"/>
    <p:sldLayoutId id="2147483960" r:id="rId45"/>
    <p:sldLayoutId id="2147483941" r:id="rId46"/>
    <p:sldLayoutId id="2147483964" r:id="rId47"/>
  </p:sldLayoutIdLst>
  <p:transition spd="med"/>
  <p:hf hdr="0" dt="0"/>
  <p:txStyles>
    <p:titleStyle>
      <a:lvl1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p:titleStyle>
    <p:body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p:bodyStyle>
    <p:otherStyle>
      <a:lvl1pPr marL="0" marR="0" indent="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1pPr>
      <a:lvl2pPr marL="0" marR="0" indent="34299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2pPr>
      <a:lvl3pPr marL="0" marR="0" indent="685982"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3pPr>
      <a:lvl4pPr marL="0" marR="0" indent="1028974"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4pPr>
      <a:lvl5pPr marL="0" marR="0" indent="1371965"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5pPr>
      <a:lvl6pPr marL="0" marR="0" indent="1714956"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6pPr>
      <a:lvl7pPr marL="0" marR="0" indent="2057948"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7pPr>
      <a:lvl8pPr marL="0" marR="0" indent="240094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8pPr>
      <a:lvl9pPr marL="0" marR="0" indent="274393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userDrawn="1">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 Id="rId5" Type="http://schemas.openxmlformats.org/officeDocument/2006/relationships/image" Target="../media/image20.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 Id="rId5" Type="http://schemas.openxmlformats.org/officeDocument/2006/relationships/image" Target="../media/image20.emf"/><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eugenp/tutorials/tree/master/spring-boot-modules/spring-boot-graphql/src/main/java/com/baeldung/chooseapi" TargetMode="External"/><Relationship Id="rId2" Type="http://schemas.openxmlformats.org/officeDocument/2006/relationships/hyperlink" Target="https://www.baeldung.com/rest-vs-graphql-vs-grpc"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84B2-8C7B-F788-D316-A14FB9AE0266}"/>
              </a:ext>
            </a:extLst>
          </p:cNvPr>
          <p:cNvSpPr>
            <a:spLocks noGrp="1"/>
          </p:cNvSpPr>
          <p:nvPr>
            <p:ph type="title"/>
          </p:nvPr>
        </p:nvSpPr>
        <p:spPr>
          <a:xfrm>
            <a:off x="576071" y="384048"/>
            <a:ext cx="15245175" cy="4573587"/>
          </a:xfrm>
        </p:spPr>
        <p:txBody>
          <a:bodyPr/>
          <a:lstStyle/>
          <a:p>
            <a:r>
              <a:rPr lang="en-GB" dirty="0">
                <a:solidFill>
                  <a:schemeClr val="tx1"/>
                </a:solidFill>
              </a:rPr>
              <a:t>REST vs. </a:t>
            </a:r>
            <a:r>
              <a:rPr lang="en-GB" dirty="0" err="1">
                <a:solidFill>
                  <a:schemeClr val="tx1"/>
                </a:solidFill>
              </a:rPr>
              <a:t>GraphQL</a:t>
            </a:r>
            <a:r>
              <a:rPr lang="en-GB" dirty="0">
                <a:solidFill>
                  <a:schemeClr val="tx1"/>
                </a:solidFill>
              </a:rPr>
              <a:t> vs. </a:t>
            </a:r>
            <a:r>
              <a:rPr lang="en-GB" dirty="0" err="1">
                <a:solidFill>
                  <a:schemeClr val="tx1"/>
                </a:solidFill>
              </a:rPr>
              <a:t>gRPC</a:t>
            </a:r>
            <a:r>
              <a:rPr lang="en-GB" dirty="0">
                <a:solidFill>
                  <a:schemeClr val="tx1"/>
                </a:solidFill>
              </a:rPr>
              <a:t>: Which API to Choose?</a:t>
            </a:r>
          </a:p>
        </p:txBody>
      </p:sp>
      <p:sp>
        <p:nvSpPr>
          <p:cNvPr id="3" name="Text Placeholder 2">
            <a:extLst>
              <a:ext uri="{FF2B5EF4-FFF2-40B4-BE49-F238E27FC236}">
                <a16:creationId xmlns:a16="http://schemas.microsoft.com/office/drawing/2014/main" id="{C2199FB5-6F03-023D-EBCC-BBF509A8C3FE}"/>
              </a:ext>
            </a:extLst>
          </p:cNvPr>
          <p:cNvSpPr>
            <a:spLocks noGrp="1"/>
          </p:cNvSpPr>
          <p:nvPr>
            <p:ph type="body" sz="quarter" idx="10"/>
          </p:nvPr>
        </p:nvSpPr>
        <p:spPr/>
        <p:txBody>
          <a:bodyPr/>
          <a:lstStyle/>
          <a:p>
            <a:r>
              <a:rPr lang="de-DE" dirty="0"/>
              <a:t>IBM </a:t>
            </a:r>
            <a:r>
              <a:rPr lang="de-DE" b="1" dirty="0" err="1">
                <a:latin typeface="IBM Plex Sans SemiBold" panose="020B0503050203000203" pitchFamily="34" charset="0"/>
              </a:rPr>
              <a:t>iX</a:t>
            </a:r>
            <a:endParaRPr lang="de-DE" b="1" dirty="0">
              <a:latin typeface="IBM Plex Sans SemiBold" panose="020B0503050203000203" pitchFamily="34" charset="0"/>
            </a:endParaRPr>
          </a:p>
        </p:txBody>
      </p:sp>
      <p:pic>
        <p:nvPicPr>
          <p:cNvPr id="4" name="Grafik 3">
            <a:extLst>
              <a:ext uri="{FF2B5EF4-FFF2-40B4-BE49-F238E27FC236}">
                <a16:creationId xmlns:a16="http://schemas.microsoft.com/office/drawing/2014/main" id="{9662AE0E-7351-7AD8-B8A4-449CF0E965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41302" y="4592982"/>
            <a:ext cx="7217772" cy="5044290"/>
          </a:xfrm>
          <a:prstGeom prst="rect">
            <a:avLst/>
          </a:prstGeom>
        </p:spPr>
      </p:pic>
      <p:pic>
        <p:nvPicPr>
          <p:cNvPr id="5" name="Grafik 4">
            <a:extLst>
              <a:ext uri="{FF2B5EF4-FFF2-40B4-BE49-F238E27FC236}">
                <a16:creationId xmlns:a16="http://schemas.microsoft.com/office/drawing/2014/main" id="{C58155CB-BFE0-203E-85D1-3B36D9B472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1915" y="10673350"/>
            <a:ext cx="7904026" cy="3042649"/>
          </a:xfrm>
          <a:prstGeom prst="rect">
            <a:avLst/>
          </a:prstGeom>
        </p:spPr>
      </p:pic>
      <p:pic>
        <p:nvPicPr>
          <p:cNvPr id="6" name="Grafik 5">
            <a:extLst>
              <a:ext uri="{FF2B5EF4-FFF2-40B4-BE49-F238E27FC236}">
                <a16:creationId xmlns:a16="http://schemas.microsoft.com/office/drawing/2014/main" id="{B8396B72-208E-4C3E-C471-537A52FB2D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284714" y="630518"/>
            <a:ext cx="1562447" cy="1041631"/>
          </a:xfrm>
          <a:prstGeom prst="rect">
            <a:avLst/>
          </a:prstGeom>
        </p:spPr>
      </p:pic>
    </p:spTree>
    <p:extLst>
      <p:ext uri="{BB962C8B-B14F-4D97-AF65-F5344CB8AC3E}">
        <p14:creationId xmlns:p14="http://schemas.microsoft.com/office/powerpoint/2010/main" val="309972066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F86-DAC6-AF41-14EE-ED0D827A87DA}"/>
              </a:ext>
            </a:extLst>
          </p:cNvPr>
          <p:cNvSpPr>
            <a:spLocks noGrp="1"/>
          </p:cNvSpPr>
          <p:nvPr>
            <p:ph type="title"/>
          </p:nvPr>
        </p:nvSpPr>
        <p:spPr/>
        <p:txBody>
          <a:bodyPr/>
          <a:lstStyle/>
          <a:p>
            <a:r>
              <a:rPr lang="en-HR" sz="4400" dirty="0"/>
              <a:t>GraphQL:</a:t>
            </a:r>
            <a:br>
              <a:rPr lang="en-HR" sz="4400" dirty="0"/>
            </a:br>
            <a:r>
              <a:rPr lang="en-HR" sz="4400" dirty="0"/>
              <a:t>Architectural Style</a:t>
            </a:r>
          </a:p>
        </p:txBody>
      </p:sp>
      <p:sp>
        <p:nvSpPr>
          <p:cNvPr id="3" name="Text Placeholder 2">
            <a:extLst>
              <a:ext uri="{FF2B5EF4-FFF2-40B4-BE49-F238E27FC236}">
                <a16:creationId xmlns:a16="http://schemas.microsoft.com/office/drawing/2014/main" id="{E66F7A09-AB61-CD9F-3EC4-A9009D6BEC02}"/>
              </a:ext>
            </a:extLst>
          </p:cNvPr>
          <p:cNvSpPr>
            <a:spLocks noGrp="1"/>
          </p:cNvSpPr>
          <p:nvPr>
            <p:ph type="body" sz="quarter" idx="11"/>
          </p:nvPr>
        </p:nvSpPr>
        <p:spPr/>
        <p:txBody>
          <a:bodyPr/>
          <a:lstStyle/>
          <a:p>
            <a:r>
              <a:rPr lang="en-US" kern="0" dirty="0">
                <a:solidFill>
                  <a:schemeClr val="accent1"/>
                </a:solidFill>
              </a:rPr>
              <a:t>More than a style</a:t>
            </a:r>
          </a:p>
          <a:p>
            <a:endParaRPr lang="en-US" kern="0" dirty="0">
              <a:solidFill>
                <a:srgbClr val="000000"/>
              </a:solidFill>
            </a:endParaRPr>
          </a:p>
          <a:p>
            <a:pPr marL="571500" indent="-571500">
              <a:buFont typeface="Arial" panose="020B0604020202020204" pitchFamily="34" charset="0"/>
              <a:buChar char="•"/>
            </a:pPr>
            <a:r>
              <a:rPr lang="en-GB" dirty="0"/>
              <a:t>Provides a </a:t>
            </a:r>
            <a:r>
              <a:rPr lang="en-GB" dirty="0">
                <a:solidFill>
                  <a:schemeClr val="accent1"/>
                </a:solidFill>
              </a:rPr>
              <a:t>query language </a:t>
            </a:r>
            <a:r>
              <a:rPr lang="en-GB" dirty="0"/>
              <a:t>for developing APIs with a </a:t>
            </a:r>
            <a:r>
              <a:rPr lang="en-GB" dirty="0">
                <a:solidFill>
                  <a:schemeClr val="accent1"/>
                </a:solidFill>
              </a:rPr>
              <a:t>framework</a:t>
            </a:r>
            <a:r>
              <a:rPr lang="en-GB" dirty="0"/>
              <a:t> for fulfilling those queries</a:t>
            </a:r>
          </a:p>
          <a:p>
            <a:endParaRPr lang="en-GB" dirty="0"/>
          </a:p>
          <a:p>
            <a:pPr marL="571500" indent="-571500">
              <a:buClr>
                <a:schemeClr val="tx1"/>
              </a:buClr>
              <a:buFont typeface="Arial" panose="020B0604020202020204" pitchFamily="34" charset="0"/>
              <a:buChar char="•"/>
            </a:pPr>
            <a:r>
              <a:rPr lang="en-GB" dirty="0">
                <a:solidFill>
                  <a:schemeClr val="accent1"/>
                </a:solidFill>
              </a:rPr>
              <a:t>Client-driven</a:t>
            </a:r>
            <a:r>
              <a:rPr lang="en-GB" dirty="0"/>
              <a:t>, as it enables its clients to define exactly what data they need for a particular use case</a:t>
            </a:r>
          </a:p>
          <a:p>
            <a:endParaRPr lang="en-GB" dirty="0"/>
          </a:p>
        </p:txBody>
      </p:sp>
      <p:sp>
        <p:nvSpPr>
          <p:cNvPr id="4" name="Text Placeholder 3">
            <a:extLst>
              <a:ext uri="{FF2B5EF4-FFF2-40B4-BE49-F238E27FC236}">
                <a16:creationId xmlns:a16="http://schemas.microsoft.com/office/drawing/2014/main" id="{A4C4542E-3A8F-6A02-7231-96D14D469194}"/>
              </a:ext>
            </a:extLst>
          </p:cNvPr>
          <p:cNvSpPr>
            <a:spLocks noGrp="1"/>
          </p:cNvSpPr>
          <p:nvPr>
            <p:ph type="body" sz="quarter" idx="12"/>
          </p:nvPr>
        </p:nvSpPr>
        <p:spPr/>
        <p:txBody>
          <a:bodyPr/>
          <a:lstStyle/>
          <a:p>
            <a:r>
              <a:rPr lang="en-GB" dirty="0">
                <a:solidFill>
                  <a:schemeClr val="accent1"/>
                </a:solidFill>
              </a:rPr>
              <a:t>Data manipulation</a:t>
            </a:r>
          </a:p>
          <a:p>
            <a:endParaRPr lang="en-GB" dirty="0"/>
          </a:p>
          <a:p>
            <a:pPr marL="571500" indent="-571500">
              <a:buFont typeface="Arial" panose="020B0604020202020204" pitchFamily="34" charset="0"/>
              <a:buChar char="•"/>
            </a:pPr>
            <a:r>
              <a:rPr lang="en-GB" dirty="0"/>
              <a:t>Doesn’t rely on the HTTP methods for manipulating data and mostly uses only POST</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Instead, it uses:</a:t>
            </a:r>
          </a:p>
          <a:p>
            <a:endParaRPr lang="en-GB" dirty="0"/>
          </a:p>
          <a:p>
            <a:pPr marL="1229868" lvl="2" indent="-571500">
              <a:buFont typeface="Arial" panose="020B0604020202020204" pitchFamily="34" charset="0"/>
              <a:buChar char="•"/>
            </a:pPr>
            <a:r>
              <a:rPr lang="en-GB" dirty="0"/>
              <a:t>Queries to </a:t>
            </a:r>
            <a:r>
              <a:rPr lang="en-GB" dirty="0">
                <a:solidFill>
                  <a:schemeClr val="accent1"/>
                </a:solidFill>
              </a:rPr>
              <a:t>request</a:t>
            </a:r>
            <a:r>
              <a:rPr lang="en-GB" dirty="0"/>
              <a:t> data from the server</a:t>
            </a:r>
          </a:p>
          <a:p>
            <a:pPr marL="1229868" lvl="2" indent="-571500">
              <a:buFont typeface="Arial" panose="020B0604020202020204" pitchFamily="34" charset="0"/>
              <a:buChar char="•"/>
            </a:pPr>
            <a:endParaRPr lang="en-GB" dirty="0"/>
          </a:p>
          <a:p>
            <a:pPr marL="1229868" lvl="2" indent="-571500">
              <a:buFont typeface="Arial" panose="020B0604020202020204" pitchFamily="34" charset="0"/>
              <a:buChar char="•"/>
            </a:pPr>
            <a:r>
              <a:rPr lang="en-GB" dirty="0"/>
              <a:t>Mutations to </a:t>
            </a:r>
            <a:r>
              <a:rPr lang="en-GB" dirty="0">
                <a:solidFill>
                  <a:schemeClr val="accent1"/>
                </a:solidFill>
              </a:rPr>
              <a:t>modify</a:t>
            </a:r>
            <a:r>
              <a:rPr lang="en-GB" dirty="0"/>
              <a:t> the data on the server</a:t>
            </a:r>
          </a:p>
          <a:p>
            <a:pPr marL="1229868" lvl="2" indent="-571500">
              <a:buFont typeface="Arial" panose="020B0604020202020204" pitchFamily="34" charset="0"/>
              <a:buChar char="•"/>
            </a:pPr>
            <a:endParaRPr lang="en-GB" dirty="0"/>
          </a:p>
          <a:p>
            <a:pPr marL="1229868" lvl="2" indent="-571500">
              <a:buFont typeface="Arial" panose="020B0604020202020204" pitchFamily="34" charset="0"/>
              <a:buChar char="•"/>
            </a:pPr>
            <a:r>
              <a:rPr lang="en-GB" dirty="0"/>
              <a:t>Subscriptions are to get </a:t>
            </a:r>
            <a:r>
              <a:rPr lang="en-GB" dirty="0">
                <a:solidFill>
                  <a:schemeClr val="accent1"/>
                </a:solidFill>
              </a:rPr>
              <a:t>live updates </a:t>
            </a:r>
            <a:r>
              <a:rPr lang="en-GB" dirty="0"/>
              <a:t>when data changes</a:t>
            </a:r>
          </a:p>
          <a:p>
            <a:pPr marL="1229868" lvl="2" indent="-571500">
              <a:buFont typeface="Arial" panose="020B0604020202020204" pitchFamily="34" charset="0"/>
              <a:buChar char="•"/>
            </a:pPr>
            <a:endParaRPr lang="en-HR" dirty="0"/>
          </a:p>
        </p:txBody>
      </p:sp>
      <p:sp>
        <p:nvSpPr>
          <p:cNvPr id="5" name="Footer Placeholder 4">
            <a:extLst>
              <a:ext uri="{FF2B5EF4-FFF2-40B4-BE49-F238E27FC236}">
                <a16:creationId xmlns:a16="http://schemas.microsoft.com/office/drawing/2014/main" id="{F0B17C5A-8126-7588-27CB-E0CD15D2E9F3}"/>
              </a:ext>
            </a:extLst>
          </p:cNvPr>
          <p:cNvSpPr>
            <a:spLocks noGrp="1"/>
          </p:cNvSpPr>
          <p:nvPr>
            <p:ph type="ftr" sz="quarter" idx="13"/>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Slide Number Placeholder 5">
            <a:extLst>
              <a:ext uri="{FF2B5EF4-FFF2-40B4-BE49-F238E27FC236}">
                <a16:creationId xmlns:a16="http://schemas.microsoft.com/office/drawing/2014/main" id="{36981116-D8B9-E163-3538-29F949824A28}"/>
              </a:ext>
            </a:extLst>
          </p:cNvPr>
          <p:cNvSpPr>
            <a:spLocks noGrp="1"/>
          </p:cNvSpPr>
          <p:nvPr>
            <p:ph type="sldNum" sz="quarter" idx="4"/>
          </p:nvPr>
        </p:nvSpPr>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2354589357"/>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dissolve">
                                      <p:cBhvr>
                                        <p:cTn id="21" dur="500"/>
                                        <p:tgtEl>
                                          <p:spTgt spid="4">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dissolve">
                                      <p:cBhvr>
                                        <p:cTn id="24" dur="500"/>
                                        <p:tgtEl>
                                          <p:spTgt spid="4">
                                            <p:txEl>
                                              <p:pRg st="8" end="8"/>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dissolv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6774-8B41-449C-3D08-70DB5B424B7C}"/>
              </a:ext>
            </a:extLst>
          </p:cNvPr>
          <p:cNvSpPr>
            <a:spLocks noGrp="1"/>
          </p:cNvSpPr>
          <p:nvPr>
            <p:ph type="title"/>
          </p:nvPr>
        </p:nvSpPr>
        <p:spPr/>
        <p:txBody>
          <a:bodyPr/>
          <a:lstStyle/>
          <a:p>
            <a:r>
              <a:rPr lang="en-HR" sz="4400" dirty="0"/>
              <a:t>GraphQL:</a:t>
            </a:r>
            <a:br>
              <a:rPr lang="en-HR" sz="4400" dirty="0"/>
            </a:br>
            <a:r>
              <a:rPr lang="en-HR" sz="4400" dirty="0"/>
              <a:t>Demo time</a:t>
            </a:r>
          </a:p>
        </p:txBody>
      </p:sp>
      <p:sp>
        <p:nvSpPr>
          <p:cNvPr id="3" name="Slide Number Placeholder 2">
            <a:extLst>
              <a:ext uri="{FF2B5EF4-FFF2-40B4-BE49-F238E27FC236}">
                <a16:creationId xmlns:a16="http://schemas.microsoft.com/office/drawing/2014/main" id="{9F7F8649-2E11-BC9B-C02A-C2CE480357BC}"/>
              </a:ext>
            </a:extLst>
          </p:cNvPr>
          <p:cNvSpPr>
            <a:spLocks noGrp="1"/>
          </p:cNvSpPr>
          <p:nvPr>
            <p:ph type="sldNum" sz="quarter" idx="4"/>
          </p:nvPr>
        </p:nvSpPr>
        <p:spPr/>
        <p:txBody>
          <a:bodyPr/>
          <a:lstStyle/>
          <a:p>
            <a:fld id="{86CB4B4D-7CA3-9044-876B-883B54F8677D}" type="slidenum">
              <a:rPr lang="en-US" smtClean="0"/>
              <a:pPr/>
              <a:t>11</a:t>
            </a:fld>
            <a:endParaRPr lang="en-US" dirty="0"/>
          </a:p>
        </p:txBody>
      </p:sp>
      <p:sp>
        <p:nvSpPr>
          <p:cNvPr id="4" name="Footer Placeholder 3">
            <a:extLst>
              <a:ext uri="{FF2B5EF4-FFF2-40B4-BE49-F238E27FC236}">
                <a16:creationId xmlns:a16="http://schemas.microsoft.com/office/drawing/2014/main" id="{F1584F1E-9CB6-F75E-BCF4-F4A4A3925604}"/>
              </a:ext>
            </a:extLst>
          </p:cNvPr>
          <p:cNvSpPr>
            <a:spLocks noGrp="1"/>
          </p:cNvSpPr>
          <p:nvPr>
            <p:ph type="ftr" sz="quarter" idx="18"/>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9" name="TextBox 8">
            <a:extLst>
              <a:ext uri="{FF2B5EF4-FFF2-40B4-BE49-F238E27FC236}">
                <a16:creationId xmlns:a16="http://schemas.microsoft.com/office/drawing/2014/main" id="{2C9C5533-C681-C28C-A384-87D4B71C7410}"/>
              </a:ext>
            </a:extLst>
          </p:cNvPr>
          <p:cNvSpPr txBox="1"/>
          <p:nvPr/>
        </p:nvSpPr>
        <p:spPr>
          <a:xfrm>
            <a:off x="11893551" y="12005844"/>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algn="l" defTabSz="2438400">
              <a:spcBef>
                <a:spcPts val="2900"/>
              </a:spcBef>
              <a:buSzPct val="100000"/>
            </a:pPr>
            <a:endParaRPr lang="en-HR" kern="0" dirty="0">
              <a:solidFill>
                <a:srgbClr val="000000"/>
              </a:solidFill>
              <a:ea typeface="+mj-ea"/>
              <a:cs typeface="+mj-cs"/>
              <a:sym typeface="IBM Plex Sans Light"/>
            </a:endParaRPr>
          </a:p>
        </p:txBody>
      </p:sp>
      <p:sp>
        <p:nvSpPr>
          <p:cNvPr id="12" name="Text Placeholder 4">
            <a:extLst>
              <a:ext uri="{FF2B5EF4-FFF2-40B4-BE49-F238E27FC236}">
                <a16:creationId xmlns:a16="http://schemas.microsoft.com/office/drawing/2014/main" id="{824ACB74-2752-D793-3028-215297FFAD88}"/>
              </a:ext>
            </a:extLst>
          </p:cNvPr>
          <p:cNvSpPr txBox="1">
            <a:spLocks/>
          </p:cNvSpPr>
          <p:nvPr/>
        </p:nvSpPr>
        <p:spPr>
          <a:xfrm>
            <a:off x="11078805" y="1408763"/>
            <a:ext cx="4953000" cy="787457"/>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b="1" kern="0" dirty="0">
                <a:solidFill>
                  <a:schemeClr val="accent1"/>
                </a:solidFill>
              </a:rPr>
              <a:t>Develop:</a:t>
            </a: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pPr marL="457200" indent="-457200">
              <a:buFont typeface="Arial" panose="020B0604020202020204" pitchFamily="34" charset="0"/>
              <a:buChar char="•"/>
            </a:pPr>
            <a:endParaRPr lang="en-US" b="1" kern="0" dirty="0">
              <a:solidFill>
                <a:schemeClr val="accent1"/>
              </a:solidFill>
            </a:endParaRPr>
          </a:p>
        </p:txBody>
      </p:sp>
      <p:pic>
        <p:nvPicPr>
          <p:cNvPr id="14" name="Picture 13">
            <a:extLst>
              <a:ext uri="{FF2B5EF4-FFF2-40B4-BE49-F238E27FC236}">
                <a16:creationId xmlns:a16="http://schemas.microsoft.com/office/drawing/2014/main" id="{4D776389-4C7D-8760-AC51-B3BD78149957}"/>
              </a:ext>
            </a:extLst>
          </p:cNvPr>
          <p:cNvPicPr>
            <a:picLocks noChangeAspect="1"/>
          </p:cNvPicPr>
          <p:nvPr/>
        </p:nvPicPr>
        <p:blipFill>
          <a:blip r:embed="rId2"/>
          <a:srcRect/>
          <a:stretch/>
        </p:blipFill>
        <p:spPr>
          <a:xfrm>
            <a:off x="9718327" y="5371522"/>
            <a:ext cx="1004400" cy="1004400"/>
          </a:xfrm>
          <a:prstGeom prst="rect">
            <a:avLst/>
          </a:prstGeom>
        </p:spPr>
      </p:pic>
      <p:pic>
        <p:nvPicPr>
          <p:cNvPr id="15" name="Picture 14">
            <a:extLst>
              <a:ext uri="{FF2B5EF4-FFF2-40B4-BE49-F238E27FC236}">
                <a16:creationId xmlns:a16="http://schemas.microsoft.com/office/drawing/2014/main" id="{3B3349BA-BA74-48D6-7E1C-3E5FBA96966B}"/>
              </a:ext>
            </a:extLst>
          </p:cNvPr>
          <p:cNvPicPr>
            <a:picLocks noChangeAspect="1"/>
          </p:cNvPicPr>
          <p:nvPr/>
        </p:nvPicPr>
        <p:blipFill>
          <a:blip r:embed="rId3"/>
          <a:srcRect/>
          <a:stretch/>
        </p:blipFill>
        <p:spPr>
          <a:xfrm>
            <a:off x="9718327" y="9667508"/>
            <a:ext cx="1008989" cy="1008989"/>
          </a:xfrm>
          <a:prstGeom prst="rect">
            <a:avLst/>
          </a:prstGeom>
        </p:spPr>
      </p:pic>
      <p:pic>
        <p:nvPicPr>
          <p:cNvPr id="16" name="Picture 15">
            <a:extLst>
              <a:ext uri="{FF2B5EF4-FFF2-40B4-BE49-F238E27FC236}">
                <a16:creationId xmlns:a16="http://schemas.microsoft.com/office/drawing/2014/main" id="{29F2C51E-96D3-4247-8EF3-7D608747902B}"/>
              </a:ext>
            </a:extLst>
          </p:cNvPr>
          <p:cNvPicPr>
            <a:picLocks noChangeAspect="1"/>
          </p:cNvPicPr>
          <p:nvPr/>
        </p:nvPicPr>
        <p:blipFill>
          <a:blip r:embed="rId4"/>
          <a:srcRect/>
          <a:stretch/>
        </p:blipFill>
        <p:spPr>
          <a:xfrm>
            <a:off x="9718327" y="1082126"/>
            <a:ext cx="1114094" cy="1114094"/>
          </a:xfrm>
          <a:prstGeom prst="rect">
            <a:avLst/>
          </a:prstGeom>
        </p:spPr>
      </p:pic>
      <p:sp>
        <p:nvSpPr>
          <p:cNvPr id="7" name="TextBox 6">
            <a:extLst>
              <a:ext uri="{FF2B5EF4-FFF2-40B4-BE49-F238E27FC236}">
                <a16:creationId xmlns:a16="http://schemas.microsoft.com/office/drawing/2014/main" id="{FD5EB6E4-BABC-4A24-FB05-5ECC611411A4}"/>
              </a:ext>
            </a:extLst>
          </p:cNvPr>
          <p:cNvSpPr txBox="1"/>
          <p:nvPr/>
        </p:nvSpPr>
        <p:spPr>
          <a:xfrm>
            <a:off x="9934033" y="2440107"/>
            <a:ext cx="12195544" cy="193899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3000" b="0" i="0" dirty="0">
                <a:solidFill>
                  <a:srgbClr val="1F7199"/>
                </a:solidFill>
                <a:effectLst/>
                <a:latin typeface="Source Code Pro" panose="020B0509030403020204" pitchFamily="49" charset="0"/>
              </a:rPr>
              <a:t>@</a:t>
            </a:r>
            <a:r>
              <a:rPr lang="en-GB" sz="3000" b="0" i="0" dirty="0" err="1">
                <a:solidFill>
                  <a:srgbClr val="1F7199"/>
                </a:solidFill>
                <a:effectLst/>
                <a:latin typeface="Source Code Pro" panose="020B0509030403020204" pitchFamily="49" charset="0"/>
              </a:rPr>
              <a:t>QueryMapping</a:t>
            </a:r>
            <a:r>
              <a:rPr lang="en-GB" sz="3000" b="0" i="0" dirty="0">
                <a:solidFill>
                  <a:srgbClr val="000000"/>
                </a:solidFill>
                <a:effectLst/>
                <a:latin typeface="Source Code Pro" panose="020B0509030403020204" pitchFamily="49" charset="0"/>
              </a:rPr>
              <a:t> </a:t>
            </a:r>
          </a:p>
          <a:p>
            <a:r>
              <a:rPr lang="en-GB" sz="3000" b="1" i="0" dirty="0">
                <a:solidFill>
                  <a:srgbClr val="63B175"/>
                </a:solidFill>
                <a:effectLst/>
                <a:latin typeface="Source Code Pro" panose="020B0509030403020204" pitchFamily="49" charset="0"/>
              </a:rPr>
              <a:t>public</a:t>
            </a:r>
            <a:r>
              <a:rPr lang="en-GB" sz="3000" b="0" i="0" dirty="0">
                <a:solidFill>
                  <a:srgbClr val="000000"/>
                </a:solidFill>
                <a:effectLst/>
                <a:latin typeface="Source Code Pro" panose="020B0509030403020204" pitchFamily="49" charset="0"/>
              </a:rPr>
              <a:t> List&lt;Book&gt; </a:t>
            </a:r>
            <a:r>
              <a:rPr lang="en-GB" sz="3000" b="1" i="0" dirty="0">
                <a:solidFill>
                  <a:srgbClr val="267438"/>
                </a:solidFill>
                <a:effectLst/>
                <a:latin typeface="Source Code Pro" panose="020B0509030403020204" pitchFamily="49" charset="0"/>
              </a:rPr>
              <a:t>books</a:t>
            </a:r>
            <a:r>
              <a:rPr lang="en-GB" sz="3000" b="0" i="0" dirty="0">
                <a:solidFill>
                  <a:srgbClr val="000000"/>
                </a:solidFill>
                <a:effectLst/>
                <a:latin typeface="Source Code Pro" panose="020B0509030403020204" pitchFamily="49" charset="0"/>
              </a:rPr>
              <a:t>() { </a:t>
            </a:r>
          </a:p>
          <a:p>
            <a:r>
              <a:rPr lang="en-GB" sz="3000" b="1" i="0" dirty="0">
                <a:solidFill>
                  <a:srgbClr val="63B175"/>
                </a:solidFill>
                <a:effectLst/>
                <a:latin typeface="Source Code Pro" panose="020B0509030403020204" pitchFamily="49" charset="0"/>
              </a:rPr>
              <a:t>    return</a:t>
            </a:r>
            <a:r>
              <a:rPr lang="en-GB" sz="3000" b="0" i="0" dirty="0">
                <a:solidFill>
                  <a:srgbClr val="000000"/>
                </a:solidFill>
                <a:effectLst/>
                <a:latin typeface="Source Code Pro" panose="020B0509030403020204" pitchFamily="49" charset="0"/>
              </a:rPr>
              <a:t> </a:t>
            </a:r>
            <a:r>
              <a:rPr lang="en-GB" sz="3000" b="0" i="0" dirty="0" err="1">
                <a:solidFill>
                  <a:srgbClr val="000000"/>
                </a:solidFill>
                <a:effectLst/>
                <a:latin typeface="Source Code Pro" panose="020B0509030403020204" pitchFamily="49" charset="0"/>
              </a:rPr>
              <a:t>booksService.getBooks</a:t>
            </a:r>
            <a:r>
              <a:rPr lang="en-GB" sz="3000" b="0" i="0" dirty="0">
                <a:solidFill>
                  <a:srgbClr val="000000"/>
                </a:solidFill>
                <a:effectLst/>
                <a:latin typeface="Source Code Pro" panose="020B0509030403020204" pitchFamily="49" charset="0"/>
              </a:rPr>
              <a:t>(); </a:t>
            </a:r>
          </a:p>
          <a:p>
            <a:r>
              <a:rPr lang="en-GB" sz="3000" b="0" i="0" dirty="0">
                <a:solidFill>
                  <a:srgbClr val="000000"/>
                </a:solidFill>
                <a:effectLst/>
                <a:latin typeface="Source Code Pro" panose="020B0509030403020204" pitchFamily="49" charset="0"/>
              </a:rPr>
              <a:t>}</a:t>
            </a:r>
            <a:endParaRPr lang="en-HR" sz="3000" dirty="0"/>
          </a:p>
        </p:txBody>
      </p:sp>
      <p:sp>
        <p:nvSpPr>
          <p:cNvPr id="13" name="TextBox 12">
            <a:extLst>
              <a:ext uri="{FF2B5EF4-FFF2-40B4-BE49-F238E27FC236}">
                <a16:creationId xmlns:a16="http://schemas.microsoft.com/office/drawing/2014/main" id="{A0BAF131-19AB-2A45-B51F-7234F7A2DE44}"/>
              </a:ext>
            </a:extLst>
          </p:cNvPr>
          <p:cNvSpPr txBox="1"/>
          <p:nvPr/>
        </p:nvSpPr>
        <p:spPr>
          <a:xfrm>
            <a:off x="9718327" y="6744268"/>
            <a:ext cx="12195544" cy="193899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3000" b="0" i="0" dirty="0" err="1">
                <a:solidFill>
                  <a:srgbClr val="397300"/>
                </a:solidFill>
                <a:effectLst/>
                <a:latin typeface="Source Code Pro" panose="020B0509030403020204" pitchFamily="49" charset="0"/>
              </a:rPr>
              <a:t>this</a:t>
            </a:r>
            <a:r>
              <a:rPr lang="en-GB" sz="3000" b="0" i="0" dirty="0" err="1">
                <a:solidFill>
                  <a:srgbClr val="000000"/>
                </a:solidFill>
                <a:effectLst/>
                <a:latin typeface="Source Code Pro" panose="020B0509030403020204" pitchFamily="49" charset="0"/>
              </a:rPr>
              <a:t>.graphQlTester.document</a:t>
            </a:r>
            <a:r>
              <a:rPr lang="en-GB" sz="3000" b="0" i="0" dirty="0">
                <a:solidFill>
                  <a:srgbClr val="000000"/>
                </a:solidFill>
                <a:effectLst/>
                <a:latin typeface="Source Code Pro" panose="020B0509030403020204" pitchFamily="49" charset="0"/>
              </a:rPr>
              <a:t>(document) </a:t>
            </a:r>
          </a:p>
          <a:p>
            <a:r>
              <a:rPr lang="en-GB" sz="3000" dirty="0">
                <a:solidFill>
                  <a:srgbClr val="000000"/>
                </a:solidFill>
                <a:latin typeface="Source Code Pro" panose="020B0509030403020204" pitchFamily="49" charset="0"/>
              </a:rPr>
              <a:t>  </a:t>
            </a:r>
            <a:r>
              <a:rPr lang="en-GB" sz="3000" b="0" i="0" dirty="0">
                <a:solidFill>
                  <a:srgbClr val="000000"/>
                </a:solidFill>
                <a:effectLst/>
                <a:latin typeface="Source Code Pro" panose="020B0509030403020204" pitchFamily="49" charset="0"/>
              </a:rPr>
              <a:t>.execute() </a:t>
            </a:r>
          </a:p>
          <a:p>
            <a:r>
              <a:rPr lang="en-GB" sz="3000" b="0" i="0" dirty="0">
                <a:solidFill>
                  <a:srgbClr val="000000"/>
                </a:solidFill>
                <a:effectLst/>
                <a:latin typeface="Source Code Pro" panose="020B0509030403020204" pitchFamily="49" charset="0"/>
              </a:rPr>
              <a:t>  .path(</a:t>
            </a:r>
            <a:r>
              <a:rPr lang="en-GB" sz="3000" b="0" i="0" dirty="0">
                <a:solidFill>
                  <a:srgbClr val="4E9359"/>
                </a:solidFill>
                <a:effectLst/>
                <a:latin typeface="Source Code Pro" panose="020B0509030403020204" pitchFamily="49" charset="0"/>
              </a:rPr>
              <a:t>"books"</a:t>
            </a:r>
            <a:r>
              <a:rPr lang="en-GB" sz="3000" b="0" i="0" dirty="0">
                <a:solidFill>
                  <a:srgbClr val="000000"/>
                </a:solidFill>
                <a:effectLst/>
                <a:latin typeface="Source Code Pro" panose="020B0509030403020204" pitchFamily="49" charset="0"/>
              </a:rPr>
              <a:t>) </a:t>
            </a:r>
          </a:p>
          <a:p>
            <a:r>
              <a:rPr lang="en-GB" sz="3000" dirty="0">
                <a:solidFill>
                  <a:srgbClr val="000000"/>
                </a:solidFill>
                <a:latin typeface="Source Code Pro" panose="020B0509030403020204" pitchFamily="49" charset="0"/>
              </a:rPr>
              <a:t>  </a:t>
            </a:r>
            <a:r>
              <a:rPr lang="en-GB" sz="3000" b="0" i="0" dirty="0">
                <a:solidFill>
                  <a:srgbClr val="000000"/>
                </a:solidFill>
                <a:effectLst/>
                <a:latin typeface="Source Code Pro" panose="020B0509030403020204" pitchFamily="49" charset="0"/>
              </a:rPr>
              <a:t>.</a:t>
            </a:r>
            <a:r>
              <a:rPr lang="en-GB" sz="3000" b="0" i="0" dirty="0" err="1">
                <a:solidFill>
                  <a:srgbClr val="000000"/>
                </a:solidFill>
                <a:effectLst/>
                <a:latin typeface="Source Code Pro" panose="020B0509030403020204" pitchFamily="49" charset="0"/>
              </a:rPr>
              <a:t>matchesJson</a:t>
            </a:r>
            <a:r>
              <a:rPr lang="en-GB" sz="3000" b="0" i="0" dirty="0">
                <a:solidFill>
                  <a:srgbClr val="000000"/>
                </a:solidFill>
                <a:effectLst/>
                <a:latin typeface="Source Code Pro" panose="020B0509030403020204" pitchFamily="49" charset="0"/>
              </a:rPr>
              <a:t>(</a:t>
            </a:r>
            <a:r>
              <a:rPr lang="en-GB" sz="3000" b="0" i="0" dirty="0" err="1">
                <a:solidFill>
                  <a:srgbClr val="000000"/>
                </a:solidFill>
                <a:effectLst/>
                <a:latin typeface="Source Code Pro" panose="020B0509030403020204" pitchFamily="49" charset="0"/>
              </a:rPr>
              <a:t>expectedJson</a:t>
            </a:r>
            <a:r>
              <a:rPr lang="en-GB" sz="3000" b="0" i="0" dirty="0">
                <a:solidFill>
                  <a:srgbClr val="000000"/>
                </a:solidFill>
                <a:effectLst/>
                <a:latin typeface="Source Code Pro" panose="020B0509030403020204" pitchFamily="49" charset="0"/>
              </a:rPr>
              <a:t>);</a:t>
            </a:r>
            <a:endParaRPr lang="en-HR" sz="3000" dirty="0"/>
          </a:p>
        </p:txBody>
      </p:sp>
      <p:sp>
        <p:nvSpPr>
          <p:cNvPr id="18" name="TextBox 17">
            <a:extLst>
              <a:ext uri="{FF2B5EF4-FFF2-40B4-BE49-F238E27FC236}">
                <a16:creationId xmlns:a16="http://schemas.microsoft.com/office/drawing/2014/main" id="{691AD10C-650A-B442-7A51-75A6094EF45B}"/>
              </a:ext>
            </a:extLst>
          </p:cNvPr>
          <p:cNvSpPr txBox="1"/>
          <p:nvPr/>
        </p:nvSpPr>
        <p:spPr>
          <a:xfrm>
            <a:off x="9718327" y="10866139"/>
            <a:ext cx="12195544" cy="147732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3000" b="0" i="0" dirty="0">
                <a:solidFill>
                  <a:srgbClr val="000000"/>
                </a:solidFill>
                <a:effectLst/>
                <a:latin typeface="Source Code Pro" panose="020B0509030403020204" pitchFamily="49" charset="0"/>
              </a:rPr>
              <a:t>curl -X POST -H </a:t>
            </a:r>
            <a:r>
              <a:rPr lang="en-GB" sz="3000" b="0" i="0" dirty="0">
                <a:solidFill>
                  <a:srgbClr val="4E9359"/>
                </a:solidFill>
                <a:effectLst/>
                <a:latin typeface="Source Code Pro" panose="020B0509030403020204" pitchFamily="49" charset="0"/>
              </a:rPr>
              <a:t>"Content-Type: application/</a:t>
            </a:r>
            <a:r>
              <a:rPr lang="en-GB" sz="3000" b="0" i="0" dirty="0" err="1">
                <a:solidFill>
                  <a:srgbClr val="4E9359"/>
                </a:solidFill>
                <a:effectLst/>
                <a:latin typeface="Source Code Pro" panose="020B0509030403020204" pitchFamily="49" charset="0"/>
              </a:rPr>
              <a:t>json</a:t>
            </a:r>
            <a:r>
              <a:rPr lang="en-GB" sz="3000" b="0" i="0" dirty="0">
                <a:solidFill>
                  <a:srgbClr val="4E9359"/>
                </a:solidFill>
                <a:effectLst/>
                <a:latin typeface="Source Code Pro" panose="020B0509030403020204" pitchFamily="49" charset="0"/>
              </a:rPr>
              <a:t>"</a:t>
            </a:r>
            <a:r>
              <a:rPr lang="en-GB" sz="3000" b="0" i="0" dirty="0">
                <a:solidFill>
                  <a:srgbClr val="000000"/>
                </a:solidFill>
                <a:effectLst/>
                <a:latin typeface="Source Code Pro" panose="020B0509030403020204" pitchFamily="49" charset="0"/>
              </a:rPr>
              <a:t> -d </a:t>
            </a:r>
            <a:r>
              <a:rPr lang="en-GB" sz="3000" b="0" i="0" dirty="0">
                <a:solidFill>
                  <a:srgbClr val="4E9359"/>
                </a:solidFill>
                <a:effectLst/>
                <a:latin typeface="Source Code Pro" panose="020B0509030403020204" pitchFamily="49" charset="0"/>
              </a:rPr>
              <a:t>"{\"query\":\"query{books{title}}\"}"</a:t>
            </a:r>
            <a:r>
              <a:rPr lang="en-GB" sz="3000" b="0" i="0" dirty="0">
                <a:solidFill>
                  <a:srgbClr val="000000"/>
                </a:solidFill>
                <a:effectLst/>
                <a:latin typeface="Source Code Pro" panose="020B0509030403020204" pitchFamily="49" charset="0"/>
              </a:rPr>
              <a:t> http://localhost:8082/</a:t>
            </a:r>
            <a:r>
              <a:rPr lang="en-GB" sz="3000" b="0" i="0" dirty="0" err="1">
                <a:solidFill>
                  <a:srgbClr val="000000"/>
                </a:solidFill>
                <a:effectLst/>
                <a:latin typeface="Source Code Pro" panose="020B0509030403020204" pitchFamily="49" charset="0"/>
              </a:rPr>
              <a:t>graphql</a:t>
            </a:r>
            <a:endParaRPr lang="en-HR" sz="3000" dirty="0"/>
          </a:p>
        </p:txBody>
      </p:sp>
      <p:pic>
        <p:nvPicPr>
          <p:cNvPr id="19" name="Picture 18">
            <a:extLst>
              <a:ext uri="{FF2B5EF4-FFF2-40B4-BE49-F238E27FC236}">
                <a16:creationId xmlns:a16="http://schemas.microsoft.com/office/drawing/2014/main" id="{54516B67-C357-FCE4-D8A2-6F857BDDE155}"/>
              </a:ext>
            </a:extLst>
          </p:cNvPr>
          <p:cNvPicPr>
            <a:picLocks noChangeAspect="1"/>
          </p:cNvPicPr>
          <p:nvPr/>
        </p:nvPicPr>
        <p:blipFill>
          <a:blip r:embed="rId5"/>
          <a:srcRect/>
          <a:stretch/>
        </p:blipFill>
        <p:spPr>
          <a:xfrm>
            <a:off x="2453710" y="5531550"/>
            <a:ext cx="811933" cy="811933"/>
          </a:xfrm>
          <a:prstGeom prst="rect">
            <a:avLst/>
          </a:prstGeom>
        </p:spPr>
      </p:pic>
      <p:sp>
        <p:nvSpPr>
          <p:cNvPr id="20" name="Text Placeholder 4">
            <a:extLst>
              <a:ext uri="{FF2B5EF4-FFF2-40B4-BE49-F238E27FC236}">
                <a16:creationId xmlns:a16="http://schemas.microsoft.com/office/drawing/2014/main" id="{21440BE5-2E73-4367-6640-8BE1F798B896}"/>
              </a:ext>
            </a:extLst>
          </p:cNvPr>
          <p:cNvSpPr txBox="1">
            <a:spLocks/>
          </p:cNvSpPr>
          <p:nvPr/>
        </p:nvSpPr>
        <p:spPr>
          <a:xfrm>
            <a:off x="3683618" y="5627784"/>
            <a:ext cx="2500097" cy="811933"/>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b="1" kern="0" dirty="0">
                <a:solidFill>
                  <a:schemeClr val="accent1"/>
                </a:solidFill>
              </a:rPr>
              <a:t>Define:</a:t>
            </a:r>
          </a:p>
        </p:txBody>
      </p:sp>
      <p:sp>
        <p:nvSpPr>
          <p:cNvPr id="22" name="TextBox 21">
            <a:extLst>
              <a:ext uri="{FF2B5EF4-FFF2-40B4-BE49-F238E27FC236}">
                <a16:creationId xmlns:a16="http://schemas.microsoft.com/office/drawing/2014/main" id="{E40317E8-0E10-F8B8-D337-C99DE1EA86C5}"/>
              </a:ext>
            </a:extLst>
          </p:cNvPr>
          <p:cNvSpPr txBox="1"/>
          <p:nvPr/>
        </p:nvSpPr>
        <p:spPr>
          <a:xfrm>
            <a:off x="2453710" y="6685309"/>
            <a:ext cx="4953000" cy="378565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3000" b="0" i="0" dirty="0">
                <a:solidFill>
                  <a:srgbClr val="000000"/>
                </a:solidFill>
                <a:effectLst/>
                <a:latin typeface="Source Code Pro" panose="020B0509030403020204" pitchFamily="49" charset="0"/>
              </a:rPr>
              <a:t>type Book { </a:t>
            </a:r>
          </a:p>
          <a:p>
            <a:r>
              <a:rPr lang="en-GB" sz="3000" dirty="0">
                <a:solidFill>
                  <a:srgbClr val="000000"/>
                </a:solidFill>
                <a:latin typeface="Source Code Pro" panose="020B0509030403020204" pitchFamily="49" charset="0"/>
              </a:rPr>
              <a:t>  </a:t>
            </a:r>
            <a:r>
              <a:rPr lang="en-GB" sz="3000" b="0" i="0" dirty="0">
                <a:solidFill>
                  <a:srgbClr val="000000"/>
                </a:solidFill>
                <a:effectLst/>
                <a:latin typeface="Source Code Pro" panose="020B0509030403020204" pitchFamily="49" charset="0"/>
              </a:rPr>
              <a:t>title: String! </a:t>
            </a:r>
          </a:p>
          <a:p>
            <a:r>
              <a:rPr lang="en-GB" sz="3000" dirty="0">
                <a:solidFill>
                  <a:srgbClr val="000000"/>
                </a:solidFill>
                <a:latin typeface="Source Code Pro" panose="020B0509030403020204" pitchFamily="49" charset="0"/>
              </a:rPr>
              <a:t>  </a:t>
            </a:r>
            <a:r>
              <a:rPr lang="en-GB" sz="3000" b="0" i="0" dirty="0">
                <a:solidFill>
                  <a:srgbClr val="000000"/>
                </a:solidFill>
                <a:effectLst/>
                <a:latin typeface="Source Code Pro" panose="020B0509030403020204" pitchFamily="49" charset="0"/>
              </a:rPr>
              <a:t>year: Int! </a:t>
            </a:r>
          </a:p>
          <a:p>
            <a:r>
              <a:rPr lang="en-GB" sz="3000" dirty="0">
                <a:solidFill>
                  <a:srgbClr val="000000"/>
                </a:solidFill>
                <a:latin typeface="Source Code Pro" panose="020B0509030403020204" pitchFamily="49" charset="0"/>
              </a:rPr>
              <a:t>  </a:t>
            </a:r>
            <a:r>
              <a:rPr lang="en-GB" sz="3000" b="0" i="0" dirty="0">
                <a:solidFill>
                  <a:srgbClr val="000000"/>
                </a:solidFill>
                <a:effectLst/>
                <a:latin typeface="Source Code Pro" panose="020B0509030403020204" pitchFamily="49" charset="0"/>
              </a:rPr>
              <a:t>author: Author! } </a:t>
            </a:r>
          </a:p>
          <a:p>
            <a:endParaRPr lang="en-GB" sz="3000" dirty="0">
              <a:solidFill>
                <a:srgbClr val="000000"/>
              </a:solidFill>
              <a:latin typeface="Source Code Pro" panose="020B0509030403020204" pitchFamily="49" charset="0"/>
            </a:endParaRPr>
          </a:p>
          <a:p>
            <a:r>
              <a:rPr lang="en-GB" sz="3000" b="0" i="0" dirty="0">
                <a:solidFill>
                  <a:srgbClr val="000000"/>
                </a:solidFill>
                <a:effectLst/>
                <a:latin typeface="Source Code Pro" panose="020B0509030403020204" pitchFamily="49" charset="0"/>
              </a:rPr>
              <a:t>type Query {  </a:t>
            </a:r>
          </a:p>
          <a:p>
            <a:r>
              <a:rPr lang="en-GB" sz="3000" dirty="0">
                <a:solidFill>
                  <a:srgbClr val="000000"/>
                </a:solidFill>
                <a:latin typeface="Source Code Pro" panose="020B0509030403020204" pitchFamily="49" charset="0"/>
              </a:rPr>
              <a:t>  </a:t>
            </a:r>
            <a:r>
              <a:rPr lang="en-GB" sz="3000" b="0" i="0" dirty="0">
                <a:solidFill>
                  <a:srgbClr val="000000"/>
                </a:solidFill>
                <a:effectLst/>
                <a:latin typeface="Source Code Pro" panose="020B0509030403020204" pitchFamily="49" charset="0"/>
              </a:rPr>
              <a:t>books: [Book] </a:t>
            </a:r>
          </a:p>
          <a:p>
            <a:r>
              <a:rPr lang="en-GB" sz="3000" b="0" i="0" dirty="0">
                <a:solidFill>
                  <a:srgbClr val="000000"/>
                </a:solidFill>
                <a:effectLst/>
                <a:latin typeface="Source Code Pro" panose="020B0509030403020204" pitchFamily="49" charset="0"/>
              </a:rPr>
              <a:t>}</a:t>
            </a:r>
            <a:endParaRPr lang="en-HR" sz="3000" dirty="0"/>
          </a:p>
        </p:txBody>
      </p:sp>
      <p:sp>
        <p:nvSpPr>
          <p:cNvPr id="6" name="TextBox 5">
            <a:extLst>
              <a:ext uri="{FF2B5EF4-FFF2-40B4-BE49-F238E27FC236}">
                <a16:creationId xmlns:a16="http://schemas.microsoft.com/office/drawing/2014/main" id="{4FC1094A-BFF6-2E54-D37A-855DEA1D1308}"/>
              </a:ext>
            </a:extLst>
          </p:cNvPr>
          <p:cNvSpPr txBox="1"/>
          <p:nvPr/>
        </p:nvSpPr>
        <p:spPr>
          <a:xfrm>
            <a:off x="11076953" y="5550556"/>
            <a:ext cx="12196916"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US" b="1" kern="0" dirty="0">
                <a:solidFill>
                  <a:schemeClr val="accent1"/>
                </a:solidFill>
              </a:rPr>
              <a:t>Test:</a:t>
            </a:r>
          </a:p>
        </p:txBody>
      </p:sp>
      <p:sp>
        <p:nvSpPr>
          <p:cNvPr id="10" name="TextBox 9">
            <a:extLst>
              <a:ext uri="{FF2B5EF4-FFF2-40B4-BE49-F238E27FC236}">
                <a16:creationId xmlns:a16="http://schemas.microsoft.com/office/drawing/2014/main" id="{D76DC957-9284-3B40-4928-F4840949FF9F}"/>
              </a:ext>
            </a:extLst>
          </p:cNvPr>
          <p:cNvSpPr txBox="1"/>
          <p:nvPr/>
        </p:nvSpPr>
        <p:spPr>
          <a:xfrm>
            <a:off x="11076953" y="9848836"/>
            <a:ext cx="12196916"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US" b="1" kern="0" dirty="0">
                <a:solidFill>
                  <a:schemeClr val="accent1"/>
                </a:solidFill>
              </a:rPr>
              <a:t>Run:</a:t>
            </a:r>
          </a:p>
        </p:txBody>
      </p:sp>
    </p:spTree>
    <p:extLst>
      <p:ext uri="{BB962C8B-B14F-4D97-AF65-F5344CB8AC3E}">
        <p14:creationId xmlns:p14="http://schemas.microsoft.com/office/powerpoint/2010/main" val="2509825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par>
                                <p:cTn id="30" presetID="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3" grpId="0" animBg="1"/>
      <p:bldP spid="18" grpId="0" animBg="1"/>
      <p:bldP spid="20" grpId="0"/>
      <p:bldP spid="22" grpId="0" animBg="1"/>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F86-DAC6-AF41-14EE-ED0D827A87DA}"/>
              </a:ext>
            </a:extLst>
          </p:cNvPr>
          <p:cNvSpPr>
            <a:spLocks noGrp="1"/>
          </p:cNvSpPr>
          <p:nvPr>
            <p:ph type="title"/>
          </p:nvPr>
        </p:nvSpPr>
        <p:spPr/>
        <p:txBody>
          <a:bodyPr/>
          <a:lstStyle/>
          <a:p>
            <a:r>
              <a:rPr lang="en-HR" sz="4400" dirty="0"/>
              <a:t>GraphQL: Pros &amp; Cons</a:t>
            </a:r>
          </a:p>
        </p:txBody>
      </p:sp>
      <p:sp>
        <p:nvSpPr>
          <p:cNvPr id="3" name="Text Placeholder 2">
            <a:extLst>
              <a:ext uri="{FF2B5EF4-FFF2-40B4-BE49-F238E27FC236}">
                <a16:creationId xmlns:a16="http://schemas.microsoft.com/office/drawing/2014/main" id="{E66F7A09-AB61-CD9F-3EC4-A9009D6BEC02}"/>
              </a:ext>
            </a:extLst>
          </p:cNvPr>
          <p:cNvSpPr>
            <a:spLocks noGrp="1"/>
          </p:cNvSpPr>
          <p:nvPr>
            <p:ph type="body" sz="quarter" idx="11"/>
          </p:nvPr>
        </p:nvSpPr>
        <p:spPr/>
        <p:txBody>
          <a:bodyPr/>
          <a:lstStyle/>
          <a:p>
            <a:r>
              <a:rPr lang="en-US" kern="0" dirty="0">
                <a:solidFill>
                  <a:schemeClr val="accent1"/>
                </a:solidFill>
              </a:rPr>
              <a:t>Good stuff</a:t>
            </a:r>
          </a:p>
          <a:p>
            <a:endParaRPr lang="en-US" kern="0" dirty="0">
              <a:solidFill>
                <a:srgbClr val="000000"/>
              </a:solidFill>
            </a:endParaRPr>
          </a:p>
          <a:p>
            <a:pPr marL="571500" indent="-571500">
              <a:buFont typeface="Arial" panose="020B0604020202020204" pitchFamily="34" charset="0"/>
              <a:buChar char="•"/>
            </a:pPr>
            <a:r>
              <a:rPr lang="en-GB" dirty="0"/>
              <a:t>Fetching and delivering only </a:t>
            </a:r>
            <a:r>
              <a:rPr lang="en-GB" dirty="0">
                <a:solidFill>
                  <a:schemeClr val="accent1"/>
                </a:solidFill>
              </a:rPr>
              <a:t>the requested data </a:t>
            </a:r>
            <a:r>
              <a:rPr lang="en-GB" dirty="0"/>
              <a:t>so no unnecessary data is sent over the network</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More </a:t>
            </a:r>
            <a:r>
              <a:rPr lang="en-GB" dirty="0">
                <a:solidFill>
                  <a:schemeClr val="accent1"/>
                </a:solidFill>
              </a:rPr>
              <a:t>strict specification </a:t>
            </a:r>
            <a:r>
              <a:rPr lang="en-GB" dirty="0"/>
              <a:t>compared to the ambiguity of REST</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Detailed error descriptions for </a:t>
            </a:r>
            <a:r>
              <a:rPr lang="en-GB" dirty="0">
                <a:solidFill>
                  <a:schemeClr val="accent1"/>
                </a:solidFill>
              </a:rPr>
              <a:t>debugging</a:t>
            </a:r>
            <a:r>
              <a:rPr lang="en-GB" dirty="0"/>
              <a:t> </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Autogenerates </a:t>
            </a:r>
            <a:r>
              <a:rPr lang="en-GB" dirty="0">
                <a:solidFill>
                  <a:schemeClr val="accent1"/>
                </a:solidFill>
              </a:rPr>
              <a:t>documentation</a:t>
            </a:r>
            <a:r>
              <a:rPr lang="en-GB" dirty="0"/>
              <a:t> on API changes</a:t>
            </a:r>
            <a:endParaRPr lang="en-HR" dirty="0"/>
          </a:p>
        </p:txBody>
      </p:sp>
      <p:sp>
        <p:nvSpPr>
          <p:cNvPr id="4" name="Text Placeholder 3">
            <a:extLst>
              <a:ext uri="{FF2B5EF4-FFF2-40B4-BE49-F238E27FC236}">
                <a16:creationId xmlns:a16="http://schemas.microsoft.com/office/drawing/2014/main" id="{A4C4542E-3A8F-6A02-7231-96D14D469194}"/>
              </a:ext>
            </a:extLst>
          </p:cNvPr>
          <p:cNvSpPr>
            <a:spLocks noGrp="1"/>
          </p:cNvSpPr>
          <p:nvPr>
            <p:ph type="body" sz="quarter" idx="12"/>
          </p:nvPr>
        </p:nvSpPr>
        <p:spPr/>
        <p:txBody>
          <a:bodyPr/>
          <a:lstStyle/>
          <a:p>
            <a:r>
              <a:rPr lang="en-GB" dirty="0">
                <a:solidFill>
                  <a:schemeClr val="accent1"/>
                </a:solidFill>
              </a:rPr>
              <a:t>Bad stuff</a:t>
            </a:r>
          </a:p>
          <a:p>
            <a:endParaRPr lang="en-GB" dirty="0"/>
          </a:p>
          <a:p>
            <a:pPr marL="571500" indent="-571500">
              <a:buFont typeface="Arial" panose="020B0604020202020204" pitchFamily="34" charset="0"/>
              <a:buChar char="•"/>
            </a:pPr>
            <a:r>
              <a:rPr lang="en-GB" dirty="0"/>
              <a:t>Since each query can be different, </a:t>
            </a:r>
            <a:r>
              <a:rPr lang="en-GB" dirty="0" err="1"/>
              <a:t>GraphQL</a:t>
            </a:r>
            <a:r>
              <a:rPr lang="en-GB" dirty="0"/>
              <a:t> breaks intermediate proxy caching, making </a:t>
            </a:r>
            <a:r>
              <a:rPr lang="en-GB" dirty="0">
                <a:solidFill>
                  <a:schemeClr val="accent1"/>
                </a:solidFill>
              </a:rPr>
              <a:t>caching</a:t>
            </a:r>
            <a:r>
              <a:rPr lang="en-GB" dirty="0"/>
              <a:t> implementations more difficult</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A </a:t>
            </a:r>
            <a:r>
              <a:rPr lang="en-GB" dirty="0" err="1"/>
              <a:t>GraphQL</a:t>
            </a:r>
            <a:r>
              <a:rPr lang="en-GB" dirty="0"/>
              <a:t> query could potentially execute a large and complex server-side operation, so queries are often limited by complexity to avoid </a:t>
            </a:r>
            <a:r>
              <a:rPr lang="en-GB" dirty="0">
                <a:solidFill>
                  <a:schemeClr val="accent1"/>
                </a:solidFill>
              </a:rPr>
              <a:t>overloading</a:t>
            </a:r>
            <a:r>
              <a:rPr lang="en-GB" dirty="0"/>
              <a:t> the server</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F0B17C5A-8126-7588-27CB-E0CD15D2E9F3}"/>
              </a:ext>
            </a:extLst>
          </p:cNvPr>
          <p:cNvSpPr>
            <a:spLocks noGrp="1"/>
          </p:cNvSpPr>
          <p:nvPr>
            <p:ph type="ftr" sz="quarter" idx="13"/>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Slide Number Placeholder 5">
            <a:extLst>
              <a:ext uri="{FF2B5EF4-FFF2-40B4-BE49-F238E27FC236}">
                <a16:creationId xmlns:a16="http://schemas.microsoft.com/office/drawing/2014/main" id="{36981116-D8B9-E163-3538-29F949824A28}"/>
              </a:ext>
            </a:extLst>
          </p:cNvPr>
          <p:cNvSpPr>
            <a:spLocks noGrp="1"/>
          </p:cNvSpPr>
          <p:nvPr>
            <p:ph type="sldNum" sz="quarter" idx="4"/>
          </p:nvPr>
        </p:nvSpPr>
        <p:spPr/>
        <p:txBody>
          <a:bodyPr/>
          <a:lstStyle/>
          <a:p>
            <a:fld id="{86CB4B4D-7CA3-9044-876B-883B54F8677D}" type="slidenum">
              <a:rPr lang="en-US" smtClean="0"/>
              <a:pPr/>
              <a:t>12</a:t>
            </a:fld>
            <a:endParaRPr lang="en-US" dirty="0"/>
          </a:p>
        </p:txBody>
      </p:sp>
      <p:pic>
        <p:nvPicPr>
          <p:cNvPr id="7" name="Picture 6">
            <a:extLst>
              <a:ext uri="{FF2B5EF4-FFF2-40B4-BE49-F238E27FC236}">
                <a16:creationId xmlns:a16="http://schemas.microsoft.com/office/drawing/2014/main" id="{A8CEDC17-3989-EDEB-6E16-C814FB174C1F}"/>
              </a:ext>
            </a:extLst>
          </p:cNvPr>
          <p:cNvPicPr>
            <a:picLocks noChangeAspect="1"/>
          </p:cNvPicPr>
          <p:nvPr/>
        </p:nvPicPr>
        <p:blipFill>
          <a:blip r:embed="rId2"/>
          <a:srcRect/>
          <a:stretch/>
        </p:blipFill>
        <p:spPr>
          <a:xfrm>
            <a:off x="14895241" y="2683765"/>
            <a:ext cx="1219200" cy="1219200"/>
          </a:xfrm>
          <a:prstGeom prst="rect">
            <a:avLst/>
          </a:prstGeom>
        </p:spPr>
      </p:pic>
      <p:pic>
        <p:nvPicPr>
          <p:cNvPr id="8" name="Picture 7">
            <a:extLst>
              <a:ext uri="{FF2B5EF4-FFF2-40B4-BE49-F238E27FC236}">
                <a16:creationId xmlns:a16="http://schemas.microsoft.com/office/drawing/2014/main" id="{D093FAD5-4811-55C1-44B9-C151590D95EE}"/>
              </a:ext>
            </a:extLst>
          </p:cNvPr>
          <p:cNvPicPr>
            <a:picLocks noChangeAspect="1"/>
          </p:cNvPicPr>
          <p:nvPr/>
        </p:nvPicPr>
        <p:blipFill>
          <a:blip r:embed="rId3"/>
          <a:srcRect/>
          <a:stretch/>
        </p:blipFill>
        <p:spPr>
          <a:xfrm>
            <a:off x="3046412" y="2683764"/>
            <a:ext cx="1219200" cy="1219200"/>
          </a:xfrm>
          <a:prstGeom prst="rect">
            <a:avLst/>
          </a:prstGeom>
        </p:spPr>
      </p:pic>
    </p:spTree>
    <p:extLst>
      <p:ext uri="{BB962C8B-B14F-4D97-AF65-F5344CB8AC3E}">
        <p14:creationId xmlns:p14="http://schemas.microsoft.com/office/powerpoint/2010/main" val="3435899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ssolve">
                                      <p:cBhvr>
                                        <p:cTn id="21" dur="500"/>
                                        <p:tgtEl>
                                          <p:spTgt spid="4">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E5A0-11ED-65F0-7DEE-E48625325562}"/>
              </a:ext>
            </a:extLst>
          </p:cNvPr>
          <p:cNvSpPr>
            <a:spLocks noGrp="1"/>
          </p:cNvSpPr>
          <p:nvPr>
            <p:ph type="title"/>
          </p:nvPr>
        </p:nvSpPr>
        <p:spPr>
          <a:xfrm>
            <a:off x="576072" y="576072"/>
            <a:ext cx="4949825" cy="1525588"/>
          </a:xfrm>
        </p:spPr>
        <p:txBody>
          <a:bodyPr lIns="0" tIns="0" rIns="0" bIns="0">
            <a:normAutofit/>
          </a:bodyPr>
          <a:lstStyle/>
          <a:p>
            <a:r>
              <a:rPr lang="en-HR" sz="4400" dirty="0"/>
              <a:t>gRPC</a:t>
            </a:r>
          </a:p>
        </p:txBody>
      </p:sp>
      <p:sp>
        <p:nvSpPr>
          <p:cNvPr id="2055" name="Slide Number Placeholder 2">
            <a:extLst>
              <a:ext uri="{FF2B5EF4-FFF2-40B4-BE49-F238E27FC236}">
                <a16:creationId xmlns:a16="http://schemas.microsoft.com/office/drawing/2014/main" id="{16A43DA1-8146-C9EF-0F15-98DA8D5CE15B}"/>
              </a:ext>
            </a:extLst>
          </p:cNvPr>
          <p:cNvSpPr>
            <a:spLocks noGrp="1"/>
          </p:cNvSpPr>
          <p:nvPr>
            <p:ph type="sldNum" sz="quarter" idx="10"/>
          </p:nvPr>
        </p:nvSpPr>
        <p:spPr>
          <a:xfrm>
            <a:off x="23555959" y="12896848"/>
            <a:ext cx="256541" cy="254001"/>
          </a:xfrm>
        </p:spPr>
        <p:txBody>
          <a:bodyPr/>
          <a:lstStyle/>
          <a:p>
            <a:pPr>
              <a:spcAft>
                <a:spcPts val="600"/>
              </a:spcAft>
            </a:pPr>
            <a:fld id="{86CB4B4D-7CA3-9044-876B-883B54F8677D}" type="slidenum">
              <a:rPr lang="en-US" smtClean="0"/>
              <a:pPr>
                <a:spcAft>
                  <a:spcPts val="600"/>
                </a:spcAft>
              </a:pPr>
              <a:t>13</a:t>
            </a:fld>
            <a:endParaRPr lang="en-US"/>
          </a:p>
        </p:txBody>
      </p:sp>
      <p:sp>
        <p:nvSpPr>
          <p:cNvPr id="2057" name="Footer Placeholder 3">
            <a:extLst>
              <a:ext uri="{FF2B5EF4-FFF2-40B4-BE49-F238E27FC236}">
                <a16:creationId xmlns:a16="http://schemas.microsoft.com/office/drawing/2014/main" id="{5D0205FF-1319-DE64-1713-48BAF31BC45C}"/>
              </a:ext>
            </a:extLst>
          </p:cNvPr>
          <p:cNvSpPr>
            <a:spLocks noGrp="1"/>
          </p:cNvSpPr>
          <p:nvPr>
            <p:ph type="ftr" sz="quarter" idx="12"/>
          </p:nvPr>
        </p:nvSpPr>
        <p:spPr>
          <a:xfrm>
            <a:off x="568324" y="12804235"/>
            <a:ext cx="4956176" cy="381000"/>
          </a:xfrm>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4" name="Text Placeholder 4">
            <a:extLst>
              <a:ext uri="{FF2B5EF4-FFF2-40B4-BE49-F238E27FC236}">
                <a16:creationId xmlns:a16="http://schemas.microsoft.com/office/drawing/2014/main" id="{E086BFBF-846D-98F2-6C13-86FDE892AEC7}"/>
              </a:ext>
            </a:extLst>
          </p:cNvPr>
          <p:cNvSpPr txBox="1">
            <a:spLocks/>
          </p:cNvSpPr>
          <p:nvPr/>
        </p:nvSpPr>
        <p:spPr>
          <a:xfrm>
            <a:off x="408467" y="2167369"/>
            <a:ext cx="5689305" cy="11431587"/>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sz="3200" kern="0" dirty="0">
                <a:solidFill>
                  <a:schemeClr val="accent1"/>
                </a:solidFill>
              </a:rPr>
              <a:t>Remote Procedural Call</a:t>
            </a:r>
          </a:p>
          <a:p>
            <a:endParaRPr lang="en-GB" sz="3200" dirty="0"/>
          </a:p>
          <a:p>
            <a:pPr marL="457200" indent="-457200">
              <a:buFont typeface="Arial" panose="020B0604020202020204" pitchFamily="34" charset="0"/>
              <a:buChar char="•"/>
            </a:pPr>
            <a:r>
              <a:rPr lang="en-GB" sz="3200" dirty="0"/>
              <a:t>A client application can directly call methods on a server application as if it was a </a:t>
            </a:r>
            <a:r>
              <a:rPr lang="en-GB" sz="3200" dirty="0">
                <a:solidFill>
                  <a:schemeClr val="accent1"/>
                </a:solidFill>
              </a:rPr>
              <a:t>local object</a:t>
            </a:r>
          </a:p>
          <a:p>
            <a:endParaRPr lang="en-US" sz="3200" kern="0" dirty="0">
              <a:solidFill>
                <a:srgbClr val="000000"/>
              </a:solidFill>
            </a:endParaRPr>
          </a:p>
          <a:p>
            <a:pPr marL="457200" indent="-457200">
              <a:buFont typeface="Arial" panose="020B0604020202020204" pitchFamily="34" charset="0"/>
              <a:buChar char="•"/>
            </a:pPr>
            <a:r>
              <a:rPr lang="en-GB" sz="3200" kern="0" dirty="0">
                <a:solidFill>
                  <a:srgbClr val="000000"/>
                </a:solidFill>
              </a:rPr>
              <a:t>Initially created by Google in 2001 to connect their </a:t>
            </a:r>
            <a:r>
              <a:rPr lang="en-GB" sz="3200" kern="0" dirty="0">
                <a:solidFill>
                  <a:schemeClr val="accent1"/>
                </a:solidFill>
              </a:rPr>
              <a:t>large number of microservices</a:t>
            </a:r>
            <a:r>
              <a:rPr lang="en-GB" sz="3200" kern="0" dirty="0">
                <a:solidFill>
                  <a:srgbClr val="000000"/>
                </a:solidFill>
              </a:rPr>
              <a:t> running across data centres</a:t>
            </a:r>
          </a:p>
          <a:p>
            <a:pPr marL="457200" indent="-457200">
              <a:buFont typeface="Arial" panose="020B0604020202020204" pitchFamily="34" charset="0"/>
              <a:buChar char="•"/>
            </a:pPr>
            <a:endParaRPr lang="en-GB" sz="3200" kern="0" dirty="0">
              <a:solidFill>
                <a:srgbClr val="000000"/>
              </a:solidFill>
            </a:endParaRPr>
          </a:p>
        </p:txBody>
      </p:sp>
      <p:sp>
        <p:nvSpPr>
          <p:cNvPr id="6" name="TextBox 5">
            <a:extLst>
              <a:ext uri="{FF2B5EF4-FFF2-40B4-BE49-F238E27FC236}">
                <a16:creationId xmlns:a16="http://schemas.microsoft.com/office/drawing/2014/main" id="{E8FFE13C-02F0-DFF0-1E85-8371862E9820}"/>
              </a:ext>
            </a:extLst>
          </p:cNvPr>
          <p:cNvSpPr txBox="1"/>
          <p:nvPr/>
        </p:nvSpPr>
        <p:spPr>
          <a:xfrm>
            <a:off x="6097772" y="-63822887"/>
            <a:ext cx="12195544"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endParaRPr lang="en-HR" dirty="0"/>
          </a:p>
        </p:txBody>
      </p:sp>
      <p:sp>
        <p:nvSpPr>
          <p:cNvPr id="13" name="TextBox 12">
            <a:extLst>
              <a:ext uri="{FF2B5EF4-FFF2-40B4-BE49-F238E27FC236}">
                <a16:creationId xmlns:a16="http://schemas.microsoft.com/office/drawing/2014/main" id="{00B70106-B1A4-5F10-2C6D-766BC2D1D2DC}"/>
              </a:ext>
            </a:extLst>
          </p:cNvPr>
          <p:cNvSpPr txBox="1"/>
          <p:nvPr/>
        </p:nvSpPr>
        <p:spPr>
          <a:xfrm>
            <a:off x="13486262" y="11401951"/>
            <a:ext cx="9614107" cy="27699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HR" sz="1200" dirty="0"/>
              <a:t>Image taken from: </a:t>
            </a:r>
            <a:r>
              <a:rPr lang="en-GB" sz="1200" dirty="0"/>
              <a:t>https://</a:t>
            </a:r>
            <a:r>
              <a:rPr lang="en-GB" sz="1200" dirty="0" err="1"/>
              <a:t>www.rimac-automobili.com</a:t>
            </a:r>
            <a:r>
              <a:rPr lang="en-GB" sz="1200" dirty="0"/>
              <a:t>/</a:t>
            </a:r>
            <a:r>
              <a:rPr lang="en-GB" sz="1200" dirty="0" err="1"/>
              <a:t>nevera</a:t>
            </a:r>
            <a:r>
              <a:rPr lang="en-GB" sz="1200" dirty="0"/>
              <a:t>/</a:t>
            </a:r>
            <a:endParaRPr lang="en-HR" sz="1200" dirty="0"/>
          </a:p>
        </p:txBody>
      </p:sp>
      <p:pic>
        <p:nvPicPr>
          <p:cNvPr id="6148" name="Picture 4">
            <a:extLst>
              <a:ext uri="{FF2B5EF4-FFF2-40B4-BE49-F238E27FC236}">
                <a16:creationId xmlns:a16="http://schemas.microsoft.com/office/drawing/2014/main" id="{AB760F10-160A-8A38-52AD-14BFC84E8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75" y="1356566"/>
            <a:ext cx="16868699" cy="948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117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F86-DAC6-AF41-14EE-ED0D827A87DA}"/>
              </a:ext>
            </a:extLst>
          </p:cNvPr>
          <p:cNvSpPr>
            <a:spLocks noGrp="1"/>
          </p:cNvSpPr>
          <p:nvPr>
            <p:ph type="title"/>
          </p:nvPr>
        </p:nvSpPr>
        <p:spPr/>
        <p:txBody>
          <a:bodyPr/>
          <a:lstStyle/>
          <a:p>
            <a:r>
              <a:rPr lang="en-HR" sz="4400" dirty="0"/>
              <a:t>gRPC:</a:t>
            </a:r>
            <a:br>
              <a:rPr lang="en-HR" sz="4400" dirty="0"/>
            </a:br>
            <a:r>
              <a:rPr lang="en-HR" sz="4400" dirty="0"/>
              <a:t>Architectural Style</a:t>
            </a:r>
          </a:p>
        </p:txBody>
      </p:sp>
      <p:sp>
        <p:nvSpPr>
          <p:cNvPr id="3" name="Text Placeholder 2">
            <a:extLst>
              <a:ext uri="{FF2B5EF4-FFF2-40B4-BE49-F238E27FC236}">
                <a16:creationId xmlns:a16="http://schemas.microsoft.com/office/drawing/2014/main" id="{E66F7A09-AB61-CD9F-3EC4-A9009D6BEC02}"/>
              </a:ext>
            </a:extLst>
          </p:cNvPr>
          <p:cNvSpPr>
            <a:spLocks noGrp="1"/>
          </p:cNvSpPr>
          <p:nvPr>
            <p:ph type="body" sz="quarter" idx="11"/>
          </p:nvPr>
        </p:nvSpPr>
        <p:spPr/>
        <p:txBody>
          <a:bodyPr/>
          <a:lstStyle/>
          <a:p>
            <a:r>
              <a:rPr lang="en-US" kern="0" dirty="0">
                <a:solidFill>
                  <a:schemeClr val="accent1"/>
                </a:solidFill>
              </a:rPr>
              <a:t>A complete framework</a:t>
            </a:r>
          </a:p>
          <a:p>
            <a:endParaRPr lang="en-GB" dirty="0"/>
          </a:p>
          <a:p>
            <a:pPr marL="571500" indent="-571500">
              <a:buClr>
                <a:schemeClr val="tx1"/>
              </a:buClr>
              <a:buFont typeface="Arial" panose="020B0604020202020204" pitchFamily="34" charset="0"/>
              <a:buChar char="•"/>
            </a:pPr>
            <a:r>
              <a:rPr lang="en-GB" dirty="0">
                <a:solidFill>
                  <a:schemeClr val="accent1"/>
                </a:solidFill>
              </a:rPr>
              <a:t>Contract-based</a:t>
            </a:r>
            <a:r>
              <a:rPr lang="en-GB" dirty="0"/>
              <a:t> strict approach where both the client and the server need access to the same schema definition</a:t>
            </a:r>
          </a:p>
          <a:p>
            <a:pPr marL="571500" indent="-571500">
              <a:buClr>
                <a:schemeClr val="tx1"/>
              </a:buClr>
              <a:buFont typeface="Arial" panose="020B0604020202020204" pitchFamily="34" charset="0"/>
              <a:buChar char="•"/>
            </a:pPr>
            <a:endParaRPr lang="en-GB" dirty="0"/>
          </a:p>
          <a:p>
            <a:pPr marL="571500" indent="-571500">
              <a:buClr>
                <a:schemeClr val="tx1"/>
              </a:buClr>
              <a:buFont typeface="Arial" panose="020B0604020202020204" pitchFamily="34" charset="0"/>
              <a:buChar char="•"/>
            </a:pPr>
            <a:r>
              <a:rPr lang="en-GB" dirty="0"/>
              <a:t>Communication via HTTP/2 using a </a:t>
            </a:r>
            <a:r>
              <a:rPr lang="en-GB" dirty="0">
                <a:solidFill>
                  <a:schemeClr val="accent1"/>
                </a:solidFill>
              </a:rPr>
              <a:t>compact binary format</a:t>
            </a:r>
            <a:r>
              <a:rPr lang="en-GB" dirty="0"/>
              <a:t> which makes encoding and decoding of </a:t>
            </a:r>
            <a:r>
              <a:rPr lang="en-GB" dirty="0" err="1"/>
              <a:t>gRPC</a:t>
            </a:r>
            <a:r>
              <a:rPr lang="en-GB" dirty="0"/>
              <a:t> messages very efficient</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DSL called </a:t>
            </a:r>
            <a:r>
              <a:rPr lang="en-GB" dirty="0">
                <a:solidFill>
                  <a:schemeClr val="accent1"/>
                </a:solidFill>
              </a:rPr>
              <a:t>protocol buffer language </a:t>
            </a:r>
            <a:r>
              <a:rPr lang="en-GB" dirty="0"/>
              <a:t>defines requests and response types, while </a:t>
            </a:r>
            <a:r>
              <a:rPr lang="en-GB" dirty="0">
                <a:solidFill>
                  <a:schemeClr val="accent1"/>
                </a:solidFill>
              </a:rPr>
              <a:t>protocol buffer compiler </a:t>
            </a:r>
            <a:r>
              <a:rPr lang="en-GB" dirty="0"/>
              <a:t>generates the server and client code artifacts</a:t>
            </a:r>
          </a:p>
          <a:p>
            <a:pPr marL="571500" indent="-571500">
              <a:buFont typeface="Arial" panose="020B0604020202020204" pitchFamily="34" charset="0"/>
              <a:buChar char="•"/>
            </a:pPr>
            <a:endParaRPr lang="en-HR" dirty="0"/>
          </a:p>
        </p:txBody>
      </p:sp>
      <p:sp>
        <p:nvSpPr>
          <p:cNvPr id="4" name="Text Placeholder 3">
            <a:extLst>
              <a:ext uri="{FF2B5EF4-FFF2-40B4-BE49-F238E27FC236}">
                <a16:creationId xmlns:a16="http://schemas.microsoft.com/office/drawing/2014/main" id="{A4C4542E-3A8F-6A02-7231-96D14D469194}"/>
              </a:ext>
            </a:extLst>
          </p:cNvPr>
          <p:cNvSpPr>
            <a:spLocks noGrp="1"/>
          </p:cNvSpPr>
          <p:nvPr>
            <p:ph type="body" sz="quarter" idx="12"/>
          </p:nvPr>
        </p:nvSpPr>
        <p:spPr/>
        <p:txBody>
          <a:bodyPr/>
          <a:lstStyle/>
          <a:p>
            <a:r>
              <a:rPr lang="en-GB" dirty="0">
                <a:solidFill>
                  <a:schemeClr val="accent1"/>
                </a:solidFill>
              </a:rPr>
              <a:t>Data manipulation</a:t>
            </a:r>
            <a:endParaRPr lang="en-US" dirty="0">
              <a:solidFill>
                <a:srgbClr val="000000"/>
              </a:solidFill>
            </a:endParaRP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Calling method by name, like it was native</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Three types of </a:t>
            </a:r>
            <a:r>
              <a:rPr lang="en-GB" dirty="0">
                <a:solidFill>
                  <a:schemeClr val="accent1"/>
                </a:solidFill>
              </a:rPr>
              <a:t>client-server interactions</a:t>
            </a:r>
            <a:r>
              <a:rPr lang="en-GB" dirty="0"/>
              <a:t>:</a:t>
            </a:r>
          </a:p>
          <a:p>
            <a:pPr marL="571500" indent="-571500">
              <a:buFont typeface="Arial" panose="020B0604020202020204" pitchFamily="34" charset="0"/>
              <a:buChar char="•"/>
            </a:pPr>
            <a:endParaRPr lang="en-GB" dirty="0"/>
          </a:p>
          <a:p>
            <a:pPr marL="1229868" lvl="2" indent="-571500">
              <a:buFont typeface="Arial" panose="020B0604020202020204" pitchFamily="34" charset="0"/>
              <a:buChar char="•"/>
            </a:pPr>
            <a:r>
              <a:rPr lang="en-GB" dirty="0"/>
              <a:t>Traditional request-response interactions</a:t>
            </a:r>
          </a:p>
          <a:p>
            <a:pPr marL="1229868" lvl="2" indent="-571500">
              <a:buFont typeface="Arial" panose="020B0604020202020204" pitchFamily="34" charset="0"/>
              <a:buChar char="•"/>
            </a:pPr>
            <a:endParaRPr lang="en-GB" dirty="0"/>
          </a:p>
          <a:p>
            <a:pPr marL="1229868" lvl="2" indent="-571500">
              <a:buFont typeface="Arial" panose="020B0604020202020204" pitchFamily="34" charset="0"/>
              <a:buChar char="•"/>
            </a:pPr>
            <a:r>
              <a:rPr lang="en-GB" dirty="0"/>
              <a:t>Server streaming, where one request from the client may yield multiple responses</a:t>
            </a:r>
          </a:p>
          <a:p>
            <a:pPr marL="1229868" lvl="2" indent="-571500">
              <a:buFont typeface="Arial" panose="020B0604020202020204" pitchFamily="34" charset="0"/>
              <a:buChar char="•"/>
            </a:pPr>
            <a:endParaRPr lang="en-GB" dirty="0"/>
          </a:p>
          <a:p>
            <a:pPr marL="1229868" lvl="2" indent="-571500">
              <a:buFont typeface="Arial" panose="020B0604020202020204" pitchFamily="34" charset="0"/>
              <a:buChar char="•"/>
            </a:pPr>
            <a:r>
              <a:rPr lang="en-GB" dirty="0"/>
              <a:t>Client streaming, where multiple requests from the client result in a single response</a:t>
            </a:r>
          </a:p>
          <a:p>
            <a:pPr marL="571500" indent="-5715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F0B17C5A-8126-7588-27CB-E0CD15D2E9F3}"/>
              </a:ext>
            </a:extLst>
          </p:cNvPr>
          <p:cNvSpPr>
            <a:spLocks noGrp="1"/>
          </p:cNvSpPr>
          <p:nvPr>
            <p:ph type="ftr" sz="quarter" idx="13"/>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Slide Number Placeholder 5">
            <a:extLst>
              <a:ext uri="{FF2B5EF4-FFF2-40B4-BE49-F238E27FC236}">
                <a16:creationId xmlns:a16="http://schemas.microsoft.com/office/drawing/2014/main" id="{36981116-D8B9-E163-3538-29F949824A28}"/>
              </a:ext>
            </a:extLst>
          </p:cNvPr>
          <p:cNvSpPr>
            <a:spLocks noGrp="1"/>
          </p:cNvSpPr>
          <p:nvPr>
            <p:ph type="sldNum" sz="quarter" idx="4"/>
          </p:nvPr>
        </p:nvSpPr>
        <p:spPr/>
        <p:txBody>
          <a:bodyPr/>
          <a:lstStyle/>
          <a:p>
            <a:fld id="{86CB4B4D-7CA3-9044-876B-883B54F8677D}" type="slidenum">
              <a:rPr lang="en-US" smtClean="0"/>
              <a:pPr/>
              <a:t>14</a:t>
            </a:fld>
            <a:endParaRPr lang="en-US" dirty="0"/>
          </a:p>
        </p:txBody>
      </p:sp>
    </p:spTree>
    <p:extLst>
      <p:ext uri="{BB962C8B-B14F-4D97-AF65-F5344CB8AC3E}">
        <p14:creationId xmlns:p14="http://schemas.microsoft.com/office/powerpoint/2010/main" val="10734180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dissolve">
                                      <p:cBhvr>
                                        <p:cTn id="21" dur="500"/>
                                        <p:tgtEl>
                                          <p:spTgt spid="4">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dissolve">
                                      <p:cBhvr>
                                        <p:cTn id="24" dur="500"/>
                                        <p:tgtEl>
                                          <p:spTgt spid="4">
                                            <p:txEl>
                                              <p:pRg st="8" end="8"/>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dissolv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6774-8B41-449C-3D08-70DB5B424B7C}"/>
              </a:ext>
            </a:extLst>
          </p:cNvPr>
          <p:cNvSpPr>
            <a:spLocks noGrp="1"/>
          </p:cNvSpPr>
          <p:nvPr>
            <p:ph type="title"/>
          </p:nvPr>
        </p:nvSpPr>
        <p:spPr/>
        <p:txBody>
          <a:bodyPr/>
          <a:lstStyle/>
          <a:p>
            <a:r>
              <a:rPr lang="en-HR" sz="4400" dirty="0"/>
              <a:t>gRPC:</a:t>
            </a:r>
            <a:br>
              <a:rPr lang="en-HR" sz="4400" dirty="0"/>
            </a:br>
            <a:r>
              <a:rPr lang="en-HR" sz="4400" dirty="0"/>
              <a:t>Demo time</a:t>
            </a:r>
          </a:p>
        </p:txBody>
      </p:sp>
      <p:sp>
        <p:nvSpPr>
          <p:cNvPr id="3" name="Slide Number Placeholder 2">
            <a:extLst>
              <a:ext uri="{FF2B5EF4-FFF2-40B4-BE49-F238E27FC236}">
                <a16:creationId xmlns:a16="http://schemas.microsoft.com/office/drawing/2014/main" id="{9F7F8649-2E11-BC9B-C02A-C2CE480357BC}"/>
              </a:ext>
            </a:extLst>
          </p:cNvPr>
          <p:cNvSpPr>
            <a:spLocks noGrp="1"/>
          </p:cNvSpPr>
          <p:nvPr>
            <p:ph type="sldNum" sz="quarter" idx="4"/>
          </p:nvPr>
        </p:nvSpPr>
        <p:spPr/>
        <p:txBody>
          <a:bodyPr/>
          <a:lstStyle/>
          <a:p>
            <a:fld id="{86CB4B4D-7CA3-9044-876B-883B54F8677D}" type="slidenum">
              <a:rPr lang="en-US" smtClean="0"/>
              <a:pPr/>
              <a:t>15</a:t>
            </a:fld>
            <a:endParaRPr lang="en-US" dirty="0"/>
          </a:p>
        </p:txBody>
      </p:sp>
      <p:sp>
        <p:nvSpPr>
          <p:cNvPr id="4" name="Footer Placeholder 3">
            <a:extLst>
              <a:ext uri="{FF2B5EF4-FFF2-40B4-BE49-F238E27FC236}">
                <a16:creationId xmlns:a16="http://schemas.microsoft.com/office/drawing/2014/main" id="{F1584F1E-9CB6-F75E-BCF4-F4A4A3925604}"/>
              </a:ext>
            </a:extLst>
          </p:cNvPr>
          <p:cNvSpPr>
            <a:spLocks noGrp="1"/>
          </p:cNvSpPr>
          <p:nvPr>
            <p:ph type="ftr" sz="quarter" idx="18"/>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9" name="TextBox 8">
            <a:extLst>
              <a:ext uri="{FF2B5EF4-FFF2-40B4-BE49-F238E27FC236}">
                <a16:creationId xmlns:a16="http://schemas.microsoft.com/office/drawing/2014/main" id="{2C9C5533-C681-C28C-A384-87D4B71C7410}"/>
              </a:ext>
            </a:extLst>
          </p:cNvPr>
          <p:cNvSpPr txBox="1"/>
          <p:nvPr/>
        </p:nvSpPr>
        <p:spPr>
          <a:xfrm>
            <a:off x="10979154" y="12005844"/>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algn="l" defTabSz="2438400">
              <a:spcBef>
                <a:spcPts val="2900"/>
              </a:spcBef>
              <a:buSzPct val="100000"/>
            </a:pPr>
            <a:endParaRPr lang="en-HR" kern="0" dirty="0">
              <a:solidFill>
                <a:srgbClr val="000000"/>
              </a:solidFill>
              <a:ea typeface="+mj-ea"/>
              <a:cs typeface="+mj-cs"/>
              <a:sym typeface="IBM Plex Sans Light"/>
            </a:endParaRPr>
          </a:p>
        </p:txBody>
      </p:sp>
      <p:sp>
        <p:nvSpPr>
          <p:cNvPr id="12" name="Text Placeholder 4">
            <a:extLst>
              <a:ext uri="{FF2B5EF4-FFF2-40B4-BE49-F238E27FC236}">
                <a16:creationId xmlns:a16="http://schemas.microsoft.com/office/drawing/2014/main" id="{824ACB74-2752-D793-3028-215297FFAD88}"/>
              </a:ext>
            </a:extLst>
          </p:cNvPr>
          <p:cNvSpPr txBox="1">
            <a:spLocks/>
          </p:cNvSpPr>
          <p:nvPr/>
        </p:nvSpPr>
        <p:spPr>
          <a:xfrm>
            <a:off x="10102284" y="926084"/>
            <a:ext cx="4953000" cy="2317052"/>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b="1" kern="0" dirty="0">
                <a:solidFill>
                  <a:schemeClr val="accent1"/>
                </a:solidFill>
              </a:rPr>
              <a:t>Develop:</a:t>
            </a: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pPr marL="457200" indent="-457200">
              <a:buFont typeface="Arial" panose="020B0604020202020204" pitchFamily="34" charset="0"/>
              <a:buChar char="•"/>
            </a:pPr>
            <a:endParaRPr lang="en-US" b="1" kern="0" dirty="0">
              <a:solidFill>
                <a:schemeClr val="accent1"/>
              </a:solidFill>
            </a:endParaRPr>
          </a:p>
        </p:txBody>
      </p:sp>
      <p:pic>
        <p:nvPicPr>
          <p:cNvPr id="14" name="Picture 13">
            <a:extLst>
              <a:ext uri="{FF2B5EF4-FFF2-40B4-BE49-F238E27FC236}">
                <a16:creationId xmlns:a16="http://schemas.microsoft.com/office/drawing/2014/main" id="{4D776389-4C7D-8760-AC51-B3BD78149957}"/>
              </a:ext>
            </a:extLst>
          </p:cNvPr>
          <p:cNvPicPr>
            <a:picLocks noChangeAspect="1"/>
          </p:cNvPicPr>
          <p:nvPr/>
        </p:nvPicPr>
        <p:blipFill>
          <a:blip r:embed="rId2"/>
          <a:srcRect/>
          <a:stretch/>
        </p:blipFill>
        <p:spPr>
          <a:xfrm>
            <a:off x="8802322" y="6088885"/>
            <a:ext cx="1004400" cy="1004400"/>
          </a:xfrm>
          <a:prstGeom prst="rect">
            <a:avLst/>
          </a:prstGeom>
        </p:spPr>
      </p:pic>
      <p:pic>
        <p:nvPicPr>
          <p:cNvPr id="15" name="Picture 14">
            <a:extLst>
              <a:ext uri="{FF2B5EF4-FFF2-40B4-BE49-F238E27FC236}">
                <a16:creationId xmlns:a16="http://schemas.microsoft.com/office/drawing/2014/main" id="{3B3349BA-BA74-48D6-7E1C-3E5FBA96966B}"/>
              </a:ext>
            </a:extLst>
          </p:cNvPr>
          <p:cNvPicPr>
            <a:picLocks noChangeAspect="1"/>
          </p:cNvPicPr>
          <p:nvPr/>
        </p:nvPicPr>
        <p:blipFill>
          <a:blip r:embed="rId3"/>
          <a:srcRect/>
          <a:stretch/>
        </p:blipFill>
        <p:spPr>
          <a:xfrm>
            <a:off x="8856482" y="9835885"/>
            <a:ext cx="1008989" cy="1008989"/>
          </a:xfrm>
          <a:prstGeom prst="rect">
            <a:avLst/>
          </a:prstGeom>
        </p:spPr>
      </p:pic>
      <p:pic>
        <p:nvPicPr>
          <p:cNvPr id="16" name="Picture 15">
            <a:extLst>
              <a:ext uri="{FF2B5EF4-FFF2-40B4-BE49-F238E27FC236}">
                <a16:creationId xmlns:a16="http://schemas.microsoft.com/office/drawing/2014/main" id="{29F2C51E-96D3-4247-8EF3-7D608747902B}"/>
              </a:ext>
            </a:extLst>
          </p:cNvPr>
          <p:cNvPicPr>
            <a:picLocks noChangeAspect="1"/>
          </p:cNvPicPr>
          <p:nvPr/>
        </p:nvPicPr>
        <p:blipFill>
          <a:blip r:embed="rId4"/>
          <a:srcRect/>
          <a:stretch/>
        </p:blipFill>
        <p:spPr>
          <a:xfrm>
            <a:off x="8803930" y="635561"/>
            <a:ext cx="1114094" cy="1114094"/>
          </a:xfrm>
          <a:prstGeom prst="rect">
            <a:avLst/>
          </a:prstGeom>
        </p:spPr>
      </p:pic>
      <p:sp>
        <p:nvSpPr>
          <p:cNvPr id="18" name="TextBox 17">
            <a:extLst>
              <a:ext uri="{FF2B5EF4-FFF2-40B4-BE49-F238E27FC236}">
                <a16:creationId xmlns:a16="http://schemas.microsoft.com/office/drawing/2014/main" id="{691AD10C-650A-B442-7A51-75A6094EF45B}"/>
              </a:ext>
            </a:extLst>
          </p:cNvPr>
          <p:cNvSpPr txBox="1"/>
          <p:nvPr/>
        </p:nvSpPr>
        <p:spPr>
          <a:xfrm>
            <a:off x="8803930" y="10844874"/>
            <a:ext cx="14737662" cy="89255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2600" b="0" i="0" dirty="0" err="1">
                <a:solidFill>
                  <a:srgbClr val="000000"/>
                </a:solidFill>
                <a:effectLst/>
                <a:latin typeface="Source Code Pro" panose="020B0509030403020204" pitchFamily="49" charset="0"/>
              </a:rPr>
              <a:t>grpcurl</a:t>
            </a:r>
            <a:r>
              <a:rPr lang="en-GB" sz="2600" b="0" i="0" dirty="0">
                <a:solidFill>
                  <a:srgbClr val="000000"/>
                </a:solidFill>
                <a:effectLst/>
                <a:latin typeface="Source Code Pro" panose="020B0509030403020204" pitchFamily="49" charset="0"/>
              </a:rPr>
              <a:t> --plaintext localhost:9090 </a:t>
            </a:r>
            <a:r>
              <a:rPr lang="en-GB" sz="2600" b="0" i="0" dirty="0" err="1">
                <a:solidFill>
                  <a:srgbClr val="000000"/>
                </a:solidFill>
                <a:effectLst/>
                <a:latin typeface="Source Code Pro" panose="020B0509030403020204" pitchFamily="49" charset="0"/>
              </a:rPr>
              <a:t>com.baeldung.chooseapi.BooksService</a:t>
            </a:r>
            <a:r>
              <a:rPr lang="en-GB" sz="2600" b="0" i="0" dirty="0">
                <a:solidFill>
                  <a:srgbClr val="000000"/>
                </a:solidFill>
                <a:effectLst/>
                <a:latin typeface="Source Code Pro" panose="020B0509030403020204" pitchFamily="49" charset="0"/>
              </a:rPr>
              <a:t>/books</a:t>
            </a:r>
            <a:endParaRPr lang="en-HR" sz="2600" dirty="0"/>
          </a:p>
        </p:txBody>
      </p:sp>
      <p:pic>
        <p:nvPicPr>
          <p:cNvPr id="19" name="Picture 18">
            <a:extLst>
              <a:ext uri="{FF2B5EF4-FFF2-40B4-BE49-F238E27FC236}">
                <a16:creationId xmlns:a16="http://schemas.microsoft.com/office/drawing/2014/main" id="{54516B67-C357-FCE4-D8A2-6F857BDDE155}"/>
              </a:ext>
            </a:extLst>
          </p:cNvPr>
          <p:cNvPicPr>
            <a:picLocks noChangeAspect="1"/>
          </p:cNvPicPr>
          <p:nvPr/>
        </p:nvPicPr>
        <p:blipFill>
          <a:blip r:embed="rId5"/>
          <a:srcRect/>
          <a:stretch/>
        </p:blipFill>
        <p:spPr>
          <a:xfrm>
            <a:off x="955408" y="5034508"/>
            <a:ext cx="811933" cy="811933"/>
          </a:xfrm>
          <a:prstGeom prst="rect">
            <a:avLst/>
          </a:prstGeom>
        </p:spPr>
      </p:pic>
      <p:sp>
        <p:nvSpPr>
          <p:cNvPr id="20" name="Text Placeholder 4">
            <a:extLst>
              <a:ext uri="{FF2B5EF4-FFF2-40B4-BE49-F238E27FC236}">
                <a16:creationId xmlns:a16="http://schemas.microsoft.com/office/drawing/2014/main" id="{21440BE5-2E73-4367-6640-8BE1F798B896}"/>
              </a:ext>
            </a:extLst>
          </p:cNvPr>
          <p:cNvSpPr txBox="1">
            <a:spLocks/>
          </p:cNvSpPr>
          <p:nvPr/>
        </p:nvSpPr>
        <p:spPr>
          <a:xfrm>
            <a:off x="2185316" y="5130742"/>
            <a:ext cx="2500097" cy="811933"/>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b="1" kern="0" dirty="0">
                <a:solidFill>
                  <a:schemeClr val="accent1"/>
                </a:solidFill>
              </a:rPr>
              <a:t>Define:</a:t>
            </a:r>
          </a:p>
        </p:txBody>
      </p:sp>
      <p:sp>
        <p:nvSpPr>
          <p:cNvPr id="5" name="TextBox 4">
            <a:extLst>
              <a:ext uri="{FF2B5EF4-FFF2-40B4-BE49-F238E27FC236}">
                <a16:creationId xmlns:a16="http://schemas.microsoft.com/office/drawing/2014/main" id="{762BA4EE-F899-D565-6AC9-AF8ED5B5D818}"/>
              </a:ext>
            </a:extLst>
          </p:cNvPr>
          <p:cNvSpPr txBox="1"/>
          <p:nvPr/>
        </p:nvSpPr>
        <p:spPr>
          <a:xfrm>
            <a:off x="4827181" y="9122735"/>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HR" kern="0" dirty="0">
              <a:solidFill>
                <a:srgbClr val="000000"/>
              </a:solidFill>
              <a:ea typeface="+mj-ea"/>
              <a:cs typeface="+mj-cs"/>
              <a:sym typeface="IBM Plex Sans Light"/>
            </a:endParaRPr>
          </a:p>
        </p:txBody>
      </p:sp>
      <p:sp>
        <p:nvSpPr>
          <p:cNvPr id="8" name="TextBox 7">
            <a:extLst>
              <a:ext uri="{FF2B5EF4-FFF2-40B4-BE49-F238E27FC236}">
                <a16:creationId xmlns:a16="http://schemas.microsoft.com/office/drawing/2014/main" id="{3FBD6F11-8F39-F85D-94D6-A6481E715223}"/>
              </a:ext>
            </a:extLst>
          </p:cNvPr>
          <p:cNvSpPr txBox="1"/>
          <p:nvPr/>
        </p:nvSpPr>
        <p:spPr>
          <a:xfrm>
            <a:off x="955408" y="6132317"/>
            <a:ext cx="6732820" cy="569386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2600" b="0" i="0" dirty="0">
                <a:solidFill>
                  <a:srgbClr val="000000"/>
                </a:solidFill>
                <a:effectLst/>
                <a:latin typeface="Source Code Pro" panose="020B0509030403020204" pitchFamily="49" charset="0"/>
              </a:rPr>
              <a:t>message </a:t>
            </a:r>
            <a:r>
              <a:rPr lang="en-GB" sz="2600" b="0" i="0" dirty="0" err="1">
                <a:solidFill>
                  <a:srgbClr val="000000"/>
                </a:solidFill>
                <a:effectLst/>
                <a:latin typeface="Source Code Pro" panose="020B0509030403020204" pitchFamily="49" charset="0"/>
              </a:rPr>
              <a:t>BookProto</a:t>
            </a:r>
            <a:r>
              <a:rPr lang="en-GB" sz="2600" b="0" i="0" dirty="0">
                <a:solidFill>
                  <a:srgbClr val="000000"/>
                </a:solidFill>
                <a:effectLst/>
                <a:latin typeface="Source Code Pro" panose="020B0509030403020204" pitchFamily="49" charset="0"/>
              </a:rPr>
              <a:t> { </a:t>
            </a:r>
          </a:p>
          <a:p>
            <a:r>
              <a:rPr lang="en-GB" sz="2600" b="0" i="0" dirty="0">
                <a:solidFill>
                  <a:srgbClr val="000000"/>
                </a:solidFill>
                <a:effectLst/>
                <a:latin typeface="Source Code Pro" panose="020B0509030403020204" pitchFamily="49" charset="0"/>
              </a:rPr>
              <a:t>  string title = 1;   </a:t>
            </a:r>
          </a:p>
          <a:p>
            <a:r>
              <a:rPr lang="en-GB" sz="2600" dirty="0">
                <a:solidFill>
                  <a:srgbClr val="000000"/>
                </a:solidFill>
                <a:latin typeface="Source Code Pro" panose="020B0509030403020204" pitchFamily="49" charset="0"/>
              </a:rPr>
              <a:t>  </a:t>
            </a:r>
            <a:r>
              <a:rPr lang="en-GB" sz="2600" b="0" i="0" dirty="0" err="1">
                <a:solidFill>
                  <a:srgbClr val="000000"/>
                </a:solidFill>
                <a:effectLst/>
                <a:latin typeface="Source Code Pro" panose="020B0509030403020204" pitchFamily="49" charset="0"/>
              </a:rPr>
              <a:t>AuthorProto</a:t>
            </a:r>
            <a:r>
              <a:rPr lang="en-GB" sz="2600" b="0" i="0" dirty="0">
                <a:solidFill>
                  <a:srgbClr val="000000"/>
                </a:solidFill>
                <a:effectLst/>
                <a:latin typeface="Source Code Pro" panose="020B0509030403020204" pitchFamily="49" charset="0"/>
              </a:rPr>
              <a:t> author = 2; </a:t>
            </a:r>
          </a:p>
          <a:p>
            <a:r>
              <a:rPr lang="en-GB" sz="2600" dirty="0">
                <a:solidFill>
                  <a:srgbClr val="000000"/>
                </a:solidFill>
                <a:latin typeface="Source Code Pro" panose="020B0509030403020204" pitchFamily="49" charset="0"/>
              </a:rPr>
              <a:t>  </a:t>
            </a:r>
            <a:r>
              <a:rPr lang="en-GB" sz="2600" b="0" i="0" dirty="0">
                <a:solidFill>
                  <a:srgbClr val="000000"/>
                </a:solidFill>
                <a:effectLst/>
                <a:latin typeface="Source Code Pro" panose="020B0509030403020204" pitchFamily="49" charset="0"/>
              </a:rPr>
              <a:t>int32 year = 3; </a:t>
            </a:r>
          </a:p>
          <a:p>
            <a:r>
              <a:rPr lang="en-GB" sz="2600" b="0" i="0" dirty="0">
                <a:solidFill>
                  <a:srgbClr val="000000"/>
                </a:solidFill>
                <a:effectLst/>
                <a:latin typeface="Source Code Pro" panose="020B0509030403020204" pitchFamily="49" charset="0"/>
              </a:rPr>
              <a:t>} </a:t>
            </a:r>
          </a:p>
          <a:p>
            <a:endParaRPr lang="en-GB" sz="2600" dirty="0">
              <a:solidFill>
                <a:srgbClr val="000000"/>
              </a:solidFill>
              <a:latin typeface="Source Code Pro" panose="020B0509030403020204" pitchFamily="49" charset="0"/>
            </a:endParaRPr>
          </a:p>
          <a:p>
            <a:r>
              <a:rPr lang="en-GB" sz="2600" b="0" i="0" dirty="0">
                <a:solidFill>
                  <a:srgbClr val="000000"/>
                </a:solidFill>
                <a:effectLst/>
                <a:latin typeface="Source Code Pro" panose="020B0509030403020204" pitchFamily="49" charset="0"/>
              </a:rPr>
              <a:t>message </a:t>
            </a:r>
            <a:r>
              <a:rPr lang="en-GB" sz="2600" b="0" i="0" dirty="0" err="1">
                <a:solidFill>
                  <a:srgbClr val="000000"/>
                </a:solidFill>
                <a:effectLst/>
                <a:latin typeface="Source Code Pro" panose="020B0509030403020204" pitchFamily="49" charset="0"/>
              </a:rPr>
              <a:t>BooksResponse</a:t>
            </a:r>
            <a:r>
              <a:rPr lang="en-GB" sz="2600" b="0" i="0" dirty="0">
                <a:solidFill>
                  <a:srgbClr val="000000"/>
                </a:solidFill>
                <a:effectLst/>
                <a:latin typeface="Source Code Pro" panose="020B0509030403020204" pitchFamily="49" charset="0"/>
              </a:rPr>
              <a:t> { </a:t>
            </a:r>
          </a:p>
          <a:p>
            <a:r>
              <a:rPr lang="en-GB" sz="2600" dirty="0">
                <a:solidFill>
                  <a:srgbClr val="000000"/>
                </a:solidFill>
                <a:latin typeface="Source Code Pro" panose="020B0509030403020204" pitchFamily="49" charset="0"/>
              </a:rPr>
              <a:t>  </a:t>
            </a:r>
            <a:r>
              <a:rPr lang="en-GB" sz="2600" b="0" i="0" dirty="0">
                <a:solidFill>
                  <a:srgbClr val="000000"/>
                </a:solidFill>
                <a:effectLst/>
                <a:latin typeface="Source Code Pro" panose="020B0509030403020204" pitchFamily="49" charset="0"/>
              </a:rPr>
              <a:t>repeated </a:t>
            </a:r>
            <a:r>
              <a:rPr lang="en-GB" sz="2600" b="0" i="0" dirty="0" err="1">
                <a:solidFill>
                  <a:srgbClr val="000000"/>
                </a:solidFill>
                <a:effectLst/>
                <a:latin typeface="Source Code Pro" panose="020B0509030403020204" pitchFamily="49" charset="0"/>
              </a:rPr>
              <a:t>BookProto</a:t>
            </a:r>
            <a:r>
              <a:rPr lang="en-GB" sz="2600" b="0" i="0" dirty="0">
                <a:solidFill>
                  <a:srgbClr val="000000"/>
                </a:solidFill>
                <a:effectLst/>
                <a:latin typeface="Source Code Pro" panose="020B0509030403020204" pitchFamily="49" charset="0"/>
              </a:rPr>
              <a:t> book = 1; </a:t>
            </a:r>
          </a:p>
          <a:p>
            <a:r>
              <a:rPr lang="en-GB" sz="2600" b="0" i="0" dirty="0">
                <a:solidFill>
                  <a:srgbClr val="000000"/>
                </a:solidFill>
                <a:effectLst/>
                <a:latin typeface="Source Code Pro" panose="020B0509030403020204" pitchFamily="49" charset="0"/>
              </a:rPr>
              <a:t>} </a:t>
            </a:r>
            <a:br>
              <a:rPr lang="en-GB" sz="2600" b="0" i="0" dirty="0">
                <a:solidFill>
                  <a:srgbClr val="000000"/>
                </a:solidFill>
                <a:effectLst/>
                <a:latin typeface="Source Code Pro" panose="020B0509030403020204" pitchFamily="49" charset="0"/>
              </a:rPr>
            </a:br>
            <a:endParaRPr lang="en-GB" sz="2600" dirty="0">
              <a:solidFill>
                <a:srgbClr val="000000"/>
              </a:solidFill>
              <a:latin typeface="Source Code Pro" panose="020B0509030403020204" pitchFamily="49" charset="0"/>
            </a:endParaRPr>
          </a:p>
          <a:p>
            <a:r>
              <a:rPr lang="en-GB" sz="2600" b="0" i="0" dirty="0">
                <a:solidFill>
                  <a:srgbClr val="000000"/>
                </a:solidFill>
                <a:effectLst/>
                <a:latin typeface="Source Code Pro" panose="020B0509030403020204" pitchFamily="49" charset="0"/>
              </a:rPr>
              <a:t>service </a:t>
            </a:r>
            <a:r>
              <a:rPr lang="en-GB" sz="2600" b="0" i="0" dirty="0" err="1">
                <a:solidFill>
                  <a:srgbClr val="000000"/>
                </a:solidFill>
                <a:effectLst/>
                <a:latin typeface="Source Code Pro" panose="020B0509030403020204" pitchFamily="49" charset="0"/>
              </a:rPr>
              <a:t>BooksService</a:t>
            </a:r>
            <a:r>
              <a:rPr lang="en-GB" sz="2600" b="0" i="0" dirty="0">
                <a:solidFill>
                  <a:srgbClr val="000000"/>
                </a:solidFill>
                <a:effectLst/>
                <a:latin typeface="Source Code Pro" panose="020B0509030403020204" pitchFamily="49" charset="0"/>
              </a:rPr>
              <a:t> { </a:t>
            </a:r>
          </a:p>
          <a:p>
            <a:r>
              <a:rPr lang="en-GB" sz="2600" dirty="0">
                <a:solidFill>
                  <a:srgbClr val="000000"/>
                </a:solidFill>
                <a:latin typeface="Source Code Pro" panose="020B0509030403020204" pitchFamily="49" charset="0"/>
              </a:rPr>
              <a:t>  </a:t>
            </a:r>
            <a:r>
              <a:rPr lang="en-GB" sz="2600" b="0" i="0" dirty="0" err="1">
                <a:solidFill>
                  <a:srgbClr val="000000"/>
                </a:solidFill>
                <a:effectLst/>
                <a:latin typeface="Source Code Pro" panose="020B0509030403020204" pitchFamily="49" charset="0"/>
              </a:rPr>
              <a:t>rpc</a:t>
            </a:r>
            <a:r>
              <a:rPr lang="en-GB" sz="2600" b="0" i="0" dirty="0">
                <a:solidFill>
                  <a:srgbClr val="000000"/>
                </a:solidFill>
                <a:effectLst/>
                <a:latin typeface="Source Code Pro" panose="020B0509030403020204" pitchFamily="49" charset="0"/>
              </a:rPr>
              <a:t> books(</a:t>
            </a:r>
            <a:r>
              <a:rPr lang="en-GB" sz="2600" b="0" i="0" dirty="0" err="1">
                <a:solidFill>
                  <a:srgbClr val="000000"/>
                </a:solidFill>
                <a:effectLst/>
                <a:latin typeface="Source Code Pro" panose="020B0509030403020204" pitchFamily="49" charset="0"/>
              </a:rPr>
              <a:t>BooksRequest</a:t>
            </a:r>
            <a:r>
              <a:rPr lang="en-GB" sz="2600" b="0" i="0" dirty="0">
                <a:solidFill>
                  <a:srgbClr val="000000"/>
                </a:solidFill>
                <a:effectLst/>
                <a:latin typeface="Source Code Pro" panose="020B0509030403020204" pitchFamily="49" charset="0"/>
              </a:rPr>
              <a:t>)</a:t>
            </a:r>
          </a:p>
          <a:p>
            <a:r>
              <a:rPr lang="en-GB" sz="2600" dirty="0">
                <a:solidFill>
                  <a:srgbClr val="000000"/>
                </a:solidFill>
                <a:latin typeface="Source Code Pro" panose="020B0509030403020204" pitchFamily="49" charset="0"/>
              </a:rPr>
              <a:t>    </a:t>
            </a:r>
            <a:r>
              <a:rPr lang="en-GB" sz="2600" b="0" i="0" dirty="0">
                <a:solidFill>
                  <a:srgbClr val="000000"/>
                </a:solidFill>
                <a:effectLst/>
                <a:latin typeface="Source Code Pro" panose="020B0509030403020204" pitchFamily="49" charset="0"/>
              </a:rPr>
              <a:t>returns (</a:t>
            </a:r>
            <a:r>
              <a:rPr lang="en-GB" sz="2600" b="0" i="0" dirty="0" err="1">
                <a:solidFill>
                  <a:srgbClr val="000000"/>
                </a:solidFill>
                <a:effectLst/>
                <a:latin typeface="Source Code Pro" panose="020B0509030403020204" pitchFamily="49" charset="0"/>
              </a:rPr>
              <a:t>BooksResponse</a:t>
            </a:r>
            <a:r>
              <a:rPr lang="en-GB" sz="2600" b="0" i="0" dirty="0">
                <a:solidFill>
                  <a:srgbClr val="000000"/>
                </a:solidFill>
                <a:effectLst/>
                <a:latin typeface="Source Code Pro" panose="020B0509030403020204" pitchFamily="49" charset="0"/>
              </a:rPr>
              <a:t>); </a:t>
            </a:r>
          </a:p>
          <a:p>
            <a:r>
              <a:rPr lang="en-GB" sz="2600" b="0" i="0" dirty="0">
                <a:solidFill>
                  <a:srgbClr val="000000"/>
                </a:solidFill>
                <a:effectLst/>
                <a:latin typeface="Source Code Pro" panose="020B0509030403020204" pitchFamily="49" charset="0"/>
              </a:rPr>
              <a:t>}</a:t>
            </a:r>
            <a:endParaRPr lang="en-HR" sz="2600" dirty="0"/>
          </a:p>
        </p:txBody>
      </p:sp>
      <p:sp>
        <p:nvSpPr>
          <p:cNvPr id="11" name="TextBox 10">
            <a:extLst>
              <a:ext uri="{FF2B5EF4-FFF2-40B4-BE49-F238E27FC236}">
                <a16:creationId xmlns:a16="http://schemas.microsoft.com/office/drawing/2014/main" id="{593BF9E0-0C4A-A1DA-020C-F81B1B071F14}"/>
              </a:ext>
            </a:extLst>
          </p:cNvPr>
          <p:cNvSpPr txBox="1"/>
          <p:nvPr/>
        </p:nvSpPr>
        <p:spPr>
          <a:xfrm>
            <a:off x="8988190" y="1841662"/>
            <a:ext cx="14553402" cy="369331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2600" b="0" i="0" dirty="0">
                <a:solidFill>
                  <a:srgbClr val="1F7199"/>
                </a:solidFill>
                <a:effectLst/>
                <a:latin typeface="Source Code Pro" panose="020B0509030403020204" pitchFamily="49" charset="0"/>
              </a:rPr>
              <a:t>@Override</a:t>
            </a:r>
            <a:r>
              <a:rPr lang="en-GB" sz="2600" b="0" i="0" dirty="0">
                <a:solidFill>
                  <a:srgbClr val="000000"/>
                </a:solidFill>
                <a:effectLst/>
                <a:latin typeface="Source Code Pro" panose="020B0509030403020204" pitchFamily="49" charset="0"/>
              </a:rPr>
              <a:t> </a:t>
            </a:r>
            <a:r>
              <a:rPr lang="en-GB" sz="2600" b="1" i="0" dirty="0">
                <a:solidFill>
                  <a:srgbClr val="63B175"/>
                </a:solidFill>
                <a:effectLst/>
                <a:latin typeface="Source Code Pro" panose="020B0509030403020204" pitchFamily="49" charset="0"/>
              </a:rPr>
              <a:t>public</a:t>
            </a:r>
            <a:r>
              <a:rPr lang="en-GB" sz="2600" b="0" i="0" dirty="0">
                <a:solidFill>
                  <a:srgbClr val="000000"/>
                </a:solidFill>
                <a:effectLst/>
                <a:latin typeface="Source Code Pro" panose="020B0509030403020204" pitchFamily="49" charset="0"/>
              </a:rPr>
              <a:t> </a:t>
            </a:r>
            <a:r>
              <a:rPr lang="en-GB" sz="2600" b="1" i="0" dirty="0">
                <a:solidFill>
                  <a:srgbClr val="63B175"/>
                </a:solidFill>
                <a:effectLst/>
                <a:latin typeface="Source Code Pro" panose="020B0509030403020204" pitchFamily="49" charset="0"/>
              </a:rPr>
              <a:t>void</a:t>
            </a:r>
            <a:r>
              <a:rPr lang="en-GB" sz="2600" b="0" i="0" dirty="0">
                <a:solidFill>
                  <a:srgbClr val="000000"/>
                </a:solidFill>
                <a:effectLst/>
                <a:latin typeface="Source Code Pro" panose="020B0509030403020204" pitchFamily="49" charset="0"/>
              </a:rPr>
              <a:t> </a:t>
            </a:r>
            <a:r>
              <a:rPr lang="en-GB" sz="2600" b="1" i="0" dirty="0">
                <a:solidFill>
                  <a:srgbClr val="267438"/>
                </a:solidFill>
                <a:effectLst/>
                <a:latin typeface="Source Code Pro" panose="020B0509030403020204" pitchFamily="49" charset="0"/>
              </a:rPr>
              <a:t>books</a:t>
            </a:r>
            <a:r>
              <a:rPr lang="en-GB" sz="2600" b="0" i="0" dirty="0">
                <a:solidFill>
                  <a:srgbClr val="000000"/>
                </a:solidFill>
                <a:effectLst/>
                <a:latin typeface="Source Code Pro" panose="020B0509030403020204" pitchFamily="49" charset="0"/>
              </a:rPr>
              <a:t>(</a:t>
            </a:r>
            <a:r>
              <a:rPr lang="en-GB" sz="2600" b="0" i="0" dirty="0" err="1">
                <a:solidFill>
                  <a:srgbClr val="000000"/>
                </a:solidFill>
                <a:effectLst/>
                <a:latin typeface="Source Code Pro" panose="020B0509030403020204" pitchFamily="49" charset="0"/>
              </a:rPr>
              <a:t>BooksRequest</a:t>
            </a:r>
            <a:r>
              <a:rPr lang="en-GB" sz="2600" b="0" i="0" dirty="0">
                <a:solidFill>
                  <a:srgbClr val="000000"/>
                </a:solidFill>
                <a:effectLst/>
                <a:latin typeface="Source Code Pro" panose="020B0509030403020204" pitchFamily="49" charset="0"/>
              </a:rPr>
              <a:t> request, </a:t>
            </a:r>
            <a:r>
              <a:rPr lang="en-GB" sz="2600" b="0" i="0" dirty="0" err="1">
                <a:solidFill>
                  <a:srgbClr val="000000"/>
                </a:solidFill>
                <a:effectLst/>
                <a:latin typeface="Source Code Pro" panose="020B0509030403020204" pitchFamily="49" charset="0"/>
              </a:rPr>
              <a:t>StreamObserver</a:t>
            </a:r>
            <a:r>
              <a:rPr lang="en-GB" sz="2600" b="0" i="0" dirty="0">
                <a:solidFill>
                  <a:srgbClr val="000000"/>
                </a:solidFill>
                <a:effectLst/>
                <a:latin typeface="Source Code Pro" panose="020B0509030403020204" pitchFamily="49" charset="0"/>
              </a:rPr>
              <a:t>&lt;</a:t>
            </a:r>
            <a:r>
              <a:rPr lang="en-GB" sz="2600" b="0" i="0" dirty="0" err="1">
                <a:solidFill>
                  <a:srgbClr val="000000"/>
                </a:solidFill>
                <a:effectLst/>
                <a:latin typeface="Source Code Pro" panose="020B0509030403020204" pitchFamily="49" charset="0"/>
              </a:rPr>
              <a:t>BooksResponse</a:t>
            </a:r>
            <a:r>
              <a:rPr lang="en-GB" sz="2600" b="0" i="0" dirty="0">
                <a:solidFill>
                  <a:srgbClr val="000000"/>
                </a:solidFill>
                <a:effectLst/>
                <a:latin typeface="Source Code Pro" panose="020B0509030403020204" pitchFamily="49" charset="0"/>
              </a:rPr>
              <a:t>&gt; </a:t>
            </a:r>
            <a:r>
              <a:rPr lang="en-GB" sz="2600" b="0" i="0" dirty="0" err="1">
                <a:solidFill>
                  <a:srgbClr val="000000"/>
                </a:solidFill>
                <a:effectLst/>
                <a:latin typeface="Source Code Pro" panose="020B0509030403020204" pitchFamily="49" charset="0"/>
              </a:rPr>
              <a:t>responseObserver</a:t>
            </a:r>
            <a:r>
              <a:rPr lang="en-GB" sz="2600" b="0" i="0" dirty="0">
                <a:solidFill>
                  <a:srgbClr val="000000"/>
                </a:solidFill>
                <a:effectLst/>
                <a:latin typeface="Source Code Pro" panose="020B0509030403020204" pitchFamily="49" charset="0"/>
              </a:rPr>
              <a:t>) { </a:t>
            </a:r>
          </a:p>
          <a:p>
            <a:r>
              <a:rPr lang="en-GB" sz="2600" dirty="0">
                <a:solidFill>
                  <a:srgbClr val="000000"/>
                </a:solidFill>
                <a:latin typeface="Source Code Pro" panose="020B0509030403020204" pitchFamily="49" charset="0"/>
              </a:rPr>
              <a:t>    </a:t>
            </a:r>
            <a:r>
              <a:rPr lang="en-GB" sz="2600" b="0" i="0" dirty="0">
                <a:solidFill>
                  <a:srgbClr val="000000"/>
                </a:solidFill>
                <a:effectLst/>
                <a:latin typeface="Source Code Pro" panose="020B0509030403020204" pitchFamily="49" charset="0"/>
              </a:rPr>
              <a:t>List&lt;Book&gt; books = </a:t>
            </a:r>
            <a:r>
              <a:rPr lang="en-GB" sz="2600" b="0" i="0" dirty="0" err="1">
                <a:solidFill>
                  <a:srgbClr val="000000"/>
                </a:solidFill>
                <a:effectLst/>
                <a:latin typeface="Source Code Pro" panose="020B0509030403020204" pitchFamily="49" charset="0"/>
              </a:rPr>
              <a:t>booksService.getBooks</a:t>
            </a:r>
            <a:r>
              <a:rPr lang="en-GB" sz="2600" b="0" i="0" dirty="0">
                <a:solidFill>
                  <a:srgbClr val="000000"/>
                </a:solidFill>
                <a:effectLst/>
                <a:latin typeface="Source Code Pro" panose="020B0509030403020204" pitchFamily="49" charset="0"/>
              </a:rPr>
              <a:t>(); </a:t>
            </a:r>
          </a:p>
          <a:p>
            <a:r>
              <a:rPr lang="en-GB" sz="2600" dirty="0">
                <a:solidFill>
                  <a:srgbClr val="000000"/>
                </a:solidFill>
                <a:latin typeface="Source Code Pro" panose="020B0509030403020204" pitchFamily="49" charset="0"/>
              </a:rPr>
              <a:t>    </a:t>
            </a:r>
            <a:r>
              <a:rPr lang="en-GB" sz="2600" b="0" i="0" dirty="0" err="1">
                <a:solidFill>
                  <a:srgbClr val="000000"/>
                </a:solidFill>
                <a:effectLst/>
                <a:latin typeface="Source Code Pro" panose="020B0509030403020204" pitchFamily="49" charset="0"/>
              </a:rPr>
              <a:t>BooksResponse.</a:t>
            </a:r>
            <a:r>
              <a:rPr lang="en-GB" sz="2600" b="1" i="0" dirty="0" err="1">
                <a:solidFill>
                  <a:srgbClr val="4E9359"/>
                </a:solidFill>
                <a:effectLst/>
                <a:latin typeface="Source Code Pro" panose="020B0509030403020204" pitchFamily="49" charset="0"/>
              </a:rPr>
              <a:t>Builder</a:t>
            </a:r>
            <a:r>
              <a:rPr lang="en-GB" sz="2600" b="0" i="0" dirty="0">
                <a:solidFill>
                  <a:srgbClr val="000000"/>
                </a:solidFill>
                <a:effectLst/>
                <a:latin typeface="Source Code Pro" panose="020B0509030403020204" pitchFamily="49" charset="0"/>
              </a:rPr>
              <a:t> </a:t>
            </a:r>
            <a:r>
              <a:rPr lang="en-GB" sz="2600" b="0" i="0" dirty="0" err="1">
                <a:solidFill>
                  <a:srgbClr val="BC6060"/>
                </a:solidFill>
                <a:effectLst/>
                <a:latin typeface="Source Code Pro" panose="020B0509030403020204" pitchFamily="49" charset="0"/>
              </a:rPr>
              <a:t>responseBuilder</a:t>
            </a:r>
            <a:r>
              <a:rPr lang="en-GB" sz="2600" b="0" i="0" dirty="0">
                <a:solidFill>
                  <a:srgbClr val="000000"/>
                </a:solidFill>
                <a:effectLst/>
                <a:latin typeface="Source Code Pro" panose="020B0509030403020204" pitchFamily="49" charset="0"/>
              </a:rPr>
              <a:t> = </a:t>
            </a:r>
          </a:p>
          <a:p>
            <a:r>
              <a:rPr lang="en-GB" sz="2600" dirty="0">
                <a:solidFill>
                  <a:srgbClr val="000000"/>
                </a:solidFill>
                <a:latin typeface="Source Code Pro" panose="020B0509030403020204" pitchFamily="49" charset="0"/>
              </a:rPr>
              <a:t>      </a:t>
            </a:r>
            <a:r>
              <a:rPr lang="en-GB" sz="2600" b="0" i="0" dirty="0" err="1">
                <a:solidFill>
                  <a:srgbClr val="000000"/>
                </a:solidFill>
                <a:effectLst/>
                <a:latin typeface="Source Code Pro" panose="020B0509030403020204" pitchFamily="49" charset="0"/>
              </a:rPr>
              <a:t>BooksResponse.newBuilder</a:t>
            </a:r>
            <a:r>
              <a:rPr lang="en-GB" sz="2600" b="0" i="0" dirty="0">
                <a:solidFill>
                  <a:srgbClr val="000000"/>
                </a:solidFill>
                <a:effectLst/>
                <a:latin typeface="Source Code Pro" panose="020B0509030403020204" pitchFamily="49" charset="0"/>
              </a:rPr>
              <a:t>(); </a:t>
            </a:r>
            <a:r>
              <a:rPr lang="en-GB" sz="2600" b="0" i="0" dirty="0" err="1">
                <a:solidFill>
                  <a:srgbClr val="000000"/>
                </a:solidFill>
                <a:effectLst/>
                <a:latin typeface="Source Code Pro" panose="020B0509030403020204" pitchFamily="49" charset="0"/>
              </a:rPr>
              <a:t>books.forEach</a:t>
            </a:r>
            <a:r>
              <a:rPr lang="en-GB" sz="2600" b="0" i="0" dirty="0">
                <a:solidFill>
                  <a:srgbClr val="000000"/>
                </a:solidFill>
                <a:effectLst/>
                <a:latin typeface="Source Code Pro" panose="020B0509030403020204" pitchFamily="49" charset="0"/>
              </a:rPr>
              <a:t>(book -&gt;  </a:t>
            </a:r>
          </a:p>
          <a:p>
            <a:r>
              <a:rPr lang="en-GB" sz="2600" dirty="0">
                <a:solidFill>
                  <a:srgbClr val="000000"/>
                </a:solidFill>
                <a:latin typeface="Source Code Pro" panose="020B0509030403020204" pitchFamily="49" charset="0"/>
              </a:rPr>
              <a:t>      </a:t>
            </a:r>
            <a:r>
              <a:rPr lang="en-GB" sz="2600" b="0" i="0" dirty="0" err="1">
                <a:solidFill>
                  <a:srgbClr val="000000"/>
                </a:solidFill>
                <a:effectLst/>
                <a:latin typeface="Source Code Pro" panose="020B0509030403020204" pitchFamily="49" charset="0"/>
              </a:rPr>
              <a:t>responseBuilder.addBook</a:t>
            </a:r>
            <a:r>
              <a:rPr lang="en-GB" sz="2600" b="0" i="0" dirty="0">
                <a:solidFill>
                  <a:srgbClr val="000000"/>
                </a:solidFill>
                <a:effectLst/>
                <a:latin typeface="Source Code Pro" panose="020B0509030403020204" pitchFamily="49" charset="0"/>
              </a:rPr>
              <a:t>(</a:t>
            </a:r>
            <a:r>
              <a:rPr lang="en-GB" sz="2600" b="0" i="0" dirty="0" err="1">
                <a:solidFill>
                  <a:srgbClr val="000000"/>
                </a:solidFill>
                <a:effectLst/>
                <a:latin typeface="Source Code Pro" panose="020B0509030403020204" pitchFamily="49" charset="0"/>
              </a:rPr>
              <a:t>GrpcBooksMapper.mapBookToProto</a:t>
            </a:r>
            <a:r>
              <a:rPr lang="en-GB" sz="2600" b="0" i="0" dirty="0">
                <a:solidFill>
                  <a:srgbClr val="000000"/>
                </a:solidFill>
                <a:effectLst/>
                <a:latin typeface="Source Code Pro" panose="020B0509030403020204" pitchFamily="49" charset="0"/>
              </a:rPr>
              <a:t>(book))); </a:t>
            </a:r>
          </a:p>
          <a:p>
            <a:r>
              <a:rPr lang="en-GB" sz="2600" dirty="0">
                <a:solidFill>
                  <a:srgbClr val="000000"/>
                </a:solidFill>
                <a:latin typeface="Source Code Pro" panose="020B0509030403020204" pitchFamily="49" charset="0"/>
              </a:rPr>
              <a:t>    </a:t>
            </a:r>
            <a:r>
              <a:rPr lang="en-GB" sz="2600" b="0" i="0" dirty="0" err="1">
                <a:solidFill>
                  <a:srgbClr val="000000"/>
                </a:solidFill>
                <a:effectLst/>
                <a:latin typeface="Source Code Pro" panose="020B0509030403020204" pitchFamily="49" charset="0"/>
              </a:rPr>
              <a:t>responseObserver.onNext</a:t>
            </a:r>
            <a:r>
              <a:rPr lang="en-GB" sz="2600" b="0" i="0" dirty="0">
                <a:solidFill>
                  <a:srgbClr val="000000"/>
                </a:solidFill>
                <a:effectLst/>
                <a:latin typeface="Source Code Pro" panose="020B0509030403020204" pitchFamily="49" charset="0"/>
              </a:rPr>
              <a:t>(</a:t>
            </a:r>
            <a:r>
              <a:rPr lang="en-GB" sz="2600" b="0" i="0" dirty="0" err="1">
                <a:solidFill>
                  <a:srgbClr val="000000"/>
                </a:solidFill>
                <a:effectLst/>
                <a:latin typeface="Source Code Pro" panose="020B0509030403020204" pitchFamily="49" charset="0"/>
              </a:rPr>
              <a:t>responseBuilder.build</a:t>
            </a:r>
            <a:r>
              <a:rPr lang="en-GB" sz="2600" b="0" i="0" dirty="0">
                <a:solidFill>
                  <a:srgbClr val="000000"/>
                </a:solidFill>
                <a:effectLst/>
                <a:latin typeface="Source Code Pro" panose="020B0509030403020204" pitchFamily="49" charset="0"/>
              </a:rPr>
              <a:t>()); </a:t>
            </a:r>
          </a:p>
          <a:p>
            <a:r>
              <a:rPr lang="en-GB" sz="2600" dirty="0">
                <a:solidFill>
                  <a:srgbClr val="000000"/>
                </a:solidFill>
                <a:latin typeface="Source Code Pro" panose="020B0509030403020204" pitchFamily="49" charset="0"/>
              </a:rPr>
              <a:t>    </a:t>
            </a:r>
            <a:r>
              <a:rPr lang="en-GB" sz="2600" b="0" i="0" dirty="0" err="1">
                <a:solidFill>
                  <a:srgbClr val="000000"/>
                </a:solidFill>
                <a:effectLst/>
                <a:latin typeface="Source Code Pro" panose="020B0509030403020204" pitchFamily="49" charset="0"/>
              </a:rPr>
              <a:t>responseObserver.onCompleted</a:t>
            </a:r>
            <a:r>
              <a:rPr lang="en-GB" sz="2600" b="0" i="0" dirty="0">
                <a:solidFill>
                  <a:srgbClr val="000000"/>
                </a:solidFill>
                <a:effectLst/>
                <a:latin typeface="Source Code Pro" panose="020B0509030403020204" pitchFamily="49" charset="0"/>
              </a:rPr>
              <a:t>(); </a:t>
            </a:r>
          </a:p>
          <a:p>
            <a:r>
              <a:rPr lang="en-GB" sz="2600" b="0" i="0" dirty="0">
                <a:solidFill>
                  <a:srgbClr val="000000"/>
                </a:solidFill>
                <a:effectLst/>
                <a:latin typeface="Source Code Pro" panose="020B0509030403020204" pitchFamily="49" charset="0"/>
              </a:rPr>
              <a:t>}</a:t>
            </a:r>
            <a:endParaRPr lang="en-HR" sz="2600" dirty="0"/>
          </a:p>
        </p:txBody>
      </p:sp>
      <p:sp>
        <p:nvSpPr>
          <p:cNvPr id="21" name="TextBox 20">
            <a:extLst>
              <a:ext uri="{FF2B5EF4-FFF2-40B4-BE49-F238E27FC236}">
                <a16:creationId xmlns:a16="http://schemas.microsoft.com/office/drawing/2014/main" id="{541E4F2E-37B5-44BA-5F2D-EF9D461DF510}"/>
              </a:ext>
            </a:extLst>
          </p:cNvPr>
          <p:cNvSpPr txBox="1"/>
          <p:nvPr/>
        </p:nvSpPr>
        <p:spPr>
          <a:xfrm>
            <a:off x="8803929" y="7260451"/>
            <a:ext cx="14737663" cy="209288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2600" b="0" i="0" dirty="0">
                <a:solidFill>
                  <a:srgbClr val="000000"/>
                </a:solidFill>
                <a:effectLst/>
                <a:latin typeface="Source Code Pro" panose="020B0509030403020204" pitchFamily="49" charset="0"/>
              </a:rPr>
              <a:t>List&lt;Book&gt; books = </a:t>
            </a:r>
            <a:r>
              <a:rPr lang="en-GB" sz="2600" b="0" i="0" dirty="0" err="1">
                <a:solidFill>
                  <a:srgbClr val="000000"/>
                </a:solidFill>
                <a:effectLst/>
                <a:latin typeface="Source Code Pro" panose="020B0509030403020204" pitchFamily="49" charset="0"/>
              </a:rPr>
              <a:t>response.getBookList</a:t>
            </a:r>
            <a:r>
              <a:rPr lang="en-GB" sz="2600" b="0" i="0" dirty="0">
                <a:solidFill>
                  <a:srgbClr val="000000"/>
                </a:solidFill>
                <a:effectLst/>
                <a:latin typeface="Source Code Pro" panose="020B0509030403020204" pitchFamily="49" charset="0"/>
              </a:rPr>
              <a:t>().stream() </a:t>
            </a:r>
          </a:p>
          <a:p>
            <a:r>
              <a:rPr lang="en-GB" sz="2600" dirty="0">
                <a:solidFill>
                  <a:srgbClr val="000000"/>
                </a:solidFill>
                <a:latin typeface="Source Code Pro" panose="020B0509030403020204" pitchFamily="49" charset="0"/>
              </a:rPr>
              <a:t>  </a:t>
            </a:r>
            <a:r>
              <a:rPr lang="en-GB" sz="2600" b="0" i="0" dirty="0">
                <a:solidFill>
                  <a:srgbClr val="000000"/>
                </a:solidFill>
                <a:effectLst/>
                <a:latin typeface="Source Code Pro" panose="020B0509030403020204" pitchFamily="49" charset="0"/>
              </a:rPr>
              <a:t>.map(</a:t>
            </a:r>
            <a:r>
              <a:rPr lang="en-GB" sz="2600" b="0" i="0" dirty="0" err="1">
                <a:solidFill>
                  <a:srgbClr val="000000"/>
                </a:solidFill>
                <a:effectLst/>
                <a:latin typeface="Source Code Pro" panose="020B0509030403020204" pitchFamily="49" charset="0"/>
              </a:rPr>
              <a:t>GrpcBooksMapper</a:t>
            </a:r>
            <a:r>
              <a:rPr lang="en-GB" sz="2600" b="0" i="0" dirty="0">
                <a:solidFill>
                  <a:srgbClr val="000000"/>
                </a:solidFill>
                <a:effectLst/>
                <a:latin typeface="Source Code Pro" panose="020B0509030403020204" pitchFamily="49" charset="0"/>
              </a:rPr>
              <a:t>::</a:t>
            </a:r>
            <a:r>
              <a:rPr lang="en-GB" sz="2600" b="0" i="0" dirty="0" err="1">
                <a:solidFill>
                  <a:srgbClr val="000000"/>
                </a:solidFill>
                <a:effectLst/>
                <a:latin typeface="Source Code Pro" panose="020B0509030403020204" pitchFamily="49" charset="0"/>
              </a:rPr>
              <a:t>mapProtoToBook</a:t>
            </a:r>
            <a:r>
              <a:rPr lang="en-GB" sz="2600" b="0" i="0" dirty="0">
                <a:solidFill>
                  <a:srgbClr val="000000"/>
                </a:solidFill>
                <a:effectLst/>
                <a:latin typeface="Source Code Pro" panose="020B0509030403020204" pitchFamily="49" charset="0"/>
              </a:rPr>
              <a:t>) </a:t>
            </a:r>
          </a:p>
          <a:p>
            <a:r>
              <a:rPr lang="en-GB" sz="2600" dirty="0">
                <a:solidFill>
                  <a:srgbClr val="000000"/>
                </a:solidFill>
                <a:latin typeface="Source Code Pro" panose="020B0509030403020204" pitchFamily="49" charset="0"/>
              </a:rPr>
              <a:t>  </a:t>
            </a:r>
            <a:r>
              <a:rPr lang="en-GB" sz="2600" b="0" i="0" dirty="0">
                <a:solidFill>
                  <a:srgbClr val="000000"/>
                </a:solidFill>
                <a:effectLst/>
                <a:latin typeface="Source Code Pro" panose="020B0509030403020204" pitchFamily="49" charset="0"/>
              </a:rPr>
              <a:t>.collect(</a:t>
            </a:r>
            <a:r>
              <a:rPr lang="en-GB" sz="2600" b="0" i="0" dirty="0" err="1">
                <a:solidFill>
                  <a:srgbClr val="000000"/>
                </a:solidFill>
                <a:effectLst/>
                <a:latin typeface="Source Code Pro" panose="020B0509030403020204" pitchFamily="49" charset="0"/>
              </a:rPr>
              <a:t>Collectors.toList</a:t>
            </a:r>
            <a:r>
              <a:rPr lang="en-GB" sz="2600" b="0" i="0" dirty="0">
                <a:solidFill>
                  <a:srgbClr val="000000"/>
                </a:solidFill>
                <a:effectLst/>
                <a:latin typeface="Source Code Pro" panose="020B0509030403020204" pitchFamily="49" charset="0"/>
              </a:rPr>
              <a:t>()); </a:t>
            </a:r>
            <a:r>
              <a:rPr lang="en-GB" sz="2600" b="0" i="0" dirty="0" err="1">
                <a:solidFill>
                  <a:srgbClr val="000000"/>
                </a:solidFill>
                <a:effectLst/>
                <a:latin typeface="Source Code Pro" panose="020B0509030403020204" pitchFamily="49" charset="0"/>
              </a:rPr>
              <a:t>JSONAssert.assertEquals</a:t>
            </a:r>
            <a:r>
              <a:rPr lang="en-GB" sz="2600" b="0" i="0" dirty="0">
                <a:solidFill>
                  <a:srgbClr val="000000"/>
                </a:solidFill>
                <a:effectLst/>
                <a:latin typeface="Source Code Pro" panose="020B0509030403020204" pitchFamily="49" charset="0"/>
              </a:rPr>
              <a:t>(</a:t>
            </a:r>
            <a:r>
              <a:rPr lang="en-GB" sz="2600" b="0" i="0" dirty="0" err="1">
                <a:solidFill>
                  <a:srgbClr val="000000"/>
                </a:solidFill>
                <a:effectLst/>
                <a:latin typeface="Source Code Pro" panose="020B0509030403020204" pitchFamily="49" charset="0"/>
              </a:rPr>
              <a:t>objectMapper.writeValueAsString</a:t>
            </a:r>
            <a:r>
              <a:rPr lang="en-GB" sz="2600" b="0" i="0" dirty="0">
                <a:solidFill>
                  <a:srgbClr val="000000"/>
                </a:solidFill>
                <a:effectLst/>
                <a:latin typeface="Source Code Pro" panose="020B0509030403020204" pitchFamily="49" charset="0"/>
              </a:rPr>
              <a:t>(books), </a:t>
            </a:r>
            <a:r>
              <a:rPr lang="en-GB" sz="2600" b="0" i="0" dirty="0" err="1">
                <a:solidFill>
                  <a:srgbClr val="000000"/>
                </a:solidFill>
                <a:effectLst/>
                <a:latin typeface="Source Code Pro" panose="020B0509030403020204" pitchFamily="49" charset="0"/>
              </a:rPr>
              <a:t>expectedJson</a:t>
            </a:r>
            <a:r>
              <a:rPr lang="en-GB" sz="2600" b="0" i="0" dirty="0">
                <a:solidFill>
                  <a:srgbClr val="000000"/>
                </a:solidFill>
                <a:effectLst/>
                <a:latin typeface="Source Code Pro" panose="020B0509030403020204" pitchFamily="49" charset="0"/>
              </a:rPr>
              <a:t>, </a:t>
            </a:r>
            <a:r>
              <a:rPr lang="en-GB" sz="2600" b="0" i="0" dirty="0">
                <a:solidFill>
                  <a:srgbClr val="78A960"/>
                </a:solidFill>
                <a:effectLst/>
                <a:latin typeface="Source Code Pro" panose="020B0509030403020204" pitchFamily="49" charset="0"/>
              </a:rPr>
              <a:t>true</a:t>
            </a:r>
            <a:r>
              <a:rPr lang="en-GB" sz="2600" b="0" i="0" dirty="0">
                <a:solidFill>
                  <a:srgbClr val="000000"/>
                </a:solidFill>
                <a:effectLst/>
                <a:latin typeface="Source Code Pro" panose="020B0509030403020204" pitchFamily="49" charset="0"/>
              </a:rPr>
              <a:t>);</a:t>
            </a:r>
            <a:endParaRPr lang="en-HR" sz="2600" dirty="0"/>
          </a:p>
        </p:txBody>
      </p:sp>
      <p:sp>
        <p:nvSpPr>
          <p:cNvPr id="7" name="TextBox 6">
            <a:extLst>
              <a:ext uri="{FF2B5EF4-FFF2-40B4-BE49-F238E27FC236}">
                <a16:creationId xmlns:a16="http://schemas.microsoft.com/office/drawing/2014/main" id="{1A987DDB-3BF5-70AF-1C67-B0E8ECAB903B}"/>
              </a:ext>
            </a:extLst>
          </p:cNvPr>
          <p:cNvSpPr txBox="1"/>
          <p:nvPr/>
        </p:nvSpPr>
        <p:spPr>
          <a:xfrm>
            <a:off x="10102284" y="6267919"/>
            <a:ext cx="12196916"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US" b="1" kern="0" dirty="0">
                <a:solidFill>
                  <a:schemeClr val="accent1"/>
                </a:solidFill>
              </a:rPr>
              <a:t>Test:</a:t>
            </a:r>
          </a:p>
        </p:txBody>
      </p:sp>
      <p:sp>
        <p:nvSpPr>
          <p:cNvPr id="13" name="TextBox 12">
            <a:extLst>
              <a:ext uri="{FF2B5EF4-FFF2-40B4-BE49-F238E27FC236}">
                <a16:creationId xmlns:a16="http://schemas.microsoft.com/office/drawing/2014/main" id="{93211516-5B04-AE84-2A5E-137B6AF31AA7}"/>
              </a:ext>
            </a:extLst>
          </p:cNvPr>
          <p:cNvSpPr txBox="1"/>
          <p:nvPr/>
        </p:nvSpPr>
        <p:spPr>
          <a:xfrm>
            <a:off x="10102284" y="10012900"/>
            <a:ext cx="12196916"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US" b="1" kern="0" dirty="0">
                <a:solidFill>
                  <a:schemeClr val="accent1"/>
                </a:solidFill>
              </a:rPr>
              <a:t>Run:</a:t>
            </a:r>
          </a:p>
        </p:txBody>
      </p:sp>
    </p:spTree>
    <p:extLst>
      <p:ext uri="{BB962C8B-B14F-4D97-AF65-F5344CB8AC3E}">
        <p14:creationId xmlns:p14="http://schemas.microsoft.com/office/powerpoint/2010/main" val="2582538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20" grpId="0"/>
      <p:bldP spid="8" grpId="0" animBg="1"/>
      <p:bldP spid="11" grpId="0" animBg="1"/>
      <p:bldP spid="21" grpId="0" animBg="1"/>
      <p:bldP spid="7"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F86-DAC6-AF41-14EE-ED0D827A87DA}"/>
              </a:ext>
            </a:extLst>
          </p:cNvPr>
          <p:cNvSpPr>
            <a:spLocks noGrp="1"/>
          </p:cNvSpPr>
          <p:nvPr>
            <p:ph type="title"/>
          </p:nvPr>
        </p:nvSpPr>
        <p:spPr>
          <a:xfrm>
            <a:off x="576072" y="576072"/>
            <a:ext cx="16712468" cy="1525588"/>
          </a:xfrm>
        </p:spPr>
        <p:txBody>
          <a:bodyPr>
            <a:noAutofit/>
          </a:bodyPr>
          <a:lstStyle/>
          <a:p>
            <a:r>
              <a:rPr lang="en-HR" sz="4400" dirty="0"/>
              <a:t>Note on </a:t>
            </a:r>
            <a:r>
              <a:rPr lang="en-GB" sz="4400" dirty="0"/>
              <a:t>Protocol Buffer Compiler</a:t>
            </a:r>
            <a:endParaRPr lang="en-HR" sz="4400" dirty="0"/>
          </a:p>
        </p:txBody>
      </p:sp>
      <p:sp>
        <p:nvSpPr>
          <p:cNvPr id="6" name="Slide Number Placeholder 5">
            <a:extLst>
              <a:ext uri="{FF2B5EF4-FFF2-40B4-BE49-F238E27FC236}">
                <a16:creationId xmlns:a16="http://schemas.microsoft.com/office/drawing/2014/main" id="{36981116-D8B9-E163-3538-29F949824A28}"/>
              </a:ext>
            </a:extLst>
          </p:cNvPr>
          <p:cNvSpPr>
            <a:spLocks noGrp="1"/>
          </p:cNvSpPr>
          <p:nvPr>
            <p:ph type="sldNum" sz="quarter" idx="10"/>
          </p:nvPr>
        </p:nvSpPr>
        <p:spPr>
          <a:xfrm>
            <a:off x="23555959" y="12896848"/>
            <a:ext cx="256541" cy="254001"/>
          </a:xfrm>
        </p:spPr>
        <p:txBody>
          <a:bodyPr wrap="none" anchor="b">
            <a:normAutofit/>
          </a:bodyPr>
          <a:lstStyle/>
          <a:p>
            <a:pPr>
              <a:spcAft>
                <a:spcPts val="600"/>
              </a:spcAft>
            </a:pPr>
            <a:fld id="{86CB4B4D-7CA3-9044-876B-883B54F8677D}" type="slidenum">
              <a:rPr lang="en-US" smtClean="0"/>
              <a:pPr>
                <a:spcAft>
                  <a:spcPts val="600"/>
                </a:spcAft>
              </a:pPr>
              <a:t>16</a:t>
            </a:fld>
            <a:endParaRPr lang="en-US"/>
          </a:p>
        </p:txBody>
      </p:sp>
      <p:sp>
        <p:nvSpPr>
          <p:cNvPr id="3" name="Text Placeholder 2">
            <a:extLst>
              <a:ext uri="{FF2B5EF4-FFF2-40B4-BE49-F238E27FC236}">
                <a16:creationId xmlns:a16="http://schemas.microsoft.com/office/drawing/2014/main" id="{E66F7A09-AB61-CD9F-3EC4-A9009D6BEC02}"/>
              </a:ext>
            </a:extLst>
          </p:cNvPr>
          <p:cNvSpPr>
            <a:spLocks noGrp="1"/>
          </p:cNvSpPr>
          <p:nvPr>
            <p:ph type="body" sz="quarter" idx="12"/>
          </p:nvPr>
        </p:nvSpPr>
        <p:spPr>
          <a:xfrm>
            <a:off x="576073" y="3429000"/>
            <a:ext cx="4948428" cy="8572500"/>
          </a:xfrm>
        </p:spPr>
        <p:txBody>
          <a:bodyPr>
            <a:noAutofit/>
          </a:bodyPr>
          <a:lstStyle/>
          <a:p>
            <a:pPr>
              <a:lnSpc>
                <a:spcPct val="100000"/>
              </a:lnSpc>
              <a:spcAft>
                <a:spcPts val="600"/>
              </a:spcAft>
            </a:pPr>
            <a:r>
              <a:rPr lang="en-US" sz="3600" dirty="0"/>
              <a:t>Start by defining a </a:t>
            </a:r>
            <a:r>
              <a:rPr lang="en-US" sz="3600" dirty="0">
                <a:solidFill>
                  <a:schemeClr val="accent1"/>
                </a:solidFill>
              </a:rPr>
              <a:t>schema</a:t>
            </a:r>
            <a:r>
              <a:rPr lang="en-US" sz="3600" dirty="0"/>
              <a:t> that defines the service, requests, and responses including their fields and types.</a:t>
            </a:r>
          </a:p>
          <a:p>
            <a:pPr>
              <a:lnSpc>
                <a:spcPct val="100000"/>
              </a:lnSpc>
              <a:spcAft>
                <a:spcPts val="600"/>
              </a:spcAft>
            </a:pPr>
            <a:endParaRPr lang="en-US" sz="3600" kern="0" dirty="0"/>
          </a:p>
          <a:p>
            <a:pPr>
              <a:lnSpc>
                <a:spcPct val="100000"/>
              </a:lnSpc>
              <a:spcAft>
                <a:spcPts val="600"/>
              </a:spcAft>
            </a:pPr>
            <a:r>
              <a:rPr lang="en-US" sz="3600" kern="0" dirty="0"/>
              <a:t>Then, the protocol buffer compiler needs to </a:t>
            </a:r>
            <a:r>
              <a:rPr lang="en-US" sz="3600" kern="0" dirty="0">
                <a:solidFill>
                  <a:schemeClr val="accent1"/>
                </a:solidFill>
              </a:rPr>
              <a:t>generate</a:t>
            </a:r>
            <a:r>
              <a:rPr lang="en-US" sz="3600" kern="0" dirty="0"/>
              <a:t> the required code.</a:t>
            </a:r>
          </a:p>
          <a:p>
            <a:pPr>
              <a:lnSpc>
                <a:spcPct val="100000"/>
              </a:lnSpc>
              <a:spcAft>
                <a:spcPts val="600"/>
              </a:spcAft>
            </a:pPr>
            <a:endParaRPr lang="en-US" sz="3600" dirty="0"/>
          </a:p>
          <a:p>
            <a:pPr>
              <a:lnSpc>
                <a:spcPct val="100000"/>
              </a:lnSpc>
              <a:spcAft>
                <a:spcPts val="600"/>
              </a:spcAft>
            </a:pPr>
            <a:r>
              <a:rPr lang="en-US" sz="3600" kern="0" dirty="0"/>
              <a:t>We can make it a part of the build process using the </a:t>
            </a:r>
            <a:r>
              <a:rPr lang="en-US" sz="3600" i="1" kern="0" dirty="0" err="1">
                <a:solidFill>
                  <a:schemeClr val="accent1"/>
                </a:solidFill>
              </a:rPr>
              <a:t>protobuf</a:t>
            </a:r>
            <a:r>
              <a:rPr lang="en-US" sz="3600" i="1" kern="0" dirty="0">
                <a:solidFill>
                  <a:schemeClr val="accent1"/>
                </a:solidFill>
              </a:rPr>
              <a:t>-maven-plugin</a:t>
            </a:r>
            <a:r>
              <a:rPr lang="en-US" sz="3600" kern="0" dirty="0"/>
              <a:t>.</a:t>
            </a:r>
          </a:p>
        </p:txBody>
      </p:sp>
      <p:pic>
        <p:nvPicPr>
          <p:cNvPr id="14" name="Picture 13" descr="A screenshot of a computer program&#10;&#10;Description automatically generated">
            <a:extLst>
              <a:ext uri="{FF2B5EF4-FFF2-40B4-BE49-F238E27FC236}">
                <a16:creationId xmlns:a16="http://schemas.microsoft.com/office/drawing/2014/main" id="{E872AEDD-1498-7929-6846-2E66547E2E0C}"/>
              </a:ext>
            </a:extLst>
          </p:cNvPr>
          <p:cNvPicPr>
            <a:picLocks noChangeAspect="1"/>
          </p:cNvPicPr>
          <p:nvPr/>
        </p:nvPicPr>
        <p:blipFill>
          <a:blip r:embed="rId2"/>
          <a:stretch>
            <a:fillRect/>
          </a:stretch>
        </p:blipFill>
        <p:spPr>
          <a:xfrm>
            <a:off x="6135837" y="3429000"/>
            <a:ext cx="17675266" cy="8572500"/>
          </a:xfrm>
          <a:prstGeom prst="rect">
            <a:avLst/>
          </a:prstGeom>
          <a:noFill/>
        </p:spPr>
      </p:pic>
      <p:sp>
        <p:nvSpPr>
          <p:cNvPr id="4" name="Footer Placeholder 3">
            <a:extLst>
              <a:ext uri="{FF2B5EF4-FFF2-40B4-BE49-F238E27FC236}">
                <a16:creationId xmlns:a16="http://schemas.microsoft.com/office/drawing/2014/main" id="{C64E8F8D-4B06-4CD2-E24A-49B1C38471A5}"/>
              </a:ext>
            </a:extLst>
          </p:cNvPr>
          <p:cNvSpPr txBox="1">
            <a:spLocks/>
          </p:cNvSpPr>
          <p:nvPr/>
        </p:nvSpPr>
        <p:spPr>
          <a:xfrm>
            <a:off x="568324" y="12804235"/>
            <a:ext cx="4956176" cy="381000"/>
          </a:xfrm>
          <a:prstGeom prst="rect">
            <a:avLst/>
          </a:prstGeom>
        </p:spPr>
        <p:txBody>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GB" sz="1600">
                <a:latin typeface="+mj-lt"/>
                <a:ea typeface="+mj-ea"/>
                <a:cs typeface="+mj-cs"/>
                <a:sym typeface="IBM Plex Sans Light"/>
              </a:rPr>
              <a:t>IBM iX / © IBM Corporation</a:t>
            </a:r>
            <a:endParaRPr lang="en-GB" sz="1600" dirty="0">
              <a:latin typeface="+mj-lt"/>
              <a:ea typeface="+mj-ea"/>
              <a:cs typeface="+mj-cs"/>
              <a:sym typeface="IBM Plex Sans Light"/>
            </a:endParaRPr>
          </a:p>
        </p:txBody>
      </p:sp>
    </p:spTree>
    <p:extLst>
      <p:ext uri="{BB962C8B-B14F-4D97-AF65-F5344CB8AC3E}">
        <p14:creationId xmlns:p14="http://schemas.microsoft.com/office/powerpoint/2010/main" val="23481194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F86-DAC6-AF41-14EE-ED0D827A87DA}"/>
              </a:ext>
            </a:extLst>
          </p:cNvPr>
          <p:cNvSpPr>
            <a:spLocks noGrp="1"/>
          </p:cNvSpPr>
          <p:nvPr>
            <p:ph type="title"/>
          </p:nvPr>
        </p:nvSpPr>
        <p:spPr/>
        <p:txBody>
          <a:bodyPr/>
          <a:lstStyle/>
          <a:p>
            <a:r>
              <a:rPr lang="en-HR" sz="4400" dirty="0"/>
              <a:t>gRPC: Pros &amp; Cons</a:t>
            </a:r>
          </a:p>
        </p:txBody>
      </p:sp>
      <p:sp>
        <p:nvSpPr>
          <p:cNvPr id="3" name="Text Placeholder 2">
            <a:extLst>
              <a:ext uri="{FF2B5EF4-FFF2-40B4-BE49-F238E27FC236}">
                <a16:creationId xmlns:a16="http://schemas.microsoft.com/office/drawing/2014/main" id="{E66F7A09-AB61-CD9F-3EC4-A9009D6BEC02}"/>
              </a:ext>
            </a:extLst>
          </p:cNvPr>
          <p:cNvSpPr>
            <a:spLocks noGrp="1"/>
          </p:cNvSpPr>
          <p:nvPr>
            <p:ph type="body" sz="quarter" idx="11"/>
          </p:nvPr>
        </p:nvSpPr>
        <p:spPr/>
        <p:txBody>
          <a:bodyPr/>
          <a:lstStyle/>
          <a:p>
            <a:r>
              <a:rPr lang="en-US" kern="0" dirty="0">
                <a:solidFill>
                  <a:schemeClr val="accent1"/>
                </a:solidFill>
              </a:rPr>
              <a:t>Good stuff</a:t>
            </a:r>
          </a:p>
          <a:p>
            <a:endParaRPr lang="en-US" kern="0" dirty="0">
              <a:solidFill>
                <a:srgbClr val="000000"/>
              </a:solidFill>
            </a:endParaRPr>
          </a:p>
          <a:p>
            <a:pPr marL="571500" indent="-571500">
              <a:buFont typeface="Arial" panose="020B0604020202020204" pitchFamily="34" charset="0"/>
              <a:buChar char="•"/>
            </a:pPr>
            <a:r>
              <a:rPr lang="en-GB" dirty="0"/>
              <a:t>Great </a:t>
            </a:r>
            <a:r>
              <a:rPr lang="en-GB" dirty="0">
                <a:solidFill>
                  <a:schemeClr val="accent1"/>
                </a:solidFill>
              </a:rPr>
              <a:t>performance</a:t>
            </a:r>
            <a:r>
              <a:rPr lang="en-GB" dirty="0"/>
              <a:t>, enabled by a compact data format and fast message encoding/decoding</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Requiring HTTP/2 and TLS/SSL provides </a:t>
            </a:r>
            <a:r>
              <a:rPr lang="en-GB" dirty="0">
                <a:solidFill>
                  <a:schemeClr val="accent1"/>
                </a:solidFill>
              </a:rPr>
              <a:t>better security</a:t>
            </a:r>
            <a:r>
              <a:rPr lang="en-GB" dirty="0"/>
              <a:t> defaults and built-in support for streaming</a:t>
            </a:r>
          </a:p>
          <a:p>
            <a:endParaRPr lang="en-GB" dirty="0"/>
          </a:p>
        </p:txBody>
      </p:sp>
      <p:sp>
        <p:nvSpPr>
          <p:cNvPr id="4" name="Text Placeholder 3">
            <a:extLst>
              <a:ext uri="{FF2B5EF4-FFF2-40B4-BE49-F238E27FC236}">
                <a16:creationId xmlns:a16="http://schemas.microsoft.com/office/drawing/2014/main" id="{A4C4542E-3A8F-6A02-7231-96D14D469194}"/>
              </a:ext>
            </a:extLst>
          </p:cNvPr>
          <p:cNvSpPr>
            <a:spLocks noGrp="1"/>
          </p:cNvSpPr>
          <p:nvPr>
            <p:ph type="body" sz="quarter" idx="12"/>
          </p:nvPr>
        </p:nvSpPr>
        <p:spPr/>
        <p:txBody>
          <a:bodyPr/>
          <a:lstStyle/>
          <a:p>
            <a:r>
              <a:rPr lang="en-GB" dirty="0">
                <a:solidFill>
                  <a:schemeClr val="accent1"/>
                </a:solidFill>
              </a:rPr>
              <a:t>Bad stuff</a:t>
            </a:r>
          </a:p>
          <a:p>
            <a:endParaRPr lang="en-GB" dirty="0"/>
          </a:p>
          <a:p>
            <a:pPr marL="571500" indent="-571500">
              <a:buFont typeface="Arial" panose="020B0604020202020204" pitchFamily="34" charset="0"/>
              <a:buChar char="•"/>
            </a:pPr>
            <a:r>
              <a:rPr lang="en-GB" dirty="0"/>
              <a:t>Longer </a:t>
            </a:r>
            <a:r>
              <a:rPr lang="en-GB" dirty="0">
                <a:solidFill>
                  <a:schemeClr val="accent1"/>
                </a:solidFill>
              </a:rPr>
              <a:t>learning curve </a:t>
            </a:r>
            <a:r>
              <a:rPr lang="en-GB" dirty="0"/>
              <a:t>and is much less popular compared to REST in the developer community</a:t>
            </a:r>
          </a:p>
          <a:p>
            <a:endParaRPr lang="en-GB" dirty="0"/>
          </a:p>
          <a:p>
            <a:pPr marL="571500" indent="-571500">
              <a:buFont typeface="Arial" panose="020B0604020202020204" pitchFamily="34" charset="0"/>
              <a:buChar char="•"/>
            </a:pPr>
            <a:r>
              <a:rPr lang="en-GB" dirty="0"/>
              <a:t>Data format </a:t>
            </a:r>
            <a:r>
              <a:rPr lang="en-GB" dirty="0">
                <a:solidFill>
                  <a:schemeClr val="accent1"/>
                </a:solidFill>
              </a:rPr>
              <a:t>unreadable</a:t>
            </a:r>
            <a:r>
              <a:rPr lang="en-GB" dirty="0"/>
              <a:t> for humans, so additional tools are required to analyse payloads and perform debugging</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HTTP/2 is only supported via TLS in the </a:t>
            </a:r>
            <a:r>
              <a:rPr lang="en-GB" dirty="0">
                <a:solidFill>
                  <a:schemeClr val="accent1"/>
                </a:solidFill>
              </a:rPr>
              <a:t>recent versions </a:t>
            </a:r>
            <a:r>
              <a:rPr lang="en-GB" dirty="0"/>
              <a:t>of modern browsers</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F0B17C5A-8126-7588-27CB-E0CD15D2E9F3}"/>
              </a:ext>
            </a:extLst>
          </p:cNvPr>
          <p:cNvSpPr>
            <a:spLocks noGrp="1"/>
          </p:cNvSpPr>
          <p:nvPr>
            <p:ph type="ftr" sz="quarter" idx="13"/>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Slide Number Placeholder 5">
            <a:extLst>
              <a:ext uri="{FF2B5EF4-FFF2-40B4-BE49-F238E27FC236}">
                <a16:creationId xmlns:a16="http://schemas.microsoft.com/office/drawing/2014/main" id="{36981116-D8B9-E163-3538-29F949824A28}"/>
              </a:ext>
            </a:extLst>
          </p:cNvPr>
          <p:cNvSpPr>
            <a:spLocks noGrp="1"/>
          </p:cNvSpPr>
          <p:nvPr>
            <p:ph type="sldNum" sz="quarter" idx="4"/>
          </p:nvPr>
        </p:nvSpPr>
        <p:spPr/>
        <p:txBody>
          <a:bodyPr/>
          <a:lstStyle/>
          <a:p>
            <a:fld id="{86CB4B4D-7CA3-9044-876B-883B54F8677D}" type="slidenum">
              <a:rPr lang="en-US" smtClean="0"/>
              <a:pPr/>
              <a:t>17</a:t>
            </a:fld>
            <a:endParaRPr lang="en-US" dirty="0"/>
          </a:p>
        </p:txBody>
      </p:sp>
      <p:pic>
        <p:nvPicPr>
          <p:cNvPr id="7" name="Picture 6">
            <a:extLst>
              <a:ext uri="{FF2B5EF4-FFF2-40B4-BE49-F238E27FC236}">
                <a16:creationId xmlns:a16="http://schemas.microsoft.com/office/drawing/2014/main" id="{A8CEDC17-3989-EDEB-6E16-C814FB174C1F}"/>
              </a:ext>
            </a:extLst>
          </p:cNvPr>
          <p:cNvPicPr>
            <a:picLocks noChangeAspect="1"/>
          </p:cNvPicPr>
          <p:nvPr/>
        </p:nvPicPr>
        <p:blipFill>
          <a:blip r:embed="rId2"/>
          <a:srcRect/>
          <a:stretch/>
        </p:blipFill>
        <p:spPr>
          <a:xfrm>
            <a:off x="14895241" y="2683765"/>
            <a:ext cx="1219200" cy="1219200"/>
          </a:xfrm>
          <a:prstGeom prst="rect">
            <a:avLst/>
          </a:prstGeom>
        </p:spPr>
      </p:pic>
      <p:pic>
        <p:nvPicPr>
          <p:cNvPr id="8" name="Picture 7">
            <a:extLst>
              <a:ext uri="{FF2B5EF4-FFF2-40B4-BE49-F238E27FC236}">
                <a16:creationId xmlns:a16="http://schemas.microsoft.com/office/drawing/2014/main" id="{D093FAD5-4811-55C1-44B9-C151590D95EE}"/>
              </a:ext>
            </a:extLst>
          </p:cNvPr>
          <p:cNvPicPr>
            <a:picLocks noChangeAspect="1"/>
          </p:cNvPicPr>
          <p:nvPr/>
        </p:nvPicPr>
        <p:blipFill>
          <a:blip r:embed="rId3"/>
          <a:srcRect/>
          <a:stretch/>
        </p:blipFill>
        <p:spPr>
          <a:xfrm>
            <a:off x="3046412" y="2683764"/>
            <a:ext cx="1219200" cy="1219200"/>
          </a:xfrm>
          <a:prstGeom prst="rect">
            <a:avLst/>
          </a:prstGeom>
        </p:spPr>
      </p:pic>
    </p:spTree>
    <p:extLst>
      <p:ext uri="{BB962C8B-B14F-4D97-AF65-F5344CB8AC3E}">
        <p14:creationId xmlns:p14="http://schemas.microsoft.com/office/powerpoint/2010/main" val="37571065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dissolve">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CD4E-91B9-03F4-191C-AF298B1E0146}"/>
              </a:ext>
            </a:extLst>
          </p:cNvPr>
          <p:cNvSpPr>
            <a:spLocks noGrp="1"/>
          </p:cNvSpPr>
          <p:nvPr>
            <p:ph type="title"/>
          </p:nvPr>
        </p:nvSpPr>
        <p:spPr/>
        <p:txBody>
          <a:bodyPr/>
          <a:lstStyle/>
          <a:p>
            <a:r>
              <a:rPr lang="en-HR" dirty="0"/>
              <a:t>Which API to Choose for your next project?</a:t>
            </a:r>
            <a:br>
              <a:rPr lang="en-HR" dirty="0"/>
            </a:br>
            <a:br>
              <a:rPr lang="en-HR" dirty="0"/>
            </a:br>
            <a:endParaRPr lang="en-HR" dirty="0"/>
          </a:p>
        </p:txBody>
      </p:sp>
      <p:sp>
        <p:nvSpPr>
          <p:cNvPr id="3" name="Slide Number Placeholder 2">
            <a:extLst>
              <a:ext uri="{FF2B5EF4-FFF2-40B4-BE49-F238E27FC236}">
                <a16:creationId xmlns:a16="http://schemas.microsoft.com/office/drawing/2014/main" id="{C3879A7F-60CC-E70D-E703-53A145463E1E}"/>
              </a:ext>
            </a:extLst>
          </p:cNvPr>
          <p:cNvSpPr>
            <a:spLocks noGrp="1"/>
          </p:cNvSpPr>
          <p:nvPr>
            <p:ph type="sldNum" sz="quarter" idx="4"/>
          </p:nvPr>
        </p:nvSpPr>
        <p:spPr/>
        <p:txBody>
          <a:bodyPr/>
          <a:lstStyle/>
          <a:p>
            <a:fld id="{86CB4B4D-7CA3-9044-876B-883B54F8677D}" type="slidenum">
              <a:rPr lang="en-US" smtClean="0"/>
              <a:pPr/>
              <a:t>18</a:t>
            </a:fld>
            <a:endParaRPr lang="en-US" dirty="0"/>
          </a:p>
        </p:txBody>
      </p:sp>
      <p:sp>
        <p:nvSpPr>
          <p:cNvPr id="4" name="Footer Placeholder 3">
            <a:extLst>
              <a:ext uri="{FF2B5EF4-FFF2-40B4-BE49-F238E27FC236}">
                <a16:creationId xmlns:a16="http://schemas.microsoft.com/office/drawing/2014/main" id="{827905E6-9CAA-A1C1-589C-5ABA590B6879}"/>
              </a:ext>
            </a:extLst>
          </p:cNvPr>
          <p:cNvSpPr>
            <a:spLocks noGrp="1"/>
          </p:cNvSpPr>
          <p:nvPr>
            <p:ph type="ftr" sz="quarter" idx="18"/>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TextBox 5">
            <a:extLst>
              <a:ext uri="{FF2B5EF4-FFF2-40B4-BE49-F238E27FC236}">
                <a16:creationId xmlns:a16="http://schemas.microsoft.com/office/drawing/2014/main" id="{C3DA6DA2-F2F8-60D9-512C-21A678D5D0EB}"/>
              </a:ext>
            </a:extLst>
          </p:cNvPr>
          <p:cNvSpPr txBox="1"/>
          <p:nvPr/>
        </p:nvSpPr>
        <p:spPr>
          <a:xfrm>
            <a:off x="576072" y="4293080"/>
            <a:ext cx="12241160" cy="141577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HR" sz="8600" dirty="0">
                <a:solidFill>
                  <a:schemeClr val="accent1"/>
                </a:solidFill>
              </a:rPr>
              <a:t>It depends </a:t>
            </a:r>
            <a:r>
              <a:rPr lang="en-HR" sz="8600" dirty="0">
                <a:solidFill>
                  <a:schemeClr val="accent1"/>
                </a:solidFill>
                <a:sym typeface="Wingdings" pitchFamily="2" charset="2"/>
              </a:rPr>
              <a:t></a:t>
            </a:r>
            <a:endParaRPr lang="en-HR" sz="8600" dirty="0">
              <a:solidFill>
                <a:schemeClr val="accent1"/>
              </a:solidFill>
            </a:endParaRPr>
          </a:p>
        </p:txBody>
      </p:sp>
    </p:spTree>
    <p:extLst>
      <p:ext uri="{BB962C8B-B14F-4D97-AF65-F5344CB8AC3E}">
        <p14:creationId xmlns:p14="http://schemas.microsoft.com/office/powerpoint/2010/main" val="21079360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399E-3BB6-327F-0ADD-89F649200E7E}"/>
              </a:ext>
            </a:extLst>
          </p:cNvPr>
          <p:cNvSpPr>
            <a:spLocks noGrp="1"/>
          </p:cNvSpPr>
          <p:nvPr>
            <p:ph type="title"/>
          </p:nvPr>
        </p:nvSpPr>
        <p:spPr>
          <a:xfrm>
            <a:off x="576072" y="576072"/>
            <a:ext cx="8695519" cy="1525588"/>
          </a:xfrm>
        </p:spPr>
        <p:txBody>
          <a:bodyPr/>
          <a:lstStyle/>
          <a:p>
            <a:r>
              <a:rPr lang="en-US" sz="4400" dirty="0">
                <a:solidFill>
                  <a:schemeClr val="accent1"/>
                </a:solidFill>
                <a:effectLst/>
              </a:rPr>
              <a:t>Which API to Choose? </a:t>
            </a:r>
            <a:br>
              <a:rPr lang="en-US" sz="4400" dirty="0">
                <a:solidFill>
                  <a:srgbClr val="0F45FD"/>
                </a:solidFill>
                <a:effectLst/>
              </a:rPr>
            </a:br>
            <a:r>
              <a:rPr lang="en-US" sz="4400" dirty="0">
                <a:solidFill>
                  <a:srgbClr val="000000"/>
                </a:solidFill>
                <a:effectLst/>
              </a:rPr>
              <a:t>Things to Consider </a:t>
            </a:r>
            <a:r>
              <a:rPr lang="en-US" sz="1800" dirty="0">
                <a:solidFill>
                  <a:srgbClr val="000000"/>
                </a:solidFill>
                <a:effectLst/>
              </a:rPr>
              <a:t>1/2</a:t>
            </a:r>
            <a:br>
              <a:rPr lang="en-US" sz="4400" dirty="0">
                <a:solidFill>
                  <a:srgbClr val="000000"/>
                </a:solidFill>
                <a:effectLst/>
              </a:rPr>
            </a:br>
            <a:endParaRPr lang="en-HR" sz="4400" dirty="0"/>
          </a:p>
        </p:txBody>
      </p:sp>
      <p:sp>
        <p:nvSpPr>
          <p:cNvPr id="3" name="Text Placeholder 2">
            <a:extLst>
              <a:ext uri="{FF2B5EF4-FFF2-40B4-BE49-F238E27FC236}">
                <a16:creationId xmlns:a16="http://schemas.microsoft.com/office/drawing/2014/main" id="{3953D575-4767-C773-A4E7-D0FEBB81CFB8}"/>
              </a:ext>
            </a:extLst>
          </p:cNvPr>
          <p:cNvSpPr>
            <a:spLocks noGrp="1"/>
          </p:cNvSpPr>
          <p:nvPr>
            <p:ph type="body" sz="quarter" idx="12"/>
          </p:nvPr>
        </p:nvSpPr>
        <p:spPr/>
        <p:txBody>
          <a:bodyPr/>
          <a:lstStyle/>
          <a:p>
            <a:pPr lvl="0">
              <a:defRPr/>
            </a:pPr>
            <a:r>
              <a:rPr lang="en-US" sz="4400" dirty="0">
                <a:solidFill>
                  <a:schemeClr val="accent1"/>
                </a:solidFill>
                <a:latin typeface="IBM Plex Sans Light"/>
              </a:rPr>
              <a:t>Data Format</a:t>
            </a:r>
            <a:r>
              <a:rPr lang="en-US" sz="2800" dirty="0">
                <a:solidFill>
                  <a:schemeClr val="accent1"/>
                </a:solidFill>
                <a:latin typeface="IBM Plex Sans Light"/>
              </a:rPr>
              <a:t> </a:t>
            </a:r>
          </a:p>
          <a:p>
            <a:pPr lvl="0">
              <a:defRPr/>
            </a:pPr>
            <a:endParaRPr lang="en-US" sz="2800" dirty="0">
              <a:solidFill>
                <a:srgbClr val="000000"/>
              </a:solidFill>
              <a:latin typeface="IBM Plex Sans Light"/>
            </a:endParaRPr>
          </a:p>
          <a:p>
            <a:pPr marL="457200" lvl="0" indent="-457200">
              <a:buFont typeface="Arial" panose="020B0604020202020204" pitchFamily="34" charset="0"/>
              <a:buChar char="•"/>
              <a:defRPr/>
            </a:pPr>
            <a:r>
              <a:rPr lang="en-US" sz="2800" dirty="0">
                <a:solidFill>
                  <a:srgbClr val="0F62FE"/>
                </a:solidFill>
                <a:latin typeface="IBM Plex Sans Light"/>
              </a:rPr>
              <a:t>REST</a:t>
            </a:r>
            <a:r>
              <a:rPr lang="en-US" sz="2800" dirty="0">
                <a:solidFill>
                  <a:srgbClr val="000000"/>
                </a:solidFill>
                <a:latin typeface="IBM Plex Sans Light"/>
              </a:rPr>
              <a:t> is the most flexible approach in terms of request and response data formats</a:t>
            </a:r>
          </a:p>
          <a:p>
            <a:pPr marL="457200" lvl="0" indent="-457200">
              <a:buFont typeface="Arial" panose="020B0604020202020204" pitchFamily="34" charset="0"/>
              <a:buChar char="•"/>
              <a:defRPr/>
            </a:pPr>
            <a:endParaRPr lang="en-US" sz="2800" dirty="0">
              <a:solidFill>
                <a:srgbClr val="000000"/>
              </a:solidFill>
              <a:latin typeface="IBM Plex Sans Light"/>
            </a:endParaRPr>
          </a:p>
          <a:p>
            <a:pPr marL="457200" lvl="0" indent="-457200">
              <a:buFont typeface="Arial" panose="020B0604020202020204" pitchFamily="34" charset="0"/>
              <a:buChar char="•"/>
              <a:defRPr/>
            </a:pPr>
            <a:r>
              <a:rPr lang="en-US" sz="2800" dirty="0" err="1">
                <a:solidFill>
                  <a:srgbClr val="000000"/>
                </a:solidFill>
                <a:latin typeface="IBM Plex Sans Light"/>
              </a:rPr>
              <a:t>GraphQL</a:t>
            </a:r>
            <a:r>
              <a:rPr lang="en-US" sz="2800" dirty="0">
                <a:solidFill>
                  <a:srgbClr val="000000"/>
                </a:solidFill>
                <a:latin typeface="IBM Plex Sans Light"/>
              </a:rPr>
              <a:t> defines its own query language that needs to be used when requesting data and usually responding in JSON format</a:t>
            </a:r>
          </a:p>
          <a:p>
            <a:pPr marL="457200" lvl="0" indent="-457200">
              <a:buFont typeface="Arial" panose="020B0604020202020204" pitchFamily="34" charset="0"/>
              <a:buChar char="•"/>
              <a:defRPr/>
            </a:pPr>
            <a:endParaRPr lang="en-US" sz="2800" dirty="0">
              <a:solidFill>
                <a:srgbClr val="000000"/>
              </a:solidFill>
              <a:latin typeface="IBM Plex Sans Light"/>
            </a:endParaRPr>
          </a:p>
          <a:p>
            <a:pPr marL="457200" lvl="0" indent="-457200">
              <a:buFont typeface="Arial" panose="020B0604020202020204" pitchFamily="34" charset="0"/>
              <a:buChar char="•"/>
              <a:defRPr/>
            </a:pPr>
            <a:r>
              <a:rPr lang="en-US" sz="2800" dirty="0">
                <a:solidFill>
                  <a:srgbClr val="000000"/>
                </a:solidFill>
                <a:latin typeface="IBM Plex Sans Light"/>
              </a:rPr>
              <a:t>The </a:t>
            </a:r>
            <a:r>
              <a:rPr lang="en-US" sz="2800" dirty="0" err="1">
                <a:solidFill>
                  <a:srgbClr val="000000"/>
                </a:solidFill>
                <a:latin typeface="IBM Plex Sans Light"/>
              </a:rPr>
              <a:t>gRPC</a:t>
            </a:r>
            <a:r>
              <a:rPr lang="en-US" sz="2800" dirty="0">
                <a:solidFill>
                  <a:srgbClr val="000000"/>
                </a:solidFill>
                <a:latin typeface="IBM Plex Sans Light"/>
              </a:rPr>
              <a:t> framework requires a custom binary format</a:t>
            </a:r>
            <a:endParaRPr lang="en-HR" dirty="0">
              <a:solidFill>
                <a:srgbClr val="000000"/>
              </a:solidFill>
            </a:endParaRPr>
          </a:p>
        </p:txBody>
      </p:sp>
      <p:sp>
        <p:nvSpPr>
          <p:cNvPr id="4" name="Text Placeholder 3">
            <a:extLst>
              <a:ext uri="{FF2B5EF4-FFF2-40B4-BE49-F238E27FC236}">
                <a16:creationId xmlns:a16="http://schemas.microsoft.com/office/drawing/2014/main" id="{CB9D7FF7-AD25-140B-030D-D89FD5E9B099}"/>
              </a:ext>
            </a:extLst>
          </p:cNvPr>
          <p:cNvSpPr>
            <a:spLocks noGrp="1"/>
          </p:cNvSpPr>
          <p:nvPr>
            <p:ph type="body" sz="quarter" idx="13"/>
          </p:nvPr>
        </p:nvSpPr>
        <p:spPr/>
        <p:txBody>
          <a:bodyPr/>
          <a:lstStyle/>
          <a:p>
            <a:pPr lvl="0">
              <a:defRPr/>
            </a:pPr>
            <a:r>
              <a:rPr lang="en-US" sz="4400" dirty="0">
                <a:solidFill>
                  <a:schemeClr val="accent1"/>
                </a:solidFill>
                <a:latin typeface="IBM Plex Sans Light"/>
              </a:rPr>
              <a:t>Data Fetch</a:t>
            </a:r>
            <a:r>
              <a:rPr lang="en-US" sz="2800" dirty="0">
                <a:solidFill>
                  <a:schemeClr val="accent1"/>
                </a:solidFill>
                <a:latin typeface="IBM Plex Sans Light"/>
              </a:rPr>
              <a:t> </a:t>
            </a:r>
          </a:p>
          <a:p>
            <a:pPr lvl="0">
              <a:defRPr/>
            </a:pPr>
            <a:endParaRPr lang="en-US" sz="2800" dirty="0">
              <a:solidFill>
                <a:srgbClr val="000000"/>
              </a:solidFill>
              <a:latin typeface="IBM Plex Sans Light"/>
            </a:endParaRPr>
          </a:p>
          <a:p>
            <a:pPr marL="457200" lvl="0" indent="-457200">
              <a:buFont typeface="Arial" panose="020B0604020202020204" pitchFamily="34" charset="0"/>
              <a:buChar char="•"/>
              <a:defRPr/>
            </a:pPr>
            <a:r>
              <a:rPr lang="en-US" sz="2800" dirty="0" err="1">
                <a:solidFill>
                  <a:srgbClr val="0F62FE"/>
                </a:solidFill>
                <a:latin typeface="IBM Plex Sans Light"/>
              </a:rPr>
              <a:t>GraphQL</a:t>
            </a:r>
            <a:r>
              <a:rPr lang="en-US" sz="2800" dirty="0">
                <a:solidFill>
                  <a:srgbClr val="000000"/>
                </a:solidFill>
                <a:latin typeface="IBM Plex Sans Light"/>
              </a:rPr>
              <a:t> is the most efficient API approach for fetching data from the server as it allows clients to select which data to fetch, there is usually no extra data sent over the network</a:t>
            </a:r>
          </a:p>
          <a:p>
            <a:pPr marL="457200" lvl="0" indent="-457200">
              <a:buFont typeface="Arial" panose="020B0604020202020204" pitchFamily="34" charset="0"/>
              <a:buChar char="•"/>
              <a:defRPr/>
            </a:pPr>
            <a:endParaRPr lang="en-US" sz="2800" dirty="0">
              <a:solidFill>
                <a:srgbClr val="000000"/>
              </a:solidFill>
              <a:latin typeface="IBM Plex Sans Light"/>
            </a:endParaRPr>
          </a:p>
          <a:p>
            <a:pPr marL="457200" lvl="0" indent="-457200">
              <a:buFont typeface="Arial" panose="020B0604020202020204" pitchFamily="34" charset="0"/>
              <a:buChar char="•"/>
              <a:defRPr/>
            </a:pPr>
            <a:r>
              <a:rPr lang="en-GB" sz="2800" dirty="0">
                <a:solidFill>
                  <a:srgbClr val="000000"/>
                </a:solidFill>
                <a:latin typeface="IBM Plex Sans Light"/>
              </a:rPr>
              <a:t>Both REST and </a:t>
            </a:r>
            <a:r>
              <a:rPr lang="en-GB" sz="2800" dirty="0" err="1">
                <a:solidFill>
                  <a:srgbClr val="000000"/>
                </a:solidFill>
                <a:latin typeface="IBM Plex Sans Light"/>
              </a:rPr>
              <a:t>gRPC</a:t>
            </a:r>
            <a:r>
              <a:rPr lang="en-GB" sz="2800" dirty="0">
                <a:solidFill>
                  <a:srgbClr val="000000"/>
                </a:solidFill>
                <a:latin typeface="IBM Plex Sans Light"/>
              </a:rPr>
              <a:t> do not support such advanced client querying</a:t>
            </a:r>
            <a:endParaRPr lang="en-US" sz="2800" dirty="0">
              <a:solidFill>
                <a:srgbClr val="000000"/>
              </a:solidFill>
              <a:latin typeface="IBM Plex Sans Light"/>
            </a:endParaRPr>
          </a:p>
          <a:p>
            <a:pPr lvl="0">
              <a:defRPr/>
            </a:pPr>
            <a:endParaRPr lang="en-HR" dirty="0">
              <a:solidFill>
                <a:srgbClr val="000000"/>
              </a:solidFill>
            </a:endParaRPr>
          </a:p>
        </p:txBody>
      </p:sp>
      <p:sp>
        <p:nvSpPr>
          <p:cNvPr id="5" name="Text Placeholder 4">
            <a:extLst>
              <a:ext uri="{FF2B5EF4-FFF2-40B4-BE49-F238E27FC236}">
                <a16:creationId xmlns:a16="http://schemas.microsoft.com/office/drawing/2014/main" id="{72DC4DF5-919F-3C3C-6F5B-DF3A3216BB45}"/>
              </a:ext>
            </a:extLst>
          </p:cNvPr>
          <p:cNvSpPr>
            <a:spLocks noGrp="1"/>
          </p:cNvSpPr>
          <p:nvPr>
            <p:ph type="body" sz="quarter" idx="14"/>
          </p:nvPr>
        </p:nvSpPr>
        <p:spPr/>
        <p:txBody>
          <a:bodyPr/>
          <a:lstStyle/>
          <a:p>
            <a:pPr lvl="0">
              <a:defRPr/>
            </a:pPr>
            <a:r>
              <a:rPr lang="en-US" sz="4400" dirty="0">
                <a:solidFill>
                  <a:schemeClr val="accent1"/>
                </a:solidFill>
                <a:latin typeface="IBM Plex Sans Light"/>
              </a:rPr>
              <a:t>Browser Support</a:t>
            </a:r>
            <a:endParaRPr lang="en-US" sz="2800" dirty="0">
              <a:solidFill>
                <a:schemeClr val="accent1"/>
              </a:solidFill>
              <a:latin typeface="IBM Plex Sans Light"/>
            </a:endParaRPr>
          </a:p>
          <a:p>
            <a:pPr lvl="0">
              <a:defRPr/>
            </a:pPr>
            <a:endParaRPr lang="en-US" sz="2800" dirty="0">
              <a:solidFill>
                <a:srgbClr val="000000"/>
              </a:solidFill>
              <a:latin typeface="IBM Plex Sans Light"/>
            </a:endParaRPr>
          </a:p>
          <a:p>
            <a:pPr marL="457200" lvl="0" indent="-457200">
              <a:buFont typeface="Arial" panose="020B0604020202020204" pitchFamily="34" charset="0"/>
              <a:buChar char="•"/>
              <a:defRPr/>
            </a:pPr>
            <a:r>
              <a:rPr lang="en-US" sz="2800" dirty="0">
                <a:solidFill>
                  <a:srgbClr val="0F62FE"/>
                </a:solidFill>
                <a:latin typeface="IBM Plex Sans Light"/>
              </a:rPr>
              <a:t>REST</a:t>
            </a:r>
            <a:r>
              <a:rPr lang="en-US" sz="2800" dirty="0">
                <a:solidFill>
                  <a:srgbClr val="000000"/>
                </a:solidFill>
                <a:latin typeface="IBM Plex Sans Light"/>
              </a:rPr>
              <a:t> and </a:t>
            </a:r>
            <a:r>
              <a:rPr lang="en-US" sz="2800" dirty="0" err="1">
                <a:solidFill>
                  <a:srgbClr val="0F62FE"/>
                </a:solidFill>
                <a:latin typeface="IBM Plex Sans Light"/>
              </a:rPr>
              <a:t>GraphQL</a:t>
            </a:r>
            <a:r>
              <a:rPr lang="en-US" sz="2800" dirty="0">
                <a:solidFill>
                  <a:srgbClr val="000000"/>
                </a:solidFill>
                <a:latin typeface="IBM Plex Sans Light"/>
              </a:rPr>
              <a:t> are supported in all modern browsers</a:t>
            </a:r>
          </a:p>
          <a:p>
            <a:pPr lvl="0">
              <a:defRPr/>
            </a:pPr>
            <a:endParaRPr lang="en-US" sz="2800" dirty="0">
              <a:solidFill>
                <a:srgbClr val="000000"/>
              </a:solidFill>
              <a:latin typeface="IBM Plex Sans Light"/>
            </a:endParaRPr>
          </a:p>
          <a:p>
            <a:pPr marL="457200" lvl="0" indent="-457200">
              <a:buFont typeface="Arial" panose="020B0604020202020204" pitchFamily="34" charset="0"/>
              <a:buChar char="•"/>
              <a:defRPr/>
            </a:pPr>
            <a:r>
              <a:rPr lang="en-US" sz="2800" dirty="0">
                <a:solidFill>
                  <a:srgbClr val="000000"/>
                </a:solidFill>
                <a:latin typeface="IBM Plex Sans Light"/>
              </a:rPr>
              <a:t>Browser support doesn’t come out of the box for </a:t>
            </a:r>
            <a:r>
              <a:rPr lang="en-US" sz="2800" dirty="0" err="1">
                <a:solidFill>
                  <a:srgbClr val="000000"/>
                </a:solidFill>
                <a:latin typeface="IBM Plex Sans Light"/>
              </a:rPr>
              <a:t>gRPC</a:t>
            </a:r>
            <a:r>
              <a:rPr lang="en-US" sz="2800" dirty="0">
                <a:solidFill>
                  <a:srgbClr val="000000"/>
                </a:solidFill>
                <a:latin typeface="IBM Plex Sans Light"/>
              </a:rPr>
              <a:t>, but an extension for the web is available, however based on HTTP/1</a:t>
            </a:r>
            <a:endParaRPr lang="en-HR" dirty="0">
              <a:solidFill>
                <a:srgbClr val="000000"/>
              </a:solidFill>
            </a:endParaRPr>
          </a:p>
          <a:p>
            <a:pPr lvl="0"/>
            <a:endParaRPr lang="en-HR" dirty="0">
              <a:solidFill>
                <a:srgbClr val="000000"/>
              </a:solidFill>
            </a:endParaRPr>
          </a:p>
        </p:txBody>
      </p:sp>
      <p:sp>
        <p:nvSpPr>
          <p:cNvPr id="8" name="Slide Number Placeholder 7">
            <a:extLst>
              <a:ext uri="{FF2B5EF4-FFF2-40B4-BE49-F238E27FC236}">
                <a16:creationId xmlns:a16="http://schemas.microsoft.com/office/drawing/2014/main" id="{D9FFFB48-E0C7-82D8-4CB3-6662DAA4448B}"/>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
        <p:nvSpPr>
          <p:cNvPr id="9" name="Footer Placeholder 8">
            <a:extLst>
              <a:ext uri="{FF2B5EF4-FFF2-40B4-BE49-F238E27FC236}">
                <a16:creationId xmlns:a16="http://schemas.microsoft.com/office/drawing/2014/main" id="{F08783B7-02A4-5A61-F252-F3E62DCFF99B}"/>
              </a:ext>
            </a:extLst>
          </p:cNvPr>
          <p:cNvSpPr>
            <a:spLocks noGrp="1"/>
          </p:cNvSpPr>
          <p:nvPr>
            <p:ph type="ftr" sz="quarter" idx="18"/>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TextBox 5">
            <a:extLst>
              <a:ext uri="{FF2B5EF4-FFF2-40B4-BE49-F238E27FC236}">
                <a16:creationId xmlns:a16="http://schemas.microsoft.com/office/drawing/2014/main" id="{56F41B43-F5A3-A545-4287-8E038630385B}"/>
              </a:ext>
            </a:extLst>
          </p:cNvPr>
          <p:cNvSpPr txBox="1"/>
          <p:nvPr/>
        </p:nvSpPr>
        <p:spPr>
          <a:xfrm>
            <a:off x="6081823" y="6911163"/>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HR" kern="0" dirty="0">
              <a:solidFill>
                <a:srgbClr val="000000"/>
              </a:solidFill>
              <a:ea typeface="+mj-ea"/>
              <a:cs typeface="+mj-cs"/>
              <a:sym typeface="IBM Plex Sans Light"/>
            </a:endParaRPr>
          </a:p>
        </p:txBody>
      </p:sp>
      <p:pic>
        <p:nvPicPr>
          <p:cNvPr id="12" name="Picture 11">
            <a:extLst>
              <a:ext uri="{FF2B5EF4-FFF2-40B4-BE49-F238E27FC236}">
                <a16:creationId xmlns:a16="http://schemas.microsoft.com/office/drawing/2014/main" id="{361C5055-A67F-FC13-F8E9-DF7D70D6BA64}"/>
              </a:ext>
            </a:extLst>
          </p:cNvPr>
          <p:cNvPicPr>
            <a:picLocks noChangeAspect="1"/>
          </p:cNvPicPr>
          <p:nvPr/>
        </p:nvPicPr>
        <p:blipFill>
          <a:blip r:embed="rId2"/>
          <a:srcRect/>
          <a:stretch/>
        </p:blipFill>
        <p:spPr>
          <a:xfrm>
            <a:off x="1231479" y="5498192"/>
            <a:ext cx="3603278" cy="3603278"/>
          </a:xfrm>
          <a:prstGeom prst="rect">
            <a:avLst/>
          </a:prstGeom>
        </p:spPr>
      </p:pic>
    </p:spTree>
    <p:extLst>
      <p:ext uri="{BB962C8B-B14F-4D97-AF65-F5344CB8AC3E}">
        <p14:creationId xmlns:p14="http://schemas.microsoft.com/office/powerpoint/2010/main" val="3907835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dissolve">
                                      <p:cBhvr>
                                        <p:cTn id="18" dur="500"/>
                                        <p:tgtEl>
                                          <p:spTgt spid="4">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dissolve">
                                      <p:cBhvr>
                                        <p:cTn id="26" dur="500"/>
                                        <p:tgtEl>
                                          <p:spTgt spid="5">
                                            <p:txEl>
                                              <p:pRg st="2" end="2"/>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dissolv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18FEE-AED2-314F-91C8-B1BD9EC89B8E}"/>
              </a:ext>
            </a:extLst>
          </p:cNvPr>
          <p:cNvSpPr>
            <a:spLocks noGrp="1"/>
          </p:cNvSpPr>
          <p:nvPr>
            <p:ph type="title"/>
          </p:nvPr>
        </p:nvSpPr>
        <p:spPr/>
        <p:txBody>
          <a:bodyPr/>
          <a:lstStyle/>
          <a:p>
            <a:r>
              <a:rPr lang="de-DE" sz="4400" dirty="0" err="1"/>
              <a:t>Your</a:t>
            </a:r>
            <a:r>
              <a:rPr lang="de-DE" sz="4400" dirty="0"/>
              <a:t> </a:t>
            </a:r>
            <a:r>
              <a:rPr lang="de-DE" sz="4400" dirty="0" err="1"/>
              <a:t>presenters</a:t>
            </a:r>
            <a:endParaRPr lang="de-DE" sz="4400" dirty="0"/>
          </a:p>
        </p:txBody>
      </p:sp>
      <p:sp>
        <p:nvSpPr>
          <p:cNvPr id="11" name="Textplatzhalter 10">
            <a:extLst>
              <a:ext uri="{FF2B5EF4-FFF2-40B4-BE49-F238E27FC236}">
                <a16:creationId xmlns:a16="http://schemas.microsoft.com/office/drawing/2014/main" id="{50A97417-B457-5A43-B82A-CE419DC6232D}"/>
              </a:ext>
            </a:extLst>
          </p:cNvPr>
          <p:cNvSpPr>
            <a:spLocks noGrp="1"/>
          </p:cNvSpPr>
          <p:nvPr>
            <p:ph type="body" sz="quarter" idx="13"/>
          </p:nvPr>
        </p:nvSpPr>
        <p:spPr>
          <a:xfrm>
            <a:off x="4861272" y="2147101"/>
            <a:ext cx="6723279" cy="9451952"/>
          </a:xfrm>
        </p:spPr>
        <p:txBody>
          <a:bodyPr/>
          <a:lstStyle/>
          <a:p>
            <a:pPr>
              <a:buClr>
                <a:srgbClr val="FFFFFF"/>
              </a:buClr>
            </a:pPr>
            <a:endParaRPr lang="en-GB" sz="3200" dirty="0">
              <a:solidFill>
                <a:schemeClr val="tx1">
                  <a:lumMod val="95000"/>
                  <a:lumOff val="5000"/>
                </a:schemeClr>
              </a:solidFill>
            </a:endParaRPr>
          </a:p>
          <a:p>
            <a:pPr>
              <a:buClr>
                <a:srgbClr val="FFFFFF"/>
              </a:buClr>
            </a:pPr>
            <a:r>
              <a:rPr lang="en-GB" sz="3200" dirty="0">
                <a:solidFill>
                  <a:schemeClr val="tx1">
                    <a:lumMod val="95000"/>
                    <a:lumOff val="5000"/>
                  </a:schemeClr>
                </a:solidFill>
              </a:rPr>
              <a:t>Daniel </a:t>
            </a:r>
            <a:r>
              <a:rPr lang="en-GB" sz="3200" dirty="0" err="1">
                <a:solidFill>
                  <a:schemeClr val="tx1">
                    <a:lumMod val="95000"/>
                    <a:lumOff val="5000"/>
                  </a:schemeClr>
                </a:solidFill>
              </a:rPr>
              <a:t>Strmečki</a:t>
            </a:r>
            <a:br>
              <a:rPr lang="en-GB" sz="3200" dirty="0">
                <a:solidFill>
                  <a:schemeClr val="tx1">
                    <a:lumMod val="95000"/>
                    <a:lumOff val="5000"/>
                  </a:schemeClr>
                </a:solidFill>
              </a:rPr>
            </a:br>
            <a:r>
              <a:rPr lang="en-GB" sz="3200" dirty="0">
                <a:solidFill>
                  <a:srgbClr val="0062FF"/>
                </a:solidFill>
              </a:rPr>
              <a:t>Director Digital Platforms</a:t>
            </a:r>
          </a:p>
          <a:p>
            <a:pPr>
              <a:buClr>
                <a:srgbClr val="FFFFFF"/>
              </a:buClr>
            </a:pPr>
            <a:r>
              <a:rPr lang="en-GB" sz="3200" dirty="0">
                <a:solidFill>
                  <a:srgbClr val="0062FF"/>
                </a:solidFill>
              </a:rPr>
              <a:t>Solution Architect</a:t>
            </a:r>
          </a:p>
          <a:p>
            <a:pPr>
              <a:buClr>
                <a:srgbClr val="FFFFFF"/>
              </a:buClr>
            </a:pPr>
            <a:r>
              <a:rPr lang="en-GB" sz="3200" dirty="0" err="1"/>
              <a:t>daniel.strmecki@ibmix.hr</a:t>
            </a:r>
            <a:endParaRPr lang="en-GB" sz="3200" dirty="0"/>
          </a:p>
          <a:p>
            <a:pPr>
              <a:buClr>
                <a:srgbClr val="FFFFFF"/>
              </a:buClr>
            </a:pPr>
            <a:endParaRPr lang="en-GB" sz="3200" dirty="0">
              <a:solidFill>
                <a:schemeClr val="tx1">
                  <a:lumMod val="95000"/>
                  <a:lumOff val="5000"/>
                </a:schemeClr>
              </a:solidFill>
            </a:endParaRPr>
          </a:p>
          <a:p>
            <a:pPr>
              <a:buClr>
                <a:srgbClr val="FFFFFF"/>
              </a:buClr>
            </a:pPr>
            <a:endParaRPr lang="en-GB" sz="3200" dirty="0">
              <a:solidFill>
                <a:schemeClr val="tx1">
                  <a:lumMod val="95000"/>
                  <a:lumOff val="5000"/>
                </a:schemeClr>
              </a:solidFill>
            </a:endParaRPr>
          </a:p>
          <a:p>
            <a:pPr>
              <a:buClr>
                <a:srgbClr val="FFFFFF"/>
              </a:buClr>
            </a:pPr>
            <a:endParaRPr lang="en-GB" sz="3200" dirty="0">
              <a:solidFill>
                <a:schemeClr val="tx1">
                  <a:lumMod val="95000"/>
                  <a:lumOff val="5000"/>
                </a:schemeClr>
              </a:solidFill>
            </a:endParaRPr>
          </a:p>
          <a:p>
            <a:pPr>
              <a:buClr>
                <a:srgbClr val="FFFFFF"/>
              </a:buClr>
            </a:pPr>
            <a:endParaRPr lang="en-GB" sz="3200" dirty="0">
              <a:solidFill>
                <a:schemeClr val="tx1">
                  <a:lumMod val="95000"/>
                  <a:lumOff val="5000"/>
                </a:schemeClr>
              </a:solidFill>
            </a:endParaRPr>
          </a:p>
          <a:p>
            <a:pPr>
              <a:buClr>
                <a:srgbClr val="FFFFFF"/>
              </a:buClr>
            </a:pPr>
            <a:endParaRPr lang="en-GB" sz="3200" dirty="0">
              <a:solidFill>
                <a:schemeClr val="tx1">
                  <a:lumMod val="95000"/>
                  <a:lumOff val="5000"/>
                </a:schemeClr>
              </a:solidFill>
            </a:endParaRPr>
          </a:p>
          <a:p>
            <a:pPr>
              <a:buClr>
                <a:srgbClr val="FFFFFF"/>
              </a:buClr>
            </a:pPr>
            <a:endParaRPr lang="en-GB" sz="3200" dirty="0">
              <a:solidFill>
                <a:schemeClr val="tx1">
                  <a:lumMod val="95000"/>
                  <a:lumOff val="5000"/>
                </a:schemeClr>
              </a:solidFill>
            </a:endParaRPr>
          </a:p>
          <a:p>
            <a:pPr>
              <a:buClr>
                <a:srgbClr val="FFFFFF"/>
              </a:buClr>
            </a:pPr>
            <a:r>
              <a:rPr lang="en-GB" sz="3200" dirty="0">
                <a:solidFill>
                  <a:schemeClr val="tx1">
                    <a:lumMod val="95000"/>
                    <a:lumOff val="5000"/>
                  </a:schemeClr>
                </a:solidFill>
              </a:rPr>
              <a:t>Dominik </a:t>
            </a:r>
            <a:r>
              <a:rPr lang="en-GB" sz="3200" dirty="0" err="1">
                <a:solidFill>
                  <a:schemeClr val="tx1">
                    <a:lumMod val="95000"/>
                    <a:lumOff val="5000"/>
                  </a:schemeClr>
                </a:solidFill>
              </a:rPr>
              <a:t>Lacković</a:t>
            </a:r>
            <a:br>
              <a:rPr lang="en-GB" sz="3200" dirty="0">
                <a:solidFill>
                  <a:schemeClr val="tx1">
                    <a:lumMod val="95000"/>
                    <a:lumOff val="5000"/>
                  </a:schemeClr>
                </a:solidFill>
              </a:rPr>
            </a:br>
            <a:r>
              <a:rPr lang="en-GB" sz="3200" dirty="0">
                <a:solidFill>
                  <a:srgbClr val="0062FF"/>
                </a:solidFill>
              </a:rPr>
              <a:t>Head of Digital Platforms</a:t>
            </a:r>
          </a:p>
          <a:p>
            <a:pPr>
              <a:buClr>
                <a:srgbClr val="FFFFFF"/>
              </a:buClr>
            </a:pPr>
            <a:r>
              <a:rPr lang="en-GB" sz="3200" dirty="0">
                <a:solidFill>
                  <a:srgbClr val="0062FF"/>
                </a:solidFill>
              </a:rPr>
              <a:t>Technical Architect</a:t>
            </a:r>
          </a:p>
          <a:p>
            <a:pPr>
              <a:buClr>
                <a:srgbClr val="FFFFFF"/>
              </a:buClr>
            </a:pPr>
            <a:r>
              <a:rPr lang="en-GB" sz="3200" dirty="0" err="1"/>
              <a:t>dominik.lackovic@ibmix.hr</a:t>
            </a:r>
            <a:endParaRPr lang="en-GB" sz="3200" dirty="0"/>
          </a:p>
          <a:p>
            <a:pPr>
              <a:buClr>
                <a:srgbClr val="FFFFFF"/>
              </a:buClr>
            </a:pPr>
            <a:endParaRPr lang="en-GB" sz="3200" dirty="0">
              <a:solidFill>
                <a:srgbClr val="0062FF"/>
              </a:solidFill>
            </a:endParaRPr>
          </a:p>
        </p:txBody>
      </p:sp>
      <p:sp>
        <p:nvSpPr>
          <p:cNvPr id="4" name="Fußzeilenplatzhalter 3">
            <a:extLst>
              <a:ext uri="{FF2B5EF4-FFF2-40B4-BE49-F238E27FC236}">
                <a16:creationId xmlns:a16="http://schemas.microsoft.com/office/drawing/2014/main" id="{B37FEBE1-70FE-9E4A-B959-AED3353E1698}"/>
              </a:ext>
            </a:extLst>
          </p:cNvPr>
          <p:cNvSpPr>
            <a:spLocks noGrp="1"/>
          </p:cNvSpPr>
          <p:nvPr>
            <p:ph type="ftr" sz="quarter" idx="10"/>
          </p:nvPr>
        </p:nvSpPr>
        <p:spPr/>
        <p:txBody>
          <a:bodyPr/>
          <a:lstStyle/>
          <a:p>
            <a:r>
              <a:rPr lang="en-US"/>
              <a:t>IBM iX / © IBM Corporation</a:t>
            </a:r>
            <a:endParaRPr lang="en-US" dirty="0"/>
          </a:p>
        </p:txBody>
      </p:sp>
      <p:sp>
        <p:nvSpPr>
          <p:cNvPr id="5" name="Foliennummernplatzhalter 4">
            <a:extLst>
              <a:ext uri="{FF2B5EF4-FFF2-40B4-BE49-F238E27FC236}">
                <a16:creationId xmlns:a16="http://schemas.microsoft.com/office/drawing/2014/main" id="{87272684-9C14-0446-9995-01B3DCFBB3BD}"/>
              </a:ext>
            </a:extLst>
          </p:cNvPr>
          <p:cNvSpPr>
            <a:spLocks noGrp="1"/>
          </p:cNvSpPr>
          <p:nvPr>
            <p:ph type="sldNum" sz="quarter" idx="11"/>
          </p:nvPr>
        </p:nvSpPr>
        <p:spPr>
          <a:xfrm>
            <a:off x="23689069" y="12939014"/>
            <a:ext cx="123431" cy="246221"/>
          </a:xfrm>
        </p:spPr>
        <p:txBody>
          <a:bodyPr/>
          <a:lstStyle/>
          <a:p>
            <a:fld id="{59395FB3-9C97-154F-86B2-7E381B951268}" type="slidenum">
              <a:rPr lang="en-US" smtClean="0">
                <a:solidFill>
                  <a:schemeClr val="bg1"/>
                </a:solidFill>
              </a:rPr>
              <a:pPr/>
              <a:t>2</a:t>
            </a:fld>
            <a:endParaRPr lang="en-US" dirty="0">
              <a:solidFill>
                <a:schemeClr val="bg1"/>
              </a:solidFill>
            </a:endParaRPr>
          </a:p>
        </p:txBody>
      </p:sp>
      <p:pic>
        <p:nvPicPr>
          <p:cNvPr id="14" name="Grafik 13">
            <a:extLst>
              <a:ext uri="{FF2B5EF4-FFF2-40B4-BE49-F238E27FC236}">
                <a16:creationId xmlns:a16="http://schemas.microsoft.com/office/drawing/2014/main" id="{917A9F61-DA55-B948-AF41-175F51E23C9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31162" y="4289477"/>
            <a:ext cx="7705572" cy="5137046"/>
          </a:xfrm>
          <a:prstGeom prst="rect">
            <a:avLst/>
          </a:prstGeom>
        </p:spPr>
      </p:pic>
      <p:pic>
        <p:nvPicPr>
          <p:cNvPr id="1026" name="Picture 2" descr="Lacković Dominik">
            <a:extLst>
              <a:ext uri="{FF2B5EF4-FFF2-40B4-BE49-F238E27FC236}">
                <a16:creationId xmlns:a16="http://schemas.microsoft.com/office/drawing/2014/main" id="{5FC91143-B767-67ED-8673-23F0774BFB5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22515" b="-31"/>
          <a:stretch/>
        </p:blipFill>
        <p:spPr bwMode="auto">
          <a:xfrm>
            <a:off x="621901" y="8064538"/>
            <a:ext cx="3642274" cy="35345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mečki Daniel">
            <a:extLst>
              <a:ext uri="{FF2B5EF4-FFF2-40B4-BE49-F238E27FC236}">
                <a16:creationId xmlns:a16="http://schemas.microsoft.com/office/drawing/2014/main" id="{A6AD173D-E475-65C1-6157-34B2B8387DB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19" b="19"/>
          <a:stretch/>
        </p:blipFill>
        <p:spPr bwMode="auto">
          <a:xfrm>
            <a:off x="621901" y="2819789"/>
            <a:ext cx="3642274" cy="353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46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399E-3BB6-327F-0ADD-89F649200E7E}"/>
              </a:ext>
            </a:extLst>
          </p:cNvPr>
          <p:cNvSpPr>
            <a:spLocks noGrp="1"/>
          </p:cNvSpPr>
          <p:nvPr>
            <p:ph type="title"/>
          </p:nvPr>
        </p:nvSpPr>
        <p:spPr>
          <a:xfrm>
            <a:off x="576072" y="576072"/>
            <a:ext cx="8695519" cy="1525588"/>
          </a:xfrm>
        </p:spPr>
        <p:txBody>
          <a:bodyPr/>
          <a:lstStyle/>
          <a:p>
            <a:r>
              <a:rPr lang="en-US" sz="4400" dirty="0">
                <a:solidFill>
                  <a:schemeClr val="accent1"/>
                </a:solidFill>
                <a:effectLst/>
              </a:rPr>
              <a:t>Which API to Choose? </a:t>
            </a:r>
            <a:br>
              <a:rPr lang="en-US" sz="4400" dirty="0">
                <a:solidFill>
                  <a:srgbClr val="0F45FD"/>
                </a:solidFill>
                <a:effectLst/>
              </a:rPr>
            </a:br>
            <a:r>
              <a:rPr lang="en-US" sz="4400" dirty="0">
                <a:solidFill>
                  <a:srgbClr val="000000"/>
                </a:solidFill>
                <a:effectLst/>
              </a:rPr>
              <a:t>Things to Consider </a:t>
            </a:r>
            <a:r>
              <a:rPr lang="en-US" sz="1800" dirty="0">
                <a:solidFill>
                  <a:srgbClr val="000000"/>
                </a:solidFill>
              </a:rPr>
              <a:t>2</a:t>
            </a:r>
            <a:r>
              <a:rPr lang="en-US" sz="1800" dirty="0">
                <a:solidFill>
                  <a:srgbClr val="000000"/>
                </a:solidFill>
                <a:effectLst/>
              </a:rPr>
              <a:t>/2</a:t>
            </a:r>
            <a:br>
              <a:rPr lang="en-US" sz="4400" dirty="0">
                <a:solidFill>
                  <a:srgbClr val="000000"/>
                </a:solidFill>
                <a:effectLst/>
              </a:rPr>
            </a:br>
            <a:endParaRPr lang="en-HR" sz="4400" dirty="0"/>
          </a:p>
        </p:txBody>
      </p:sp>
      <p:sp>
        <p:nvSpPr>
          <p:cNvPr id="3" name="Text Placeholder 2">
            <a:extLst>
              <a:ext uri="{FF2B5EF4-FFF2-40B4-BE49-F238E27FC236}">
                <a16:creationId xmlns:a16="http://schemas.microsoft.com/office/drawing/2014/main" id="{3953D575-4767-C773-A4E7-D0FEBB81CFB8}"/>
              </a:ext>
            </a:extLst>
          </p:cNvPr>
          <p:cNvSpPr>
            <a:spLocks noGrp="1"/>
          </p:cNvSpPr>
          <p:nvPr>
            <p:ph type="body" sz="quarter" idx="12"/>
          </p:nvPr>
        </p:nvSpPr>
        <p:spPr/>
        <p:txBody>
          <a:bodyPr/>
          <a:lstStyle/>
          <a:p>
            <a:pPr marL="0" marR="0" lvl="0" indent="0" algn="l" defTabSz="2438400" rtl="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accent1"/>
                </a:solidFill>
                <a:effectLst/>
                <a:uLnTx/>
                <a:uFillTx/>
                <a:latin typeface="IBM Plex Sans Light"/>
                <a:ea typeface="+mj-ea"/>
                <a:cs typeface="+mj-cs"/>
                <a:sym typeface="IBM Plex Sans Light"/>
              </a:rPr>
              <a:t>Library Support</a:t>
            </a:r>
          </a:p>
          <a:p>
            <a:pPr marL="0" marR="0" lvl="0" indent="0" algn="l" defTabSz="2438400" rtl="0" eaLnBrk="1" fontAlgn="auto" latinLnBrk="0" hangingPunct="1">
              <a:lnSpc>
                <a:spcPct val="11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IBM Plex Sans Light"/>
              <a:ea typeface="+mj-ea"/>
              <a:cs typeface="+mj-cs"/>
              <a:sym typeface="IBM Plex Sans Light"/>
            </a:endParaRPr>
          </a:p>
          <a:p>
            <a:pPr marL="457200" indent="-457200">
              <a:buFont typeface="Arial" panose="020B0604020202020204" pitchFamily="34" charset="0"/>
              <a:buChar char="•"/>
              <a:defRPr/>
            </a:pPr>
            <a:r>
              <a:rPr lang="en-GB" sz="2800" dirty="0">
                <a:solidFill>
                  <a:schemeClr val="accent1"/>
                </a:solidFill>
                <a:latin typeface="IBM Plex Sans Light"/>
              </a:rPr>
              <a:t>REST</a:t>
            </a:r>
            <a:r>
              <a:rPr lang="en-GB" sz="2800" dirty="0">
                <a:solidFill>
                  <a:srgbClr val="000000"/>
                </a:solidFill>
                <a:latin typeface="IBM Plex Sans Light"/>
              </a:rPr>
              <a:t> uses no predefined schema and does not require code generation</a:t>
            </a:r>
            <a:r>
              <a:rPr lang="en-US" sz="2800" dirty="0">
                <a:solidFill>
                  <a:srgbClr val="000000"/>
                </a:solidFill>
                <a:latin typeface="IBM Plex Sans Light"/>
              </a:rPr>
              <a:t> </a:t>
            </a:r>
            <a:r>
              <a:rPr lang="en-GB" sz="2800" dirty="0">
                <a:solidFill>
                  <a:srgbClr val="000000"/>
                </a:solidFill>
                <a:latin typeface="IBM Plex Sans Light"/>
              </a:rPr>
              <a:t>or any libraries besides HTTP</a:t>
            </a:r>
          </a:p>
          <a:p>
            <a:pPr marL="457200" indent="-457200">
              <a:buFont typeface="Arial" panose="020B0604020202020204" pitchFamily="34" charset="0"/>
              <a:buChar char="•"/>
              <a:defRPr/>
            </a:pPr>
            <a:endParaRPr lang="en-US" sz="2800" dirty="0">
              <a:solidFill>
                <a:srgbClr val="000000"/>
              </a:solidFill>
              <a:latin typeface="IBM Plex Sans Light"/>
            </a:endParaRPr>
          </a:p>
          <a:p>
            <a:pPr marL="457200" indent="-457200">
              <a:buFont typeface="Arial" panose="020B0604020202020204" pitchFamily="34" charset="0"/>
              <a:buChar char="•"/>
              <a:defRPr/>
            </a:pPr>
            <a:r>
              <a:rPr lang="en-US" sz="2800" dirty="0">
                <a:solidFill>
                  <a:srgbClr val="000000"/>
                </a:solidFill>
                <a:latin typeface="IBM Plex Sans Light"/>
              </a:rPr>
              <a:t>Both </a:t>
            </a:r>
            <a:r>
              <a:rPr lang="en-US" sz="2800" dirty="0" err="1">
                <a:solidFill>
                  <a:srgbClr val="000000"/>
                </a:solidFill>
                <a:latin typeface="IBM Plex Sans Light"/>
              </a:rPr>
              <a:t>GraphQL</a:t>
            </a:r>
            <a:r>
              <a:rPr lang="en-US" sz="2800" dirty="0">
                <a:solidFill>
                  <a:srgbClr val="000000"/>
                </a:solidFill>
                <a:latin typeface="IBM Plex Sans Light"/>
              </a:rPr>
              <a:t> and </a:t>
            </a:r>
            <a:r>
              <a:rPr lang="en-US" sz="2800" dirty="0" err="1">
                <a:solidFill>
                  <a:srgbClr val="000000"/>
                </a:solidFill>
                <a:latin typeface="IBM Plex Sans Light"/>
              </a:rPr>
              <a:t>gRPC</a:t>
            </a:r>
            <a:r>
              <a:rPr lang="en-US" sz="2800" dirty="0">
                <a:solidFill>
                  <a:srgbClr val="000000"/>
                </a:solidFill>
                <a:latin typeface="IBM Plex Sans Light"/>
              </a:rPr>
              <a:t> require additional libraries to be added to a core framework like Spring</a:t>
            </a:r>
          </a:p>
          <a:p>
            <a:pPr marL="457200" indent="-457200">
              <a:buFont typeface="Arial" panose="020B0604020202020204" pitchFamily="34" charset="0"/>
              <a:buChar char="•"/>
              <a:defRPr/>
            </a:pPr>
            <a:endParaRPr lang="en-US" sz="2800" dirty="0">
              <a:solidFill>
                <a:srgbClr val="000000"/>
              </a:solidFill>
              <a:latin typeface="IBM Plex Sans Light"/>
            </a:endParaRPr>
          </a:p>
          <a:p>
            <a:pPr marL="457200" indent="-457200">
              <a:buFont typeface="Arial" panose="020B0604020202020204" pitchFamily="34" charset="0"/>
              <a:buChar char="•"/>
              <a:defRPr/>
            </a:pPr>
            <a:r>
              <a:rPr lang="en-US" sz="2800" dirty="0" err="1">
                <a:latin typeface="IBM Plex Sans Light"/>
              </a:rPr>
              <a:t>gRPC</a:t>
            </a:r>
            <a:r>
              <a:rPr lang="en-US" sz="2800" dirty="0">
                <a:solidFill>
                  <a:srgbClr val="000000"/>
                </a:solidFill>
                <a:latin typeface="IBM Plex Sans Light"/>
              </a:rPr>
              <a:t> also requires a mandatory code generation step, while</a:t>
            </a:r>
            <a:r>
              <a:rPr lang="en-HR" sz="2800" dirty="0">
                <a:solidFill>
                  <a:srgbClr val="000000"/>
                </a:solidFill>
                <a:latin typeface="IBM Plex Sans Light"/>
              </a:rPr>
              <a:t> </a:t>
            </a:r>
            <a:r>
              <a:rPr lang="en-US" sz="2800" dirty="0">
                <a:solidFill>
                  <a:srgbClr val="000000"/>
                </a:solidFill>
                <a:latin typeface="IBM Plex Sans Light"/>
              </a:rPr>
              <a:t>code generation from a </a:t>
            </a:r>
            <a:r>
              <a:rPr lang="en-US" sz="2800" dirty="0" err="1">
                <a:solidFill>
                  <a:srgbClr val="000000"/>
                </a:solidFill>
                <a:latin typeface="IBM Plex Sans Light"/>
              </a:rPr>
              <a:t>GraphQL</a:t>
            </a:r>
            <a:r>
              <a:rPr lang="en-US" sz="2800" dirty="0">
                <a:solidFill>
                  <a:srgbClr val="000000"/>
                </a:solidFill>
                <a:latin typeface="IBM Plex Sans Light"/>
              </a:rPr>
              <a:t> schema is possible but not required</a:t>
            </a:r>
          </a:p>
          <a:p>
            <a:endParaRPr lang="en-HR" sz="2800" dirty="0">
              <a:solidFill>
                <a:srgbClr val="000000"/>
              </a:solidFill>
              <a:latin typeface="IBM Plex Sans Light"/>
            </a:endParaRPr>
          </a:p>
        </p:txBody>
      </p:sp>
      <p:sp>
        <p:nvSpPr>
          <p:cNvPr id="4" name="Text Placeholder 3">
            <a:extLst>
              <a:ext uri="{FF2B5EF4-FFF2-40B4-BE49-F238E27FC236}">
                <a16:creationId xmlns:a16="http://schemas.microsoft.com/office/drawing/2014/main" id="{CB9D7FF7-AD25-140B-030D-D89FD5E9B099}"/>
              </a:ext>
            </a:extLst>
          </p:cNvPr>
          <p:cNvSpPr>
            <a:spLocks noGrp="1"/>
          </p:cNvSpPr>
          <p:nvPr>
            <p:ph type="body" sz="quarter" idx="13"/>
          </p:nvPr>
        </p:nvSpPr>
        <p:spPr/>
        <p:txBody>
          <a:bodyPr/>
          <a:lstStyle/>
          <a:p>
            <a:pPr marL="0" marR="0" lvl="0" indent="0" algn="l" defTabSz="2438400" rtl="0" eaLnBrk="1" fontAlgn="auto" latinLnBrk="0" hangingPunct="1">
              <a:lnSpc>
                <a:spcPct val="11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accent1"/>
                </a:solidFill>
                <a:effectLst/>
                <a:uLnTx/>
                <a:uFillTx/>
                <a:latin typeface="IBM Plex Sans Light"/>
                <a:ea typeface="+mj-ea"/>
                <a:cs typeface="+mj-cs"/>
                <a:sym typeface="IBM Plex Sans Light"/>
              </a:rPr>
              <a:t>Response Time</a:t>
            </a:r>
            <a:endParaRPr kumimoji="0" lang="en-US" sz="2800" b="0" i="0" u="none" strike="noStrike" kern="0" cap="none" spc="0" normalizeH="0" baseline="0" noProof="0" dirty="0">
              <a:ln>
                <a:noFill/>
              </a:ln>
              <a:solidFill>
                <a:schemeClr val="accent1"/>
              </a:solidFill>
              <a:effectLst/>
              <a:uLnTx/>
              <a:uFillTx/>
              <a:latin typeface="IBM Plex Sans Light"/>
              <a:ea typeface="+mj-ea"/>
              <a:cs typeface="+mj-cs"/>
              <a:sym typeface="IBM Plex Sans Light"/>
            </a:endParaRPr>
          </a:p>
          <a:p>
            <a:pPr marL="0" marR="0" lvl="0" indent="0" algn="l" defTabSz="2438400" rtl="0" eaLnBrk="1" fontAlgn="auto" latinLnBrk="0" hangingPunct="1">
              <a:lnSpc>
                <a:spcPct val="11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IBM Plex Sans Light"/>
              <a:ea typeface="+mj-ea"/>
              <a:cs typeface="+mj-cs"/>
              <a:sym typeface="IBM Plex Sans Light"/>
            </a:endParaRPr>
          </a:p>
          <a:p>
            <a:pPr marL="457200" marR="0" lvl="0" indent="-457200" algn="l" defTabSz="2438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IBM Plex Sans Light"/>
                <a:ea typeface="+mj-ea"/>
                <a:cs typeface="+mj-cs"/>
                <a:sym typeface="IBM Plex Sans Light"/>
              </a:rPr>
              <a:t>Thanks to its optimized binary format, </a:t>
            </a:r>
            <a:r>
              <a:rPr kumimoji="0" lang="en-US" sz="2800" b="0" i="0" u="none" strike="noStrike" kern="0" cap="none" spc="0" normalizeH="0" baseline="0" noProof="0" dirty="0" err="1">
                <a:ln>
                  <a:noFill/>
                </a:ln>
                <a:solidFill>
                  <a:srgbClr val="0F62FE"/>
                </a:solidFill>
                <a:effectLst/>
                <a:uLnTx/>
                <a:uFillTx/>
                <a:latin typeface="IBM Plex Sans Light"/>
                <a:ea typeface="+mj-ea"/>
                <a:cs typeface="+mj-cs"/>
                <a:sym typeface="IBM Plex Sans Light"/>
              </a:rPr>
              <a:t>gRPC</a:t>
            </a:r>
            <a:r>
              <a:rPr kumimoji="0" lang="en-US" sz="2800" b="0" i="0" u="none" strike="noStrike" kern="0" cap="none" spc="0" normalizeH="0" baseline="0" noProof="0" dirty="0">
                <a:ln>
                  <a:noFill/>
                </a:ln>
                <a:solidFill>
                  <a:srgbClr val="000000"/>
                </a:solidFill>
                <a:effectLst/>
                <a:uLnTx/>
                <a:uFillTx/>
                <a:latin typeface="IBM Plex Sans Light"/>
                <a:ea typeface="+mj-ea"/>
                <a:cs typeface="+mj-cs"/>
                <a:sym typeface="IBM Plex Sans Light"/>
              </a:rPr>
              <a:t> has significantly faster response times compared to REST and </a:t>
            </a:r>
            <a:r>
              <a:rPr kumimoji="0" lang="en-US" sz="2800" b="0" i="0" u="none" strike="noStrike" kern="0" cap="none" spc="0" normalizeH="0" baseline="0" noProof="0" dirty="0" err="1">
                <a:ln>
                  <a:noFill/>
                </a:ln>
                <a:solidFill>
                  <a:srgbClr val="000000"/>
                </a:solidFill>
                <a:effectLst/>
                <a:uLnTx/>
                <a:uFillTx/>
                <a:latin typeface="IBM Plex Sans Light"/>
                <a:ea typeface="+mj-ea"/>
                <a:cs typeface="+mj-cs"/>
                <a:sym typeface="IBM Plex Sans Light"/>
              </a:rPr>
              <a:t>GraphQL</a:t>
            </a:r>
            <a:endParaRPr kumimoji="0" lang="en-US" sz="2800" b="0" i="0" u="none" strike="noStrike" kern="0" cap="none" spc="0" normalizeH="0" baseline="0" noProof="0" dirty="0">
              <a:ln>
                <a:noFill/>
              </a:ln>
              <a:solidFill>
                <a:srgbClr val="000000"/>
              </a:solidFill>
              <a:effectLst/>
              <a:uLnTx/>
              <a:uFillTx/>
              <a:latin typeface="IBM Plex Sans Light"/>
              <a:ea typeface="+mj-ea"/>
              <a:cs typeface="+mj-cs"/>
              <a:sym typeface="IBM Plex Sans Light"/>
            </a:endParaRPr>
          </a:p>
          <a:p>
            <a:pPr marR="0" lvl="0" algn="l" defTabSz="2438400" rtl="0" eaLnBrk="1" fontAlgn="auto" latinLnBrk="0" hangingPunct="1">
              <a:lnSpc>
                <a:spcPct val="110000"/>
              </a:lnSpc>
              <a:spcBef>
                <a:spcPts val="0"/>
              </a:spcBef>
              <a:spcAft>
                <a:spcPts val="0"/>
              </a:spcAft>
              <a:buClrTx/>
              <a:buSzTx/>
              <a:tabLst/>
              <a:defRPr/>
            </a:pPr>
            <a:endParaRPr kumimoji="0" lang="en-US" sz="2800" b="0" i="0" u="none" strike="noStrike" kern="0" cap="none" spc="0" normalizeH="0" baseline="0" noProof="0" dirty="0">
              <a:ln>
                <a:noFill/>
              </a:ln>
              <a:solidFill>
                <a:srgbClr val="000000"/>
              </a:solidFill>
              <a:effectLst/>
              <a:uLnTx/>
              <a:uFillTx/>
              <a:latin typeface="IBM Plex Sans Light"/>
              <a:ea typeface="+mj-ea"/>
              <a:cs typeface="+mj-cs"/>
              <a:sym typeface="IBM Plex Sans Light"/>
            </a:endParaRPr>
          </a:p>
          <a:p>
            <a:pPr marL="457200" marR="0" lvl="0" indent="-457200" algn="l" defTabSz="2438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00"/>
                </a:solidFill>
                <a:effectLst/>
                <a:uLnTx/>
                <a:uFillTx/>
                <a:latin typeface="IBM Plex Sans Light"/>
                <a:ea typeface="+mj-ea"/>
                <a:cs typeface="+mj-cs"/>
                <a:sym typeface="IBM Plex Sans Light"/>
              </a:rPr>
              <a:t>Load balancing can be used in all three approaches to evenly distribute client requests across multiple servers</a:t>
            </a:r>
            <a:endParaRPr kumimoji="0" lang="en-HR" sz="2000" b="0" i="0" u="none" strike="noStrike" kern="0" cap="none" spc="0" normalizeH="0" baseline="0" noProof="0" dirty="0">
              <a:ln>
                <a:noFill/>
              </a:ln>
              <a:solidFill>
                <a:srgbClr val="000000"/>
              </a:solidFill>
              <a:effectLst/>
              <a:uLnTx/>
              <a:uFillTx/>
              <a:latin typeface="IBM Plex Sans" panose="020B0503050203000203" pitchFamily="34" charset="0"/>
              <a:ea typeface="+mj-ea"/>
              <a:cs typeface="+mj-cs"/>
              <a:sym typeface="IBM Plex Sans Light"/>
            </a:endParaRPr>
          </a:p>
          <a:p>
            <a:pPr marL="457200" marR="0" lvl="0" indent="-457200" algn="l" defTabSz="2438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IBM Plex Sans Light"/>
              <a:ea typeface="+mj-ea"/>
              <a:cs typeface="+mj-cs"/>
              <a:sym typeface="IBM Plex Sans Light"/>
            </a:endParaRPr>
          </a:p>
          <a:p>
            <a:pPr marL="0" marR="0" lvl="0" indent="0" algn="l" defTabSz="2438400" rtl="0" eaLnBrk="1" fontAlgn="auto" latinLnBrk="0" hangingPunct="1">
              <a:lnSpc>
                <a:spcPct val="110000"/>
              </a:lnSpc>
              <a:spcBef>
                <a:spcPts val="0"/>
              </a:spcBef>
              <a:spcAft>
                <a:spcPts val="0"/>
              </a:spcAft>
              <a:buClrTx/>
              <a:buSzTx/>
              <a:buFontTx/>
              <a:buNone/>
              <a:tabLst/>
              <a:defRPr/>
            </a:pPr>
            <a:endParaRPr kumimoji="0" lang="en-HR" sz="2000" b="0" i="0" u="none" strike="noStrike" kern="0" cap="none" spc="0" normalizeH="0" baseline="0" noProof="0" dirty="0">
              <a:ln>
                <a:noFill/>
              </a:ln>
              <a:solidFill>
                <a:srgbClr val="000000"/>
              </a:solidFill>
              <a:effectLst/>
              <a:uLnTx/>
              <a:uFillTx/>
              <a:latin typeface="IBM Plex Sans" panose="020B0503050203000203" pitchFamily="34" charset="0"/>
              <a:ea typeface="+mj-ea"/>
              <a:cs typeface="+mj-cs"/>
              <a:sym typeface="IBM Plex Sans Light"/>
            </a:endParaRPr>
          </a:p>
        </p:txBody>
      </p:sp>
      <p:sp>
        <p:nvSpPr>
          <p:cNvPr id="7" name="Text Placeholder 6">
            <a:extLst>
              <a:ext uri="{FF2B5EF4-FFF2-40B4-BE49-F238E27FC236}">
                <a16:creationId xmlns:a16="http://schemas.microsoft.com/office/drawing/2014/main" id="{393754B7-D413-CE5B-9455-45D389349770}"/>
              </a:ext>
            </a:extLst>
          </p:cNvPr>
          <p:cNvSpPr>
            <a:spLocks noGrp="1"/>
          </p:cNvSpPr>
          <p:nvPr>
            <p:ph type="body" sz="quarter" idx="19"/>
          </p:nvPr>
        </p:nvSpPr>
        <p:spPr>
          <a:xfrm>
            <a:off x="18590179" y="3429000"/>
            <a:ext cx="4951413" cy="8572500"/>
          </a:xfrm>
        </p:spPr>
        <p:txBody>
          <a:bodyPr/>
          <a:lstStyle/>
          <a:p>
            <a:pPr marL="0" marR="0" lvl="0" indent="0" algn="l" defTabSz="2438400" rtl="0" eaLnBrk="1" fontAlgn="auto" latinLnBrk="0" hangingPunct="1">
              <a:lnSpc>
                <a:spcPct val="110000"/>
              </a:lnSpc>
              <a:spcBef>
                <a:spcPts val="0"/>
              </a:spcBef>
              <a:spcAft>
                <a:spcPts val="0"/>
              </a:spcAft>
              <a:buClrTx/>
              <a:buSzTx/>
              <a:buFontTx/>
              <a:buNone/>
              <a:tabLst/>
              <a:defRPr/>
            </a:pPr>
            <a:r>
              <a:rPr kumimoji="0" lang="en-GB" sz="4400" b="0" i="0" u="none" strike="noStrike" kern="0" cap="none" spc="0" normalizeH="0" baseline="0" noProof="0" dirty="0">
                <a:ln>
                  <a:noFill/>
                </a:ln>
                <a:solidFill>
                  <a:schemeClr val="accent1"/>
                </a:solidFill>
                <a:effectLst/>
                <a:uLnTx/>
                <a:uFillTx/>
                <a:latin typeface="IBM Plex Sans Light"/>
                <a:ea typeface="+mj-ea"/>
                <a:cs typeface="+mj-cs"/>
                <a:sym typeface="IBM Plex Sans Light"/>
              </a:rPr>
              <a:t>Caching</a:t>
            </a:r>
          </a:p>
          <a:p>
            <a:pPr marL="0" marR="0" lvl="0" indent="0" algn="l" defTabSz="2438400" rtl="0" eaLnBrk="1" fontAlgn="auto" latinLnBrk="0" hangingPunct="1">
              <a:lnSpc>
                <a:spcPct val="11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000000"/>
              </a:solidFill>
              <a:effectLst/>
              <a:uLnTx/>
              <a:uFillTx/>
              <a:latin typeface="IBM Plex Sans Light"/>
              <a:ea typeface="+mj-ea"/>
              <a:cs typeface="+mj-cs"/>
              <a:sym typeface="IBM Plex Sans Light"/>
            </a:endParaRPr>
          </a:p>
          <a:p>
            <a:pPr marL="457200" indent="-457200">
              <a:buFont typeface="Arial" panose="020B0604020202020204" pitchFamily="34" charset="0"/>
              <a:buChar char="•"/>
              <a:defRPr/>
            </a:pPr>
            <a:r>
              <a:rPr kumimoji="0" lang="en-GB" sz="2800" b="0" i="0" u="none" strike="noStrike" kern="0" cap="none" spc="0" normalizeH="0" baseline="0" noProof="0" dirty="0">
                <a:ln>
                  <a:noFill/>
                </a:ln>
                <a:effectLst/>
                <a:uLnTx/>
                <a:uFillTx/>
                <a:latin typeface="IBM Plex Sans Light"/>
                <a:ea typeface="+mj-ea"/>
                <a:cs typeface="+mj-cs"/>
                <a:sym typeface="IBM Plex Sans Light"/>
              </a:rPr>
              <a:t>Caching requests and responses on the HTTP level</a:t>
            </a:r>
            <a:r>
              <a:rPr lang="en-GB" sz="2800" dirty="0">
                <a:latin typeface="IBM Plex Sans Light"/>
              </a:rPr>
              <a:t> </a:t>
            </a:r>
            <a:r>
              <a:rPr kumimoji="0" lang="en-GB" sz="2800" b="0" i="0" u="none" strike="noStrike" kern="0" cap="none" spc="0" normalizeH="0" baseline="0" noProof="0" dirty="0">
                <a:ln>
                  <a:noFill/>
                </a:ln>
                <a:effectLst/>
                <a:uLnTx/>
                <a:uFillTx/>
                <a:latin typeface="IBM Plex Sans Light"/>
                <a:ea typeface="+mj-ea"/>
                <a:cs typeface="+mj-cs"/>
                <a:sym typeface="IBM Plex Sans Light"/>
              </a:rPr>
              <a:t> with </a:t>
            </a:r>
            <a:r>
              <a:rPr kumimoji="0" lang="en-GB" sz="2800" b="0" i="0" u="none" strike="noStrike" kern="0" cap="none" spc="0" normalizeH="0" baseline="0" noProof="0" dirty="0">
                <a:ln>
                  <a:noFill/>
                </a:ln>
                <a:solidFill>
                  <a:schemeClr val="accent1"/>
                </a:solidFill>
                <a:effectLst/>
                <a:uLnTx/>
                <a:uFillTx/>
                <a:latin typeface="IBM Plex Sans Light"/>
                <a:ea typeface="+mj-ea"/>
                <a:cs typeface="+mj-cs"/>
                <a:sym typeface="IBM Plex Sans Light"/>
              </a:rPr>
              <a:t>REST</a:t>
            </a:r>
            <a:r>
              <a:rPr kumimoji="0" lang="en-GB" sz="2800" b="0" i="0" u="none" strike="noStrike" kern="0" cap="none" spc="0" normalizeH="0" baseline="0" noProof="0" dirty="0">
                <a:ln>
                  <a:noFill/>
                </a:ln>
                <a:effectLst/>
                <a:uLnTx/>
                <a:uFillTx/>
                <a:latin typeface="IBM Plex Sans Light"/>
                <a:ea typeface="+mj-ea"/>
                <a:cs typeface="+mj-cs"/>
                <a:sym typeface="IBM Plex Sans Light"/>
              </a:rPr>
              <a:t> is simple and mature </a:t>
            </a:r>
          </a:p>
          <a:p>
            <a:pPr marL="457200" indent="-457200">
              <a:buFont typeface="Arial" panose="020B0604020202020204" pitchFamily="34" charset="0"/>
              <a:buChar char="•"/>
              <a:defRPr/>
            </a:pPr>
            <a:endParaRPr lang="en-GB" sz="2800" dirty="0">
              <a:latin typeface="IBM Plex Sans Light"/>
            </a:endParaRPr>
          </a:p>
          <a:p>
            <a:pPr marL="457200" indent="-457200">
              <a:buFont typeface="Arial" panose="020B0604020202020204" pitchFamily="34" charset="0"/>
              <a:buChar char="•"/>
              <a:defRPr/>
            </a:pPr>
            <a:r>
              <a:rPr kumimoji="0" lang="en-GB" sz="2800" b="0" i="0" u="none" strike="noStrike" kern="0" cap="none" spc="0" normalizeH="0" baseline="0" noProof="0" dirty="0">
                <a:ln>
                  <a:noFill/>
                </a:ln>
                <a:effectLst/>
                <a:uLnTx/>
                <a:uFillTx/>
                <a:latin typeface="IBM Plex Sans Light"/>
                <a:ea typeface="+mj-ea"/>
                <a:cs typeface="+mj-cs"/>
                <a:sym typeface="IBM Plex Sans Light"/>
              </a:rPr>
              <a:t>With </a:t>
            </a:r>
            <a:r>
              <a:rPr kumimoji="0" lang="en-GB" sz="2800" b="0" i="0" u="none" strike="noStrike" kern="0" cap="none" spc="0" normalizeH="0" baseline="0" noProof="0" dirty="0" err="1">
                <a:ln>
                  <a:noFill/>
                </a:ln>
                <a:effectLst/>
                <a:uLnTx/>
                <a:uFillTx/>
                <a:latin typeface="IBM Plex Sans Light"/>
                <a:ea typeface="+mj-ea"/>
                <a:cs typeface="+mj-cs"/>
                <a:sym typeface="IBM Plex Sans Light"/>
              </a:rPr>
              <a:t>GraphQL</a:t>
            </a:r>
            <a:r>
              <a:rPr kumimoji="0" lang="en-GB" sz="2800" b="0" i="0" u="none" strike="noStrike" kern="0" cap="none" spc="0" normalizeH="0" baseline="0" noProof="0" dirty="0">
                <a:ln>
                  <a:noFill/>
                </a:ln>
                <a:effectLst/>
                <a:uLnTx/>
                <a:uFillTx/>
                <a:latin typeface="IBM Plex Sans Light"/>
                <a:ea typeface="+mj-ea"/>
                <a:cs typeface="+mj-cs"/>
                <a:sym typeface="IBM Plex Sans Light"/>
              </a:rPr>
              <a:t> each query can be different, which makes caching implementation difficult (e.g. persisted queries)</a:t>
            </a:r>
            <a:endParaRPr lang="en-GB" sz="2800" dirty="0">
              <a:latin typeface="IBM Plex Sans Light"/>
            </a:endParaRPr>
          </a:p>
          <a:p>
            <a:pPr marL="457200" indent="-457200">
              <a:buFont typeface="Arial" panose="020B0604020202020204" pitchFamily="34" charset="0"/>
              <a:buChar char="•"/>
              <a:defRPr/>
            </a:pPr>
            <a:endParaRPr kumimoji="0" lang="en-GB" sz="2800" b="0" i="0" u="none" strike="noStrike" kern="0" cap="none" spc="0" normalizeH="0" baseline="0" noProof="0" dirty="0">
              <a:ln>
                <a:noFill/>
              </a:ln>
              <a:effectLst/>
              <a:uLnTx/>
              <a:uFillTx/>
              <a:latin typeface="IBM Plex Sans Light"/>
              <a:ea typeface="+mj-ea"/>
              <a:cs typeface="+mj-cs"/>
              <a:sym typeface="IBM Plex Sans Light"/>
            </a:endParaRPr>
          </a:p>
          <a:p>
            <a:pPr marL="457200" indent="-457200">
              <a:buFont typeface="Arial" panose="020B0604020202020204" pitchFamily="34" charset="0"/>
              <a:buChar char="•"/>
              <a:defRPr/>
            </a:pPr>
            <a:r>
              <a:rPr kumimoji="0" lang="en-GB" sz="2800" b="0" i="0" u="none" strike="noStrike" kern="0" cap="none" spc="0" normalizeH="0" baseline="0" noProof="0" dirty="0">
                <a:ln>
                  <a:noFill/>
                </a:ln>
                <a:effectLst/>
                <a:uLnTx/>
                <a:uFillTx/>
                <a:latin typeface="IBM Plex Sans Light"/>
                <a:ea typeface="+mj-ea"/>
                <a:cs typeface="+mj-cs"/>
                <a:sym typeface="IBM Plex Sans Light"/>
              </a:rPr>
              <a:t>Caching requests and responses is not supported in </a:t>
            </a:r>
            <a:r>
              <a:rPr kumimoji="0" lang="en-GB" sz="2800" b="0" i="0" u="none" strike="noStrike" kern="0" cap="none" spc="0" normalizeH="0" baseline="0" noProof="0" dirty="0" err="1">
                <a:ln>
                  <a:noFill/>
                </a:ln>
                <a:effectLst/>
                <a:uLnTx/>
                <a:uFillTx/>
                <a:latin typeface="IBM Plex Sans Light"/>
                <a:ea typeface="+mj-ea"/>
                <a:cs typeface="+mj-cs"/>
                <a:sym typeface="IBM Plex Sans Light"/>
              </a:rPr>
              <a:t>gRPC</a:t>
            </a:r>
            <a:r>
              <a:rPr kumimoji="0" lang="en-GB" sz="2800" b="0" i="0" u="none" strike="noStrike" kern="0" cap="none" spc="0" normalizeH="0" baseline="0" noProof="0" dirty="0">
                <a:ln>
                  <a:noFill/>
                </a:ln>
                <a:effectLst/>
                <a:uLnTx/>
                <a:uFillTx/>
                <a:latin typeface="IBM Plex Sans Light"/>
                <a:ea typeface="+mj-ea"/>
                <a:cs typeface="+mj-cs"/>
                <a:sym typeface="IBM Plex Sans Light"/>
              </a:rPr>
              <a:t> by default</a:t>
            </a:r>
            <a:endParaRPr kumimoji="0" lang="en-GB" sz="2800" b="0" i="0" u="none" strike="noStrike" kern="0" cap="none" spc="0" normalizeH="0" baseline="0" noProof="0" dirty="0">
              <a:ln>
                <a:noFill/>
              </a:ln>
              <a:solidFill>
                <a:srgbClr val="000000"/>
              </a:solidFill>
              <a:effectLst/>
              <a:uLnTx/>
              <a:uFillTx/>
              <a:latin typeface="IBM Plex Sans Light"/>
              <a:ea typeface="+mj-ea"/>
              <a:cs typeface="+mj-cs"/>
              <a:sym typeface="IBM Plex Sans Light"/>
            </a:endParaRPr>
          </a:p>
          <a:p>
            <a:endParaRPr lang="en-GB" sz="3200" dirty="0"/>
          </a:p>
        </p:txBody>
      </p:sp>
      <p:sp>
        <p:nvSpPr>
          <p:cNvPr id="8" name="Slide Number Placeholder 7">
            <a:extLst>
              <a:ext uri="{FF2B5EF4-FFF2-40B4-BE49-F238E27FC236}">
                <a16:creationId xmlns:a16="http://schemas.microsoft.com/office/drawing/2014/main" id="{D9FFFB48-E0C7-82D8-4CB3-6662DAA4448B}"/>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
        <p:nvSpPr>
          <p:cNvPr id="9" name="Footer Placeholder 8">
            <a:extLst>
              <a:ext uri="{FF2B5EF4-FFF2-40B4-BE49-F238E27FC236}">
                <a16:creationId xmlns:a16="http://schemas.microsoft.com/office/drawing/2014/main" id="{F08783B7-02A4-5A61-F252-F3E62DCFF99B}"/>
              </a:ext>
            </a:extLst>
          </p:cNvPr>
          <p:cNvSpPr>
            <a:spLocks noGrp="1"/>
          </p:cNvSpPr>
          <p:nvPr>
            <p:ph type="ftr" sz="quarter" idx="18"/>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11" name="TextBox 10">
            <a:extLst>
              <a:ext uri="{FF2B5EF4-FFF2-40B4-BE49-F238E27FC236}">
                <a16:creationId xmlns:a16="http://schemas.microsoft.com/office/drawing/2014/main" id="{DB3174A5-B421-56E4-A090-6863F641BA8F}"/>
              </a:ext>
            </a:extLst>
          </p:cNvPr>
          <p:cNvSpPr txBox="1"/>
          <p:nvPr/>
        </p:nvSpPr>
        <p:spPr>
          <a:xfrm rot="6136166">
            <a:off x="18224205" y="5358809"/>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HR" kern="0" dirty="0">
              <a:solidFill>
                <a:srgbClr val="000000"/>
              </a:solidFill>
              <a:ea typeface="+mj-ea"/>
              <a:cs typeface="+mj-cs"/>
              <a:sym typeface="IBM Plex Sans Light"/>
            </a:endParaRPr>
          </a:p>
        </p:txBody>
      </p:sp>
      <p:sp>
        <p:nvSpPr>
          <p:cNvPr id="12" name="TextBox 11">
            <a:extLst>
              <a:ext uri="{FF2B5EF4-FFF2-40B4-BE49-F238E27FC236}">
                <a16:creationId xmlns:a16="http://schemas.microsoft.com/office/drawing/2014/main" id="{3E0C3BDC-5139-DF55-F8E5-9AC6634CB0B7}"/>
              </a:ext>
            </a:extLst>
          </p:cNvPr>
          <p:cNvSpPr txBox="1"/>
          <p:nvPr/>
        </p:nvSpPr>
        <p:spPr>
          <a:xfrm>
            <a:off x="18376490" y="7315200"/>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444465" indent="-446749" algn="l" defTabSz="2438400">
              <a:spcBef>
                <a:spcPts val="2900"/>
              </a:spcBef>
              <a:buSzPct val="100000"/>
              <a:buFontTx/>
              <a:buChar char="–"/>
            </a:pPr>
            <a:endParaRPr lang="en-HR" kern="0" dirty="0">
              <a:solidFill>
                <a:srgbClr val="000000"/>
              </a:solidFill>
              <a:ea typeface="+mj-ea"/>
              <a:cs typeface="+mj-cs"/>
              <a:sym typeface="IBM Plex Sans Light"/>
            </a:endParaRPr>
          </a:p>
        </p:txBody>
      </p:sp>
      <p:pic>
        <p:nvPicPr>
          <p:cNvPr id="16" name="Picture 15">
            <a:extLst>
              <a:ext uri="{FF2B5EF4-FFF2-40B4-BE49-F238E27FC236}">
                <a16:creationId xmlns:a16="http://schemas.microsoft.com/office/drawing/2014/main" id="{77155987-CB54-1580-B344-1EFB45BABB10}"/>
              </a:ext>
            </a:extLst>
          </p:cNvPr>
          <p:cNvPicPr>
            <a:picLocks noChangeAspect="1"/>
          </p:cNvPicPr>
          <p:nvPr/>
        </p:nvPicPr>
        <p:blipFill>
          <a:blip r:embed="rId2"/>
          <a:srcRect/>
          <a:stretch/>
        </p:blipFill>
        <p:spPr>
          <a:xfrm>
            <a:off x="1231479" y="5498192"/>
            <a:ext cx="3603278" cy="3603278"/>
          </a:xfrm>
          <a:prstGeom prst="rect">
            <a:avLst/>
          </a:prstGeom>
        </p:spPr>
      </p:pic>
    </p:spTree>
    <p:extLst>
      <p:ext uri="{BB962C8B-B14F-4D97-AF65-F5344CB8AC3E}">
        <p14:creationId xmlns:p14="http://schemas.microsoft.com/office/powerpoint/2010/main" val="7458391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ssolve">
                                      <p:cBhvr>
                                        <p:cTn id="23" dur="500"/>
                                        <p:tgtEl>
                                          <p:spTgt spid="7">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dissolve">
                                      <p:cBhvr>
                                        <p:cTn id="26" dur="500"/>
                                        <p:tgtEl>
                                          <p:spTgt spid="7">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dissolve">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4571F98-13C0-F1B7-F97F-C0DB8DBFA7B1}"/>
              </a:ext>
            </a:extLst>
          </p:cNvPr>
          <p:cNvSpPr>
            <a:spLocks noGrp="1"/>
          </p:cNvSpPr>
          <p:nvPr>
            <p:ph type="body" sz="quarter" idx="15"/>
          </p:nvPr>
        </p:nvSpPr>
        <p:spPr/>
        <p:txBody>
          <a:bodyPr/>
          <a:lstStyle/>
          <a:p>
            <a:endParaRPr lang="en-HR" sz="8000" dirty="0"/>
          </a:p>
          <a:p>
            <a:r>
              <a:rPr lang="en-HR" sz="8000" dirty="0"/>
              <a:t>REST</a:t>
            </a:r>
          </a:p>
        </p:txBody>
      </p:sp>
      <p:sp>
        <p:nvSpPr>
          <p:cNvPr id="5" name="Title 4">
            <a:extLst>
              <a:ext uri="{FF2B5EF4-FFF2-40B4-BE49-F238E27FC236}">
                <a16:creationId xmlns:a16="http://schemas.microsoft.com/office/drawing/2014/main" id="{6EFF1441-F35B-DB52-0CA4-7092D98BD919}"/>
              </a:ext>
            </a:extLst>
          </p:cNvPr>
          <p:cNvSpPr>
            <a:spLocks noGrp="1"/>
          </p:cNvSpPr>
          <p:nvPr>
            <p:ph type="title"/>
          </p:nvPr>
        </p:nvSpPr>
        <p:spPr/>
        <p:txBody>
          <a:bodyPr/>
          <a:lstStyle/>
          <a:p>
            <a:r>
              <a:rPr lang="en-GB" sz="4400" dirty="0"/>
              <a:t>Intended Usage</a:t>
            </a:r>
            <a:br>
              <a:rPr lang="en-GB" sz="4400" dirty="0"/>
            </a:br>
            <a:endParaRPr lang="en-HR" sz="4400" dirty="0"/>
          </a:p>
        </p:txBody>
      </p:sp>
      <p:sp>
        <p:nvSpPr>
          <p:cNvPr id="7" name="Text Placeholder 6">
            <a:extLst>
              <a:ext uri="{FF2B5EF4-FFF2-40B4-BE49-F238E27FC236}">
                <a16:creationId xmlns:a16="http://schemas.microsoft.com/office/drawing/2014/main" id="{D6EB5E03-43E0-027A-08DA-02D1230D8900}"/>
              </a:ext>
            </a:extLst>
          </p:cNvPr>
          <p:cNvSpPr>
            <a:spLocks noGrp="1"/>
          </p:cNvSpPr>
          <p:nvPr>
            <p:ph type="body" sz="quarter" idx="12"/>
          </p:nvPr>
        </p:nvSpPr>
        <p:spPr>
          <a:xfrm>
            <a:off x="12763499" y="576072"/>
            <a:ext cx="8863123" cy="2859087"/>
          </a:xfrm>
        </p:spPr>
        <p:txBody>
          <a:bodyPr/>
          <a:lstStyle/>
          <a:p>
            <a:r>
              <a:rPr lang="en-GB" sz="2800" dirty="0"/>
              <a:t>Good fit for domains that can be easily described as a set of </a:t>
            </a:r>
            <a:r>
              <a:rPr lang="en-GB" sz="2800" dirty="0">
                <a:solidFill>
                  <a:schemeClr val="accent1"/>
                </a:solidFill>
              </a:rPr>
              <a:t>resources</a:t>
            </a:r>
            <a:r>
              <a:rPr lang="en-GB" sz="2800" dirty="0"/>
              <a:t>. By relying on HTTP semantics, it’s </a:t>
            </a:r>
            <a:r>
              <a:rPr lang="en-GB" sz="2800" dirty="0">
                <a:solidFill>
                  <a:schemeClr val="accent1"/>
                </a:solidFill>
              </a:rPr>
              <a:t>intuitive</a:t>
            </a:r>
            <a:r>
              <a:rPr lang="en-GB" sz="2800" dirty="0"/>
              <a:t> to its callers, making it a good fit for public-facing interfaces. Good </a:t>
            </a:r>
            <a:r>
              <a:rPr lang="en-GB" sz="2800" dirty="0">
                <a:solidFill>
                  <a:schemeClr val="accent1"/>
                </a:solidFill>
              </a:rPr>
              <a:t>caching</a:t>
            </a:r>
            <a:r>
              <a:rPr lang="en-GB" sz="2800" dirty="0"/>
              <a:t> support for REST makes it suitable for APIs with stable usage patterns and geographically distributed users.</a:t>
            </a:r>
            <a:endParaRPr lang="en-HR" sz="2800" dirty="0"/>
          </a:p>
        </p:txBody>
      </p:sp>
      <p:sp>
        <p:nvSpPr>
          <p:cNvPr id="8" name="Text Placeholder 7">
            <a:extLst>
              <a:ext uri="{FF2B5EF4-FFF2-40B4-BE49-F238E27FC236}">
                <a16:creationId xmlns:a16="http://schemas.microsoft.com/office/drawing/2014/main" id="{E22894FE-F840-810D-F3A2-DCB64B52D351}"/>
              </a:ext>
            </a:extLst>
          </p:cNvPr>
          <p:cNvSpPr>
            <a:spLocks noGrp="1"/>
          </p:cNvSpPr>
          <p:nvPr>
            <p:ph type="body" sz="quarter" idx="13"/>
          </p:nvPr>
        </p:nvSpPr>
        <p:spPr>
          <a:xfrm>
            <a:off x="12763500" y="4381500"/>
            <a:ext cx="8863122" cy="2857500"/>
          </a:xfrm>
        </p:spPr>
        <p:txBody>
          <a:bodyPr/>
          <a:lstStyle/>
          <a:p>
            <a:r>
              <a:rPr lang="en-GB" sz="2800" dirty="0"/>
              <a:t>Good fit for public APIs where </a:t>
            </a:r>
            <a:r>
              <a:rPr lang="en-GB" sz="2800" dirty="0">
                <a:solidFill>
                  <a:schemeClr val="accent1"/>
                </a:solidFill>
              </a:rPr>
              <a:t>multiple clients </a:t>
            </a:r>
            <a:r>
              <a:rPr lang="en-GB" sz="2800" dirty="0"/>
              <a:t>require different data sets. </a:t>
            </a:r>
            <a:r>
              <a:rPr lang="en-GB" sz="2800" dirty="0" err="1"/>
              <a:t>GraphQL</a:t>
            </a:r>
            <a:r>
              <a:rPr lang="en-GB" sz="2800" dirty="0"/>
              <a:t> clients can specify the exact data they want through a standardized query language. This makes </a:t>
            </a:r>
            <a:r>
              <a:rPr lang="en-GB" sz="2800" dirty="0" err="1"/>
              <a:t>GraphQL</a:t>
            </a:r>
            <a:r>
              <a:rPr lang="en-GB" sz="2800" dirty="0"/>
              <a:t> also a good choice for APIs that </a:t>
            </a:r>
            <a:r>
              <a:rPr lang="en-GB" sz="2800" dirty="0">
                <a:solidFill>
                  <a:schemeClr val="accent1"/>
                </a:solidFill>
              </a:rPr>
              <a:t>aggregate data </a:t>
            </a:r>
            <a:r>
              <a:rPr lang="en-GB" sz="2800" dirty="0"/>
              <a:t>from multiple sources and then serve it to multiple clients.</a:t>
            </a:r>
          </a:p>
          <a:p>
            <a:br>
              <a:rPr lang="en-GB" sz="2800" dirty="0"/>
            </a:br>
            <a:endParaRPr lang="en-GB" sz="2800" dirty="0"/>
          </a:p>
          <a:p>
            <a:endParaRPr lang="en-HR" sz="2800" dirty="0"/>
          </a:p>
        </p:txBody>
      </p:sp>
      <p:sp>
        <p:nvSpPr>
          <p:cNvPr id="9" name="Text Placeholder 8">
            <a:extLst>
              <a:ext uri="{FF2B5EF4-FFF2-40B4-BE49-F238E27FC236}">
                <a16:creationId xmlns:a16="http://schemas.microsoft.com/office/drawing/2014/main" id="{04188715-86BA-1ADC-4BC3-818F8CD2B520}"/>
              </a:ext>
            </a:extLst>
          </p:cNvPr>
          <p:cNvSpPr>
            <a:spLocks noGrp="1"/>
          </p:cNvSpPr>
          <p:nvPr>
            <p:ph type="body" sz="quarter" idx="14"/>
          </p:nvPr>
        </p:nvSpPr>
        <p:spPr>
          <a:xfrm>
            <a:off x="12763500" y="8572500"/>
            <a:ext cx="8863122" cy="2857500"/>
          </a:xfrm>
        </p:spPr>
        <p:txBody>
          <a:bodyPr/>
          <a:lstStyle/>
          <a:p>
            <a:r>
              <a:rPr lang="en-GB" sz="2800" dirty="0"/>
              <a:t>Good fit when developing internal microservices that require </a:t>
            </a:r>
            <a:r>
              <a:rPr lang="en-GB" sz="2800" dirty="0">
                <a:solidFill>
                  <a:schemeClr val="accent1"/>
                </a:solidFill>
              </a:rPr>
              <a:t>high performance </a:t>
            </a:r>
            <a:r>
              <a:rPr lang="en-GB" sz="2800" dirty="0"/>
              <a:t>and have </a:t>
            </a:r>
            <a:r>
              <a:rPr lang="en-GB" sz="2800" dirty="0">
                <a:solidFill>
                  <a:schemeClr val="accent1"/>
                </a:solidFill>
              </a:rPr>
              <a:t>frequent interaction</a:t>
            </a:r>
            <a:r>
              <a:rPr lang="en-GB" sz="2800" dirty="0"/>
              <a:t> between them. Commonly used for collecting data from low-level agents like different IoT devices. However, its </a:t>
            </a:r>
            <a:r>
              <a:rPr lang="en-GB" sz="2800" dirty="0">
                <a:solidFill>
                  <a:schemeClr val="accent1"/>
                </a:solidFill>
              </a:rPr>
              <a:t>limited browser support </a:t>
            </a:r>
            <a:r>
              <a:rPr lang="en-GB" sz="2800" dirty="0"/>
              <a:t>makes it difficult to use in customer-facing web applications.</a:t>
            </a:r>
            <a:endParaRPr lang="en-HR" sz="2800" dirty="0"/>
          </a:p>
        </p:txBody>
      </p:sp>
      <p:sp>
        <p:nvSpPr>
          <p:cNvPr id="11" name="Text Placeholder 10">
            <a:extLst>
              <a:ext uri="{FF2B5EF4-FFF2-40B4-BE49-F238E27FC236}">
                <a16:creationId xmlns:a16="http://schemas.microsoft.com/office/drawing/2014/main" id="{74B92171-E806-32F0-3034-2F4FC5F0A75D}"/>
              </a:ext>
            </a:extLst>
          </p:cNvPr>
          <p:cNvSpPr>
            <a:spLocks noGrp="1"/>
          </p:cNvSpPr>
          <p:nvPr>
            <p:ph type="body" sz="quarter" idx="16"/>
          </p:nvPr>
        </p:nvSpPr>
        <p:spPr/>
        <p:txBody>
          <a:bodyPr/>
          <a:lstStyle/>
          <a:p>
            <a:endParaRPr lang="en-HR" sz="8000" dirty="0"/>
          </a:p>
          <a:p>
            <a:r>
              <a:rPr lang="en-HR" sz="8000" dirty="0"/>
              <a:t>GraphQL</a:t>
            </a:r>
          </a:p>
        </p:txBody>
      </p:sp>
      <p:sp>
        <p:nvSpPr>
          <p:cNvPr id="12" name="Text Placeholder 11">
            <a:extLst>
              <a:ext uri="{FF2B5EF4-FFF2-40B4-BE49-F238E27FC236}">
                <a16:creationId xmlns:a16="http://schemas.microsoft.com/office/drawing/2014/main" id="{D2AA8661-0B29-CF12-F8C6-D92DE36F54EE}"/>
              </a:ext>
            </a:extLst>
          </p:cNvPr>
          <p:cNvSpPr>
            <a:spLocks noGrp="1"/>
          </p:cNvSpPr>
          <p:nvPr>
            <p:ph type="body" sz="quarter" idx="17"/>
          </p:nvPr>
        </p:nvSpPr>
        <p:spPr/>
        <p:txBody>
          <a:bodyPr/>
          <a:lstStyle/>
          <a:p>
            <a:endParaRPr lang="en-HR" sz="8000" dirty="0"/>
          </a:p>
          <a:p>
            <a:r>
              <a:rPr lang="en-HR" sz="8000" dirty="0"/>
              <a:t>gRPC</a:t>
            </a:r>
          </a:p>
        </p:txBody>
      </p:sp>
      <p:sp>
        <p:nvSpPr>
          <p:cNvPr id="3" name="Slide Number Placeholder 2">
            <a:extLst>
              <a:ext uri="{FF2B5EF4-FFF2-40B4-BE49-F238E27FC236}">
                <a16:creationId xmlns:a16="http://schemas.microsoft.com/office/drawing/2014/main" id="{ACF9AF0E-F35D-5F6D-9C12-2AF4E1B686AF}"/>
              </a:ext>
            </a:extLst>
          </p:cNvPr>
          <p:cNvSpPr>
            <a:spLocks noGrp="1"/>
          </p:cNvSpPr>
          <p:nvPr>
            <p:ph type="sldNum" sz="quarter" idx="4"/>
          </p:nvPr>
        </p:nvSpPr>
        <p:spPr/>
        <p:txBody>
          <a:bodyPr/>
          <a:lstStyle/>
          <a:p>
            <a:fld id="{86CB4B4D-7CA3-9044-876B-883B54F8677D}" type="slidenum">
              <a:rPr lang="en-US" smtClean="0"/>
              <a:pPr/>
              <a:t>21</a:t>
            </a:fld>
            <a:endParaRPr lang="en-US" dirty="0"/>
          </a:p>
        </p:txBody>
      </p:sp>
      <p:sp>
        <p:nvSpPr>
          <p:cNvPr id="4" name="Footer Placeholder 3">
            <a:extLst>
              <a:ext uri="{FF2B5EF4-FFF2-40B4-BE49-F238E27FC236}">
                <a16:creationId xmlns:a16="http://schemas.microsoft.com/office/drawing/2014/main" id="{A94C730B-52E0-BC79-B6C7-DF5ABD741464}"/>
              </a:ext>
            </a:extLst>
          </p:cNvPr>
          <p:cNvSpPr>
            <a:spLocks noGrp="1"/>
          </p:cNvSpPr>
          <p:nvPr>
            <p:ph type="ftr" sz="quarter" idx="18"/>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Tree>
    <p:extLst>
      <p:ext uri="{BB962C8B-B14F-4D97-AF65-F5344CB8AC3E}">
        <p14:creationId xmlns:p14="http://schemas.microsoft.com/office/powerpoint/2010/main" val="41730839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dissolv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dissolv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ample architecture using REST, GraphQL and gRPC">
            <a:extLst>
              <a:ext uri="{FF2B5EF4-FFF2-40B4-BE49-F238E27FC236}">
                <a16:creationId xmlns:a16="http://schemas.microsoft.com/office/drawing/2014/main" id="{D5D16FBC-1538-BD57-69E6-EBFFC11077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3587" y="-32281"/>
            <a:ext cx="11230108" cy="13748281"/>
          </a:xfrm>
          <a:prstGeom prst="rect">
            <a:avLst/>
          </a:prstGeom>
          <a:solidFill>
            <a:srgbClr val="FFFFFF"/>
          </a:solidFill>
        </p:spPr>
      </p:pic>
      <p:sp>
        <p:nvSpPr>
          <p:cNvPr id="1031" name="Title 2">
            <a:extLst>
              <a:ext uri="{FF2B5EF4-FFF2-40B4-BE49-F238E27FC236}">
                <a16:creationId xmlns:a16="http://schemas.microsoft.com/office/drawing/2014/main" id="{7B6C69E0-620F-6209-E12F-612FF41B4ACD}"/>
              </a:ext>
            </a:extLst>
          </p:cNvPr>
          <p:cNvSpPr>
            <a:spLocks noGrp="1"/>
          </p:cNvSpPr>
          <p:nvPr>
            <p:ph type="title"/>
          </p:nvPr>
        </p:nvSpPr>
        <p:spPr>
          <a:xfrm>
            <a:off x="666817" y="3598606"/>
            <a:ext cx="10748436" cy="8229599"/>
          </a:xfrm>
        </p:spPr>
        <p:txBody>
          <a:bodyPr/>
          <a:lstStyle/>
          <a:p>
            <a:r>
              <a:rPr lang="en-US" sz="3600" dirty="0"/>
              <a:t>Each of the three API architectural styles has its </a:t>
            </a:r>
            <a:r>
              <a:rPr lang="en-US" sz="3600" dirty="0">
                <a:solidFill>
                  <a:schemeClr val="accent1"/>
                </a:solidFill>
              </a:rPr>
              <a:t>benefits</a:t>
            </a:r>
            <a:r>
              <a:rPr lang="en-US" sz="3600" dirty="0"/>
              <a:t>. </a:t>
            </a:r>
            <a:br>
              <a:rPr lang="en-US" sz="3600" dirty="0"/>
            </a:br>
            <a:br>
              <a:rPr lang="en-US" sz="3600" dirty="0"/>
            </a:br>
            <a:r>
              <a:rPr lang="en-US" sz="3600" dirty="0"/>
              <a:t>However, there’s </a:t>
            </a:r>
            <a:r>
              <a:rPr lang="en-US" sz="3600" dirty="0">
                <a:solidFill>
                  <a:schemeClr val="accent1"/>
                </a:solidFill>
              </a:rPr>
              <a:t>no one-size-fits-all </a:t>
            </a:r>
            <a:r>
              <a:rPr lang="en-US" sz="3600" dirty="0"/>
              <a:t>approach, and which approach we choose will depend on our use case.</a:t>
            </a:r>
            <a:br>
              <a:rPr lang="en-US" sz="3600" dirty="0"/>
            </a:br>
            <a:br>
              <a:rPr lang="en-US" sz="3600" dirty="0"/>
            </a:br>
            <a:r>
              <a:rPr lang="en-US" sz="3600" dirty="0"/>
              <a:t>We don’t have to make a single choice every time. </a:t>
            </a:r>
            <a:br>
              <a:rPr lang="en-US" sz="3600" dirty="0"/>
            </a:br>
            <a:br>
              <a:rPr lang="en-US" sz="3600" dirty="0"/>
            </a:br>
            <a:r>
              <a:rPr lang="en-US" sz="3600" dirty="0"/>
              <a:t>We can also </a:t>
            </a:r>
            <a:r>
              <a:rPr lang="en-US" sz="3600" dirty="0">
                <a:solidFill>
                  <a:schemeClr val="accent1"/>
                </a:solidFill>
              </a:rPr>
              <a:t>mix and match different styles </a:t>
            </a:r>
            <a:r>
              <a:rPr lang="en-US" sz="3600" dirty="0"/>
              <a:t>in our solution architecture.</a:t>
            </a:r>
            <a:br>
              <a:rPr lang="en-US" sz="3600" dirty="0"/>
            </a:br>
            <a:br>
              <a:rPr lang="en-US" sz="3600" dirty="0"/>
            </a:br>
            <a:r>
              <a:rPr lang="en-US" sz="3600" dirty="0"/>
              <a:t>Different API styles can be applied in </a:t>
            </a:r>
            <a:r>
              <a:rPr lang="en-US" sz="3600" dirty="0">
                <a:solidFill>
                  <a:schemeClr val="accent1"/>
                </a:solidFill>
              </a:rPr>
              <a:t>different application layers </a:t>
            </a:r>
            <a:r>
              <a:rPr lang="en-US" sz="3600" dirty="0"/>
              <a:t>where it makes sense.</a:t>
            </a:r>
          </a:p>
        </p:txBody>
      </p:sp>
      <p:sp>
        <p:nvSpPr>
          <p:cNvPr id="1033" name="Text Placeholder 3">
            <a:extLst>
              <a:ext uri="{FF2B5EF4-FFF2-40B4-BE49-F238E27FC236}">
                <a16:creationId xmlns:a16="http://schemas.microsoft.com/office/drawing/2014/main" id="{EC814110-60D0-AAEA-F3AC-E92C817B11AD}"/>
              </a:ext>
            </a:extLst>
          </p:cNvPr>
          <p:cNvSpPr>
            <a:spLocks noGrp="1"/>
          </p:cNvSpPr>
          <p:nvPr>
            <p:ph type="body" sz="quarter" idx="4294967295"/>
          </p:nvPr>
        </p:nvSpPr>
        <p:spPr>
          <a:xfrm>
            <a:off x="666816" y="593733"/>
            <a:ext cx="10099675" cy="571500"/>
          </a:xfrm>
        </p:spPr>
        <p:txBody>
          <a:bodyPr/>
          <a:lstStyle/>
          <a:p>
            <a:r>
              <a:rPr lang="en-US" sz="4400" dirty="0"/>
              <a:t>Mix &amp; Match</a:t>
            </a:r>
          </a:p>
        </p:txBody>
      </p:sp>
      <p:sp>
        <p:nvSpPr>
          <p:cNvPr id="3" name="Footer Placeholder 3">
            <a:extLst>
              <a:ext uri="{FF2B5EF4-FFF2-40B4-BE49-F238E27FC236}">
                <a16:creationId xmlns:a16="http://schemas.microsoft.com/office/drawing/2014/main" id="{52C5E2BC-8E1C-C0C9-C908-5145D021B3DB}"/>
              </a:ext>
            </a:extLst>
          </p:cNvPr>
          <p:cNvSpPr>
            <a:spLocks noGrp="1"/>
          </p:cNvSpPr>
          <p:nvPr>
            <p:ph type="ftr" sz="quarter" idx="18"/>
          </p:nvPr>
        </p:nvSpPr>
        <p:spPr>
          <a:xfrm>
            <a:off x="568324" y="12804235"/>
            <a:ext cx="4956176" cy="381000"/>
          </a:xfrm>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Tree>
    <p:extLst>
      <p:ext uri="{BB962C8B-B14F-4D97-AF65-F5344CB8AC3E}">
        <p14:creationId xmlns:p14="http://schemas.microsoft.com/office/powerpoint/2010/main" val="15466545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18FEE-AED2-314F-91C8-B1BD9EC89B8E}"/>
              </a:ext>
            </a:extLst>
          </p:cNvPr>
          <p:cNvSpPr>
            <a:spLocks noGrp="1"/>
          </p:cNvSpPr>
          <p:nvPr>
            <p:ph type="title"/>
          </p:nvPr>
        </p:nvSpPr>
        <p:spPr/>
        <p:txBody>
          <a:bodyPr/>
          <a:lstStyle/>
          <a:p>
            <a:r>
              <a:rPr lang="de-DE" sz="4400" dirty="0"/>
              <a:t>Summary</a:t>
            </a:r>
          </a:p>
        </p:txBody>
      </p:sp>
      <p:sp>
        <p:nvSpPr>
          <p:cNvPr id="4" name="Fußzeilenplatzhalter 3">
            <a:extLst>
              <a:ext uri="{FF2B5EF4-FFF2-40B4-BE49-F238E27FC236}">
                <a16:creationId xmlns:a16="http://schemas.microsoft.com/office/drawing/2014/main" id="{B37FEBE1-70FE-9E4A-B959-AED3353E1698}"/>
              </a:ext>
            </a:extLst>
          </p:cNvPr>
          <p:cNvSpPr>
            <a:spLocks noGrp="1"/>
          </p:cNvSpPr>
          <p:nvPr>
            <p:ph type="ftr" sz="quarter" idx="10"/>
          </p:nvPr>
        </p:nvSpPr>
        <p:spPr/>
        <p:txBody>
          <a:bodyPr/>
          <a:lstStyle/>
          <a:p>
            <a:r>
              <a:rPr lang="en-US"/>
              <a:t>IBM iX / © IBM Corporation</a:t>
            </a:r>
            <a:endParaRPr lang="en-US" dirty="0"/>
          </a:p>
        </p:txBody>
      </p:sp>
      <p:sp>
        <p:nvSpPr>
          <p:cNvPr id="5" name="Foliennummernplatzhalter 4">
            <a:extLst>
              <a:ext uri="{FF2B5EF4-FFF2-40B4-BE49-F238E27FC236}">
                <a16:creationId xmlns:a16="http://schemas.microsoft.com/office/drawing/2014/main" id="{87272684-9C14-0446-9995-01B3DCFBB3BD}"/>
              </a:ext>
            </a:extLst>
          </p:cNvPr>
          <p:cNvSpPr>
            <a:spLocks noGrp="1"/>
          </p:cNvSpPr>
          <p:nvPr>
            <p:ph type="sldNum" sz="quarter" idx="11"/>
          </p:nvPr>
        </p:nvSpPr>
        <p:spPr>
          <a:xfrm>
            <a:off x="23689069" y="12939014"/>
            <a:ext cx="123431" cy="246221"/>
          </a:xfrm>
        </p:spPr>
        <p:txBody>
          <a:bodyPr/>
          <a:lstStyle/>
          <a:p>
            <a:fld id="{59395FB3-9C97-154F-86B2-7E381B951268}" type="slidenum">
              <a:rPr lang="en-US" smtClean="0">
                <a:solidFill>
                  <a:schemeClr val="bg1"/>
                </a:solidFill>
              </a:rPr>
              <a:pPr/>
              <a:t>23</a:t>
            </a:fld>
            <a:endParaRPr lang="en-US" dirty="0">
              <a:solidFill>
                <a:schemeClr val="bg1"/>
              </a:solidFill>
            </a:endParaRPr>
          </a:p>
        </p:txBody>
      </p:sp>
      <p:pic>
        <p:nvPicPr>
          <p:cNvPr id="14" name="Grafik 13">
            <a:extLst>
              <a:ext uri="{FF2B5EF4-FFF2-40B4-BE49-F238E27FC236}">
                <a16:creationId xmlns:a16="http://schemas.microsoft.com/office/drawing/2014/main" id="{917A9F61-DA55-B948-AF41-175F51E23C9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31162" y="4289477"/>
            <a:ext cx="7705572" cy="5137046"/>
          </a:xfrm>
          <a:prstGeom prst="rect">
            <a:avLst/>
          </a:prstGeom>
        </p:spPr>
      </p:pic>
      <p:sp>
        <p:nvSpPr>
          <p:cNvPr id="6" name="Title 2">
            <a:extLst>
              <a:ext uri="{FF2B5EF4-FFF2-40B4-BE49-F238E27FC236}">
                <a16:creationId xmlns:a16="http://schemas.microsoft.com/office/drawing/2014/main" id="{069B9EAF-A873-E6A1-C48C-7CDA3E803C4E}"/>
              </a:ext>
            </a:extLst>
          </p:cNvPr>
          <p:cNvSpPr txBox="1">
            <a:spLocks/>
          </p:cNvSpPr>
          <p:nvPr/>
        </p:nvSpPr>
        <p:spPr>
          <a:xfrm>
            <a:off x="576072" y="2402957"/>
            <a:ext cx="10099675" cy="8461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tx1"/>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a:lstStyle>
          <a:p>
            <a:r>
              <a:rPr lang="en-US" sz="3600" kern="0" dirty="0"/>
              <a:t>We explored three popular architectural styles for designing web APIs: </a:t>
            </a:r>
            <a:r>
              <a:rPr lang="en-US" sz="3600" kern="0" dirty="0">
                <a:solidFill>
                  <a:schemeClr val="accent1"/>
                </a:solidFill>
              </a:rPr>
              <a:t>REST</a:t>
            </a:r>
            <a:r>
              <a:rPr lang="en-US" sz="3600" kern="0" dirty="0"/>
              <a:t>, </a:t>
            </a:r>
            <a:r>
              <a:rPr lang="en-US" sz="3600" kern="0" dirty="0" err="1">
                <a:solidFill>
                  <a:schemeClr val="accent1"/>
                </a:solidFill>
              </a:rPr>
              <a:t>GraphQL</a:t>
            </a:r>
            <a:r>
              <a:rPr lang="en-US" sz="3600" kern="0" dirty="0"/>
              <a:t>, and </a:t>
            </a:r>
            <a:r>
              <a:rPr lang="en-US" sz="3600" kern="0" dirty="0" err="1">
                <a:solidFill>
                  <a:schemeClr val="accent1"/>
                </a:solidFill>
              </a:rPr>
              <a:t>gRPC</a:t>
            </a:r>
            <a:r>
              <a:rPr lang="en-US" sz="3600" kern="0" dirty="0"/>
              <a:t>.</a:t>
            </a:r>
          </a:p>
          <a:p>
            <a:endParaRPr lang="en-US" sz="3600" kern="0" dirty="0"/>
          </a:p>
          <a:p>
            <a:r>
              <a:rPr lang="en-US" sz="3600" kern="0" dirty="0"/>
              <a:t>We looked at each different style use cases and described its </a:t>
            </a:r>
            <a:r>
              <a:rPr lang="en-US" sz="3600" kern="0" dirty="0">
                <a:solidFill>
                  <a:schemeClr val="accent1"/>
                </a:solidFill>
              </a:rPr>
              <a:t>benefits</a:t>
            </a:r>
            <a:r>
              <a:rPr lang="en-US" sz="3600" kern="0" dirty="0"/>
              <a:t> and </a:t>
            </a:r>
            <a:r>
              <a:rPr lang="en-US" sz="3600" kern="0" dirty="0">
                <a:solidFill>
                  <a:schemeClr val="accent1"/>
                </a:solidFill>
              </a:rPr>
              <a:t>trade-offs</a:t>
            </a:r>
            <a:r>
              <a:rPr lang="en-US" sz="3600" kern="0" dirty="0"/>
              <a:t>.</a:t>
            </a:r>
          </a:p>
          <a:p>
            <a:endParaRPr lang="en-US" sz="3600" kern="0" dirty="0"/>
          </a:p>
          <a:p>
            <a:r>
              <a:rPr lang="en-US" sz="3600" kern="0" dirty="0"/>
              <a:t>We explored how to </a:t>
            </a:r>
            <a:r>
              <a:rPr lang="en-US" sz="3600" kern="0" dirty="0">
                <a:solidFill>
                  <a:schemeClr val="accent1"/>
                </a:solidFill>
              </a:rPr>
              <a:t>build</a:t>
            </a:r>
            <a:r>
              <a:rPr lang="en-US" sz="3600" kern="0" dirty="0"/>
              <a:t> a simple service using all three different approaches in Spring Boot.</a:t>
            </a:r>
          </a:p>
          <a:p>
            <a:endParaRPr lang="en-US" sz="3600" kern="0" dirty="0"/>
          </a:p>
          <a:p>
            <a:r>
              <a:rPr lang="en-US" sz="3600" kern="0" dirty="0"/>
              <a:t>Then, we compared them by looking at several </a:t>
            </a:r>
            <a:r>
              <a:rPr lang="en-US" sz="3600" kern="0" dirty="0">
                <a:solidFill>
                  <a:schemeClr val="accent1"/>
                </a:solidFill>
              </a:rPr>
              <a:t>criteria</a:t>
            </a:r>
            <a:r>
              <a:rPr lang="en-US" sz="3600" kern="0" dirty="0"/>
              <a:t> that should be considered before deciding on an approach.</a:t>
            </a:r>
          </a:p>
          <a:p>
            <a:endParaRPr lang="en-US" sz="3600" kern="0" dirty="0"/>
          </a:p>
          <a:p>
            <a:r>
              <a:rPr lang="en-US" sz="3600" kern="0" dirty="0"/>
              <a:t>Finally, as there’s no one-size-fits-all approach, we saw how we could </a:t>
            </a:r>
            <a:r>
              <a:rPr lang="en-US" sz="3600" kern="0" dirty="0">
                <a:solidFill>
                  <a:schemeClr val="accent1"/>
                </a:solidFill>
              </a:rPr>
              <a:t>mix and match </a:t>
            </a:r>
            <a:r>
              <a:rPr lang="en-US" sz="3600" kern="0" dirty="0"/>
              <a:t>different approaches in </a:t>
            </a:r>
            <a:r>
              <a:rPr lang="en-US" sz="3600" kern="0" dirty="0">
                <a:solidFill>
                  <a:schemeClr val="accent1"/>
                </a:solidFill>
              </a:rPr>
              <a:t>different application layers</a:t>
            </a:r>
            <a:r>
              <a:rPr lang="en-US" sz="3600" kern="0" dirty="0"/>
              <a:t>.</a:t>
            </a:r>
          </a:p>
        </p:txBody>
      </p:sp>
    </p:spTree>
    <p:extLst>
      <p:ext uri="{BB962C8B-B14F-4D97-AF65-F5344CB8AC3E}">
        <p14:creationId xmlns:p14="http://schemas.microsoft.com/office/powerpoint/2010/main" val="72668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CD4E-91B9-03F4-191C-AF298B1E0146}"/>
              </a:ext>
            </a:extLst>
          </p:cNvPr>
          <p:cNvSpPr>
            <a:spLocks noGrp="1"/>
          </p:cNvSpPr>
          <p:nvPr>
            <p:ph type="title"/>
          </p:nvPr>
        </p:nvSpPr>
        <p:spPr/>
        <p:txBody>
          <a:bodyPr/>
          <a:lstStyle/>
          <a:p>
            <a:r>
              <a:rPr lang="en-HR" dirty="0"/>
              <a:t>That’s all from us!</a:t>
            </a:r>
            <a:br>
              <a:rPr lang="en-HR" dirty="0"/>
            </a:br>
            <a:r>
              <a:rPr lang="en-HR" dirty="0">
                <a:solidFill>
                  <a:schemeClr val="accent1"/>
                </a:solidFill>
              </a:rPr>
              <a:t>Questions?</a:t>
            </a:r>
            <a:br>
              <a:rPr lang="en-HR" dirty="0"/>
            </a:br>
            <a:br>
              <a:rPr lang="en-HR" dirty="0"/>
            </a:br>
            <a:endParaRPr lang="en-HR" dirty="0"/>
          </a:p>
        </p:txBody>
      </p:sp>
      <p:sp>
        <p:nvSpPr>
          <p:cNvPr id="3" name="Slide Number Placeholder 2">
            <a:extLst>
              <a:ext uri="{FF2B5EF4-FFF2-40B4-BE49-F238E27FC236}">
                <a16:creationId xmlns:a16="http://schemas.microsoft.com/office/drawing/2014/main" id="{C3879A7F-60CC-E70D-E703-53A145463E1E}"/>
              </a:ext>
            </a:extLst>
          </p:cNvPr>
          <p:cNvSpPr>
            <a:spLocks noGrp="1"/>
          </p:cNvSpPr>
          <p:nvPr>
            <p:ph type="sldNum" sz="quarter" idx="4"/>
          </p:nvPr>
        </p:nvSpPr>
        <p:spPr/>
        <p:txBody>
          <a:bodyPr/>
          <a:lstStyle/>
          <a:p>
            <a:fld id="{86CB4B4D-7CA3-9044-876B-883B54F8677D}" type="slidenum">
              <a:rPr lang="en-US" smtClean="0"/>
              <a:pPr/>
              <a:t>24</a:t>
            </a:fld>
            <a:endParaRPr lang="en-US" dirty="0"/>
          </a:p>
        </p:txBody>
      </p:sp>
      <p:sp>
        <p:nvSpPr>
          <p:cNvPr id="4" name="Footer Placeholder 3">
            <a:extLst>
              <a:ext uri="{FF2B5EF4-FFF2-40B4-BE49-F238E27FC236}">
                <a16:creationId xmlns:a16="http://schemas.microsoft.com/office/drawing/2014/main" id="{827905E6-9CAA-A1C1-589C-5ABA590B6879}"/>
              </a:ext>
            </a:extLst>
          </p:cNvPr>
          <p:cNvSpPr>
            <a:spLocks noGrp="1"/>
          </p:cNvSpPr>
          <p:nvPr>
            <p:ph type="ftr" sz="quarter" idx="18"/>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TextBox 5">
            <a:extLst>
              <a:ext uri="{FF2B5EF4-FFF2-40B4-BE49-F238E27FC236}">
                <a16:creationId xmlns:a16="http://schemas.microsoft.com/office/drawing/2014/main" id="{C3DA6DA2-F2F8-60D9-512C-21A678D5D0EB}"/>
              </a:ext>
            </a:extLst>
          </p:cNvPr>
          <p:cNvSpPr txBox="1"/>
          <p:nvPr/>
        </p:nvSpPr>
        <p:spPr>
          <a:xfrm>
            <a:off x="576071" y="4293080"/>
            <a:ext cx="17541808" cy="224676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HR" sz="2800" dirty="0"/>
              <a:t>You can find the complete article on Baeldung: </a:t>
            </a:r>
            <a:r>
              <a:rPr lang="en-GB" sz="2800" dirty="0">
                <a:hlinkClick r:id="rId2"/>
              </a:rPr>
              <a:t>https://www.baeldung.com/rest-vs-graphql-vs-grpc</a:t>
            </a:r>
            <a:r>
              <a:rPr lang="en-GB" sz="2800" dirty="0"/>
              <a:t> </a:t>
            </a:r>
            <a:r>
              <a:rPr lang="en-HR" sz="2800" dirty="0"/>
              <a:t> </a:t>
            </a:r>
          </a:p>
          <a:p>
            <a:endParaRPr lang="en-HR" sz="2800" dirty="0"/>
          </a:p>
          <a:p>
            <a:r>
              <a:rPr lang="en-HR" sz="2800" dirty="0"/>
              <a:t>Including code examples on GitHub:</a:t>
            </a:r>
          </a:p>
          <a:p>
            <a:r>
              <a:rPr lang="en-GB" sz="2800" dirty="0">
                <a:hlinkClick r:id="rId3"/>
              </a:rPr>
              <a:t>https://github.com/eugenp/tutorials/tree/master/spring-boot-modules/spring-boot-graphql/src/main/java/com/baeldung/chooseapi</a:t>
            </a:r>
            <a:r>
              <a:rPr lang="en-GB" sz="2800" dirty="0"/>
              <a:t> </a:t>
            </a:r>
            <a:endParaRPr lang="en-HR" sz="2800" dirty="0"/>
          </a:p>
        </p:txBody>
      </p:sp>
    </p:spTree>
    <p:extLst>
      <p:ext uri="{BB962C8B-B14F-4D97-AF65-F5344CB8AC3E}">
        <p14:creationId xmlns:p14="http://schemas.microsoft.com/office/powerpoint/2010/main" val="1357199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4119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A80CF5-B24C-9F82-0D15-0FDF122723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675683" y="1824836"/>
            <a:ext cx="13135420" cy="9658327"/>
          </a:xfrm>
          <a:prstGeom prst="rect">
            <a:avLst/>
          </a:prstGeom>
        </p:spPr>
      </p:pic>
      <p:sp>
        <p:nvSpPr>
          <p:cNvPr id="2" name="Title 1">
            <a:extLst>
              <a:ext uri="{FF2B5EF4-FFF2-40B4-BE49-F238E27FC236}">
                <a16:creationId xmlns:a16="http://schemas.microsoft.com/office/drawing/2014/main" id="{D39052BC-A31A-3AFD-FA62-5B081B61CDCC}"/>
              </a:ext>
            </a:extLst>
          </p:cNvPr>
          <p:cNvSpPr>
            <a:spLocks noGrp="1"/>
          </p:cNvSpPr>
          <p:nvPr>
            <p:ph type="title"/>
          </p:nvPr>
        </p:nvSpPr>
        <p:spPr/>
        <p:txBody>
          <a:bodyPr/>
          <a:lstStyle/>
          <a:p>
            <a:r>
              <a:rPr lang="en-US" sz="4400" dirty="0">
                <a:solidFill>
                  <a:srgbClr val="000000"/>
                </a:solidFill>
                <a:effectLst/>
              </a:rPr>
              <a:t>Our Agenda</a:t>
            </a:r>
          </a:p>
        </p:txBody>
      </p:sp>
      <p:sp>
        <p:nvSpPr>
          <p:cNvPr id="4" name="Text Placeholder 3">
            <a:extLst>
              <a:ext uri="{FF2B5EF4-FFF2-40B4-BE49-F238E27FC236}">
                <a16:creationId xmlns:a16="http://schemas.microsoft.com/office/drawing/2014/main" id="{4D61F429-A819-1589-FBA7-B0AB71D7DF20}"/>
              </a:ext>
            </a:extLst>
          </p:cNvPr>
          <p:cNvSpPr>
            <a:spLocks noGrp="1"/>
          </p:cNvSpPr>
          <p:nvPr>
            <p:ph type="body" sz="quarter" idx="12"/>
          </p:nvPr>
        </p:nvSpPr>
        <p:spPr>
          <a:xfrm>
            <a:off x="576072" y="3613276"/>
            <a:ext cx="4208579" cy="7676707"/>
          </a:xfrm>
        </p:spPr>
        <p:txBody>
          <a:bodyPr/>
          <a:lstStyle/>
          <a:p>
            <a:pPr marL="514350" indent="-514350">
              <a:spcBef>
                <a:spcPts val="600"/>
              </a:spcBef>
              <a:buFont typeface="+mj-lt"/>
              <a:buAutoNum type="arabicParenR"/>
            </a:pPr>
            <a:r>
              <a:rPr lang="en-US" sz="3200" dirty="0">
                <a:solidFill>
                  <a:schemeClr val="accent1"/>
                </a:solidFill>
                <a:effectLst/>
              </a:rPr>
              <a:t>Introduction</a:t>
            </a:r>
          </a:p>
          <a:p>
            <a:pPr marL="514350" indent="-514350">
              <a:spcBef>
                <a:spcPts val="600"/>
              </a:spcBef>
              <a:buFont typeface="+mj-lt"/>
              <a:buAutoNum type="arabicParenR"/>
            </a:pPr>
            <a:endParaRPr lang="en-US" sz="3200" dirty="0">
              <a:solidFill>
                <a:srgbClr val="000000"/>
              </a:solidFill>
              <a:effectLst/>
            </a:endParaRPr>
          </a:p>
          <a:p>
            <a:pPr marL="514350" indent="-514350">
              <a:spcBef>
                <a:spcPts val="600"/>
              </a:spcBef>
              <a:buFont typeface="+mj-lt"/>
              <a:buAutoNum type="arabicParenR"/>
            </a:pPr>
            <a:r>
              <a:rPr lang="en-US" sz="3200" dirty="0">
                <a:solidFill>
                  <a:schemeClr val="accent1"/>
                </a:solidFill>
              </a:rPr>
              <a:t>REST</a:t>
            </a:r>
          </a:p>
          <a:p>
            <a:pPr marL="770382" lvl="1" indent="-514350">
              <a:spcBef>
                <a:spcPts val="600"/>
              </a:spcBef>
            </a:pPr>
            <a:r>
              <a:rPr lang="en-US" sz="3200" dirty="0">
                <a:solidFill>
                  <a:srgbClr val="000000"/>
                </a:solidFill>
              </a:rPr>
              <a:t>Architectural Style</a:t>
            </a:r>
          </a:p>
          <a:p>
            <a:pPr marL="770382" lvl="1" indent="-514350">
              <a:spcBef>
                <a:spcPts val="600"/>
              </a:spcBef>
            </a:pPr>
            <a:r>
              <a:rPr lang="en-US" sz="3200" dirty="0">
                <a:solidFill>
                  <a:srgbClr val="000000"/>
                </a:solidFill>
              </a:rPr>
              <a:t>Live Demo</a:t>
            </a:r>
          </a:p>
          <a:p>
            <a:pPr marL="770382" lvl="1" indent="-514350">
              <a:spcBef>
                <a:spcPts val="600"/>
              </a:spcBef>
            </a:pPr>
            <a:r>
              <a:rPr lang="en-US" sz="3200" dirty="0">
                <a:solidFill>
                  <a:srgbClr val="000000"/>
                </a:solidFill>
              </a:rPr>
              <a:t>Pros &amp; Cons</a:t>
            </a:r>
          </a:p>
          <a:p>
            <a:pPr marL="770382" lvl="1" indent="-514350">
              <a:spcBef>
                <a:spcPts val="600"/>
              </a:spcBef>
            </a:pPr>
            <a:endParaRPr lang="en-US" sz="3200" dirty="0">
              <a:solidFill>
                <a:srgbClr val="000000"/>
              </a:solidFill>
            </a:endParaRPr>
          </a:p>
          <a:p>
            <a:pPr marL="514350" indent="-514350">
              <a:spcBef>
                <a:spcPts val="600"/>
              </a:spcBef>
              <a:buFont typeface="+mj-lt"/>
              <a:buAutoNum type="arabicParenR"/>
            </a:pPr>
            <a:r>
              <a:rPr lang="en-US" sz="3200" dirty="0" err="1">
                <a:solidFill>
                  <a:schemeClr val="accent1"/>
                </a:solidFill>
                <a:effectLst/>
              </a:rPr>
              <a:t>GraphQL</a:t>
            </a:r>
            <a:endParaRPr lang="en-US" sz="3200" dirty="0">
              <a:solidFill>
                <a:schemeClr val="accent1"/>
              </a:solidFill>
              <a:effectLst/>
            </a:endParaRPr>
          </a:p>
          <a:p>
            <a:pPr marL="770382" lvl="1" indent="-514350">
              <a:spcBef>
                <a:spcPts val="600"/>
              </a:spcBef>
            </a:pPr>
            <a:r>
              <a:rPr lang="en-US" sz="3200" dirty="0">
                <a:solidFill>
                  <a:srgbClr val="000000"/>
                </a:solidFill>
              </a:rPr>
              <a:t>Architectural Style</a:t>
            </a:r>
          </a:p>
          <a:p>
            <a:pPr marL="770382" lvl="1" indent="-514350">
              <a:spcBef>
                <a:spcPts val="600"/>
              </a:spcBef>
            </a:pPr>
            <a:r>
              <a:rPr lang="en-US" sz="3200" dirty="0">
                <a:solidFill>
                  <a:srgbClr val="000000"/>
                </a:solidFill>
              </a:rPr>
              <a:t>Live Demo</a:t>
            </a:r>
          </a:p>
          <a:p>
            <a:pPr marL="770382" lvl="1" indent="-514350">
              <a:spcBef>
                <a:spcPts val="600"/>
              </a:spcBef>
            </a:pPr>
            <a:r>
              <a:rPr lang="en-US" sz="3200" dirty="0">
                <a:solidFill>
                  <a:srgbClr val="000000"/>
                </a:solidFill>
              </a:rPr>
              <a:t>Pros &amp; Cons</a:t>
            </a:r>
            <a:endParaRPr lang="en-US" sz="3200" dirty="0">
              <a:solidFill>
                <a:srgbClr val="000000"/>
              </a:solidFill>
              <a:effectLst/>
            </a:endParaRPr>
          </a:p>
          <a:p>
            <a:pPr marL="514350" indent="-514350">
              <a:spcBef>
                <a:spcPts val="600"/>
              </a:spcBef>
              <a:buFont typeface="+mj-lt"/>
              <a:buAutoNum type="arabicParenR"/>
            </a:pPr>
            <a:endParaRPr lang="en-US" sz="3200" dirty="0">
              <a:solidFill>
                <a:srgbClr val="000000"/>
              </a:solidFill>
            </a:endParaRPr>
          </a:p>
        </p:txBody>
      </p:sp>
      <p:sp>
        <p:nvSpPr>
          <p:cNvPr id="6" name="Footer Placeholder 3">
            <a:extLst>
              <a:ext uri="{FF2B5EF4-FFF2-40B4-BE49-F238E27FC236}">
                <a16:creationId xmlns:a16="http://schemas.microsoft.com/office/drawing/2014/main" id="{6E6EDC75-8990-58B7-BFB6-F20634F1B53C}"/>
              </a:ext>
            </a:extLst>
          </p:cNvPr>
          <p:cNvSpPr>
            <a:spLocks noGrp="1"/>
          </p:cNvSpPr>
          <p:nvPr>
            <p:ph type="ftr" sz="quarter" idx="13"/>
          </p:nvPr>
        </p:nvSpPr>
        <p:spPr>
          <a:xfrm>
            <a:off x="576072" y="12801600"/>
            <a:ext cx="4956176" cy="381000"/>
          </a:xfrm>
        </p:spPr>
        <p:txBody>
          <a:bodyPr/>
          <a:lstStyle/>
          <a:p>
            <a:r>
              <a:rPr lang="en-US" dirty="0"/>
              <a:t>IBM </a:t>
            </a:r>
            <a:r>
              <a:rPr lang="en-US" dirty="0" err="1"/>
              <a:t>iX</a:t>
            </a:r>
            <a:r>
              <a:rPr lang="en-US" dirty="0"/>
              <a:t> / © IBM Corporation</a:t>
            </a:r>
          </a:p>
        </p:txBody>
      </p:sp>
      <p:sp>
        <p:nvSpPr>
          <p:cNvPr id="3" name="Text Placeholder 3">
            <a:extLst>
              <a:ext uri="{FF2B5EF4-FFF2-40B4-BE49-F238E27FC236}">
                <a16:creationId xmlns:a16="http://schemas.microsoft.com/office/drawing/2014/main" id="{0E787605-2790-625D-618E-43DA18A8C658}"/>
              </a:ext>
            </a:extLst>
          </p:cNvPr>
          <p:cNvSpPr txBox="1">
            <a:spLocks/>
          </p:cNvSpPr>
          <p:nvPr/>
        </p:nvSpPr>
        <p:spPr>
          <a:xfrm>
            <a:off x="5996501" y="3613276"/>
            <a:ext cx="4208579" cy="6868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2800" b="0" i="0" u="none" strike="noStrike" cap="none" spc="0" baseline="0">
                <a:solidFill>
                  <a:schemeClr val="tx1"/>
                </a:solidFill>
                <a:uFillTx/>
                <a:latin typeface="+mj-lt"/>
                <a:ea typeface="+mj-ea"/>
                <a:cs typeface="+mj-cs"/>
                <a:sym typeface="IBM Plex Sans Light"/>
              </a:defRPr>
            </a:lvl1pPr>
            <a:lvl2pPr marL="256032" marR="0" indent="-256032" algn="l" defTabSz="2438400" rtl="0" eaLnBrk="1" latinLnBrk="0" hangingPunct="1">
              <a:lnSpc>
                <a:spcPct val="110000"/>
              </a:lnSpc>
              <a:spcBef>
                <a:spcPts val="0"/>
              </a:spcBef>
              <a:spcAft>
                <a:spcPts val="0"/>
              </a:spcAft>
              <a:buClrTx/>
              <a:buSzPct val="100000"/>
              <a:buFontTx/>
              <a:buChar char="–"/>
              <a:tabLst/>
              <a:defRPr sz="2800" b="0" i="0" u="none" strike="noStrike" cap="none" spc="0" baseline="0">
                <a:solidFill>
                  <a:schemeClr val="tx1"/>
                </a:solidFill>
                <a:uFillTx/>
                <a:latin typeface="+mj-lt"/>
                <a:ea typeface="+mj-ea"/>
                <a:cs typeface="+mj-cs"/>
                <a:sym typeface="IBM Plex Sans Light"/>
              </a:defRPr>
            </a:lvl2pPr>
            <a:lvl3pPr marL="512064" marR="0" indent="-256032" algn="l" defTabSz="2438400" rtl="0" eaLnBrk="1" latinLnBrk="0" hangingPunct="1">
              <a:lnSpc>
                <a:spcPct val="110000"/>
              </a:lnSpc>
              <a:spcBef>
                <a:spcPts val="0"/>
              </a:spcBef>
              <a:spcAft>
                <a:spcPts val="0"/>
              </a:spcAft>
              <a:buClrTx/>
              <a:buSzPct val="100000"/>
              <a:buFontTx/>
              <a:buChar char="•"/>
              <a:tabLst/>
              <a:defRPr sz="2800" b="0" i="0" u="none" strike="noStrike" cap="none" spc="0" baseline="0">
                <a:solidFill>
                  <a:schemeClr val="tx1"/>
                </a:solidFill>
                <a:uFillTx/>
                <a:latin typeface="+mj-lt"/>
                <a:ea typeface="+mj-ea"/>
                <a:cs typeface="+mj-cs"/>
                <a:sym typeface="IBM Plex Sans Light"/>
              </a:defRPr>
            </a:lvl3pPr>
            <a:lvl4pPr marL="768096" marR="0" indent="-256032" algn="l" defTabSz="2438400" rtl="0" eaLnBrk="1" latinLnBrk="0" hangingPunct="1">
              <a:lnSpc>
                <a:spcPct val="110000"/>
              </a:lnSpc>
              <a:spcBef>
                <a:spcPts val="0"/>
              </a:spcBef>
              <a:spcAft>
                <a:spcPts val="0"/>
              </a:spcAft>
              <a:buClrTx/>
              <a:buSzPct val="100000"/>
              <a:buFontTx/>
              <a:buChar char="–"/>
              <a:tabLst/>
              <a:defRPr sz="28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Arial" panose="020B0604020202020204" pitchFamily="34" charset="0"/>
              <a:buChar char="•"/>
              <a:tabLst/>
              <a:defRPr sz="28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514350" indent="-514350">
              <a:spcBef>
                <a:spcPts val="600"/>
              </a:spcBef>
              <a:buFont typeface="+mj-lt"/>
              <a:buAutoNum type="arabicParenR" startAt="4"/>
            </a:pPr>
            <a:r>
              <a:rPr lang="en-US" sz="3200" dirty="0" err="1">
                <a:solidFill>
                  <a:schemeClr val="accent1"/>
                </a:solidFill>
              </a:rPr>
              <a:t>gRPC</a:t>
            </a:r>
            <a:endParaRPr lang="en-US" sz="3200" dirty="0">
              <a:solidFill>
                <a:schemeClr val="accent1"/>
              </a:solidFill>
            </a:endParaRPr>
          </a:p>
          <a:p>
            <a:pPr marL="770382" lvl="1" indent="-514350">
              <a:spcBef>
                <a:spcPts val="600"/>
              </a:spcBef>
            </a:pPr>
            <a:r>
              <a:rPr lang="en-US" sz="3200" dirty="0">
                <a:solidFill>
                  <a:srgbClr val="000000"/>
                </a:solidFill>
              </a:rPr>
              <a:t>Architectural Style</a:t>
            </a:r>
          </a:p>
          <a:p>
            <a:pPr marL="770382" lvl="1" indent="-514350">
              <a:spcBef>
                <a:spcPts val="600"/>
              </a:spcBef>
            </a:pPr>
            <a:r>
              <a:rPr lang="en-US" sz="3200" dirty="0">
                <a:solidFill>
                  <a:srgbClr val="000000"/>
                </a:solidFill>
              </a:rPr>
              <a:t>Live Demo</a:t>
            </a:r>
          </a:p>
          <a:p>
            <a:pPr marL="770382" lvl="1" indent="-514350">
              <a:spcBef>
                <a:spcPts val="600"/>
              </a:spcBef>
            </a:pPr>
            <a:r>
              <a:rPr lang="en-US" sz="3200" dirty="0">
                <a:solidFill>
                  <a:srgbClr val="000000"/>
                </a:solidFill>
              </a:rPr>
              <a:t>Pros &amp; Cons</a:t>
            </a:r>
          </a:p>
          <a:p>
            <a:pPr marL="514350" indent="-514350">
              <a:spcBef>
                <a:spcPts val="600"/>
              </a:spcBef>
              <a:buFont typeface="+mj-lt"/>
              <a:buAutoNum type="arabicParenR" startAt="4"/>
            </a:pPr>
            <a:endParaRPr lang="en-US" sz="3200" kern="0" dirty="0">
              <a:solidFill>
                <a:srgbClr val="000000"/>
              </a:solidFill>
            </a:endParaRPr>
          </a:p>
          <a:p>
            <a:pPr marL="514350" indent="-514350">
              <a:spcBef>
                <a:spcPts val="600"/>
              </a:spcBef>
              <a:buFont typeface="+mj-lt"/>
              <a:buAutoNum type="arabicParenR" startAt="4"/>
            </a:pPr>
            <a:r>
              <a:rPr lang="en-US" sz="3200" kern="0" dirty="0">
                <a:solidFill>
                  <a:schemeClr val="accent1"/>
                </a:solidFill>
              </a:rPr>
              <a:t>Which API to Choose</a:t>
            </a:r>
          </a:p>
          <a:p>
            <a:pPr marL="514350" indent="-514350">
              <a:spcBef>
                <a:spcPts val="600"/>
              </a:spcBef>
              <a:buFont typeface="+mj-lt"/>
              <a:buAutoNum type="arabicParenR" startAt="4"/>
            </a:pPr>
            <a:endParaRPr lang="en-US" sz="3200" kern="0" dirty="0">
              <a:solidFill>
                <a:schemeClr val="accent1"/>
              </a:solidFill>
            </a:endParaRPr>
          </a:p>
          <a:p>
            <a:pPr marL="514350" indent="-514350">
              <a:spcBef>
                <a:spcPts val="600"/>
              </a:spcBef>
              <a:buFont typeface="+mj-lt"/>
              <a:buAutoNum type="arabicParenR" startAt="4"/>
            </a:pPr>
            <a:r>
              <a:rPr lang="en-US" sz="3200" kern="0" dirty="0">
                <a:solidFill>
                  <a:schemeClr val="accent1"/>
                </a:solidFill>
              </a:rPr>
              <a:t>Mix and Match</a:t>
            </a:r>
          </a:p>
          <a:p>
            <a:pPr marL="514350" indent="-514350">
              <a:spcBef>
                <a:spcPts val="600"/>
              </a:spcBef>
              <a:buFont typeface="+mj-lt"/>
              <a:buAutoNum type="arabicParenR" startAt="4"/>
            </a:pPr>
            <a:endParaRPr lang="en-US" sz="3200" kern="0" dirty="0">
              <a:solidFill>
                <a:schemeClr val="accent1"/>
              </a:solidFill>
            </a:endParaRPr>
          </a:p>
          <a:p>
            <a:pPr marL="514350" indent="-514350">
              <a:spcBef>
                <a:spcPts val="600"/>
              </a:spcBef>
              <a:buFont typeface="+mj-lt"/>
              <a:buAutoNum type="arabicParenR" startAt="4"/>
            </a:pPr>
            <a:r>
              <a:rPr lang="en-US" sz="3200" kern="0" dirty="0">
                <a:solidFill>
                  <a:schemeClr val="accent1"/>
                </a:solidFill>
              </a:rPr>
              <a:t>Summary</a:t>
            </a:r>
          </a:p>
          <a:p>
            <a:pPr marL="514350" indent="-514350">
              <a:spcBef>
                <a:spcPts val="600"/>
              </a:spcBef>
              <a:buFont typeface="+mj-lt"/>
              <a:buAutoNum type="arabicParenR" startAt="4"/>
            </a:pPr>
            <a:endParaRPr lang="en-US" sz="3200" kern="0" dirty="0">
              <a:solidFill>
                <a:srgbClr val="000000"/>
              </a:solidFill>
            </a:endParaRPr>
          </a:p>
        </p:txBody>
      </p:sp>
      <p:cxnSp>
        <p:nvCxnSpPr>
          <p:cNvPr id="5" name="Straight Connector 4">
            <a:extLst>
              <a:ext uri="{FF2B5EF4-FFF2-40B4-BE49-F238E27FC236}">
                <a16:creationId xmlns:a16="http://schemas.microsoft.com/office/drawing/2014/main" id="{40CE1D4E-6C9D-E8C9-2134-3C5083A355D9}"/>
              </a:ext>
            </a:extLst>
          </p:cNvPr>
          <p:cNvCxnSpPr>
            <a:cxnSpLocks/>
          </p:cNvCxnSpPr>
          <p:nvPr/>
        </p:nvCxnSpPr>
        <p:spPr bwMode="auto">
          <a:xfrm>
            <a:off x="5253589" y="3587577"/>
            <a:ext cx="0" cy="689433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11883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6563-2B8E-BC80-D0D7-1ED571ACCF22}"/>
              </a:ext>
            </a:extLst>
          </p:cNvPr>
          <p:cNvSpPr>
            <a:spLocks noGrp="1"/>
          </p:cNvSpPr>
          <p:nvPr>
            <p:ph type="title"/>
          </p:nvPr>
        </p:nvSpPr>
        <p:spPr>
          <a:xfrm>
            <a:off x="576072" y="576072"/>
            <a:ext cx="5632976" cy="4573587"/>
          </a:xfrm>
        </p:spPr>
        <p:txBody>
          <a:bodyPr/>
          <a:lstStyle/>
          <a:p>
            <a:pPr>
              <a:lnSpc>
                <a:spcPct val="100000"/>
              </a:lnSpc>
            </a:pPr>
            <a:r>
              <a:rPr lang="en-US" sz="4400" dirty="0">
                <a:solidFill>
                  <a:srgbClr val="000000"/>
                </a:solidFill>
                <a:effectLst/>
              </a:rPr>
              <a:t>Introduction:</a:t>
            </a:r>
            <a:br>
              <a:rPr lang="en-US" sz="4400" dirty="0">
                <a:solidFill>
                  <a:srgbClr val="000000"/>
                </a:solidFill>
                <a:effectLst/>
              </a:rPr>
            </a:br>
            <a:r>
              <a:rPr lang="en-US" sz="4400" dirty="0">
                <a:solidFill>
                  <a:schemeClr val="accent1"/>
                </a:solidFill>
                <a:effectLst/>
              </a:rPr>
              <a:t>What do we assume as a standard for API development?</a:t>
            </a:r>
          </a:p>
        </p:txBody>
      </p:sp>
      <p:sp>
        <p:nvSpPr>
          <p:cNvPr id="5" name="Text Placeholder 4">
            <a:extLst>
              <a:ext uri="{FF2B5EF4-FFF2-40B4-BE49-F238E27FC236}">
                <a16:creationId xmlns:a16="http://schemas.microsoft.com/office/drawing/2014/main" id="{62F864E5-1D3A-F326-142B-C67712D6CE7D}"/>
              </a:ext>
            </a:extLst>
          </p:cNvPr>
          <p:cNvSpPr>
            <a:spLocks noGrp="1"/>
          </p:cNvSpPr>
          <p:nvPr>
            <p:ph type="body" sz="quarter" idx="11"/>
          </p:nvPr>
        </p:nvSpPr>
        <p:spPr/>
        <p:txBody>
          <a:bodyPr/>
          <a:lstStyle/>
          <a:p>
            <a:r>
              <a:rPr lang="en-US" sz="3200" kern="0" dirty="0">
                <a:solidFill>
                  <a:schemeClr val="accent1"/>
                </a:solidFill>
              </a:rPr>
              <a:t>REST API</a:t>
            </a:r>
          </a:p>
          <a:p>
            <a:endParaRPr lang="en-US" sz="3200" kern="0" dirty="0">
              <a:solidFill>
                <a:srgbClr val="000000"/>
              </a:solidFill>
            </a:endParaRPr>
          </a:p>
          <a:p>
            <a:r>
              <a:rPr lang="en-US" sz="3200" kern="0" dirty="0">
                <a:solidFill>
                  <a:srgbClr val="000000"/>
                </a:solidFill>
              </a:rPr>
              <a:t>For many years an </a:t>
            </a:r>
            <a:r>
              <a:rPr lang="en-GB" sz="3200" b="0" i="0" dirty="0">
                <a:solidFill>
                  <a:srgbClr val="000000"/>
                </a:solidFill>
                <a:effectLst/>
              </a:rPr>
              <a:t>industry standard architectural style for designing web APIs</a:t>
            </a:r>
            <a:endParaRPr lang="en-US" sz="3200" kern="0" dirty="0">
              <a:solidFill>
                <a:srgbClr val="000000"/>
              </a:solidFill>
            </a:endParaRPr>
          </a:p>
          <a:p>
            <a:endParaRPr lang="en-HR" sz="3200" dirty="0"/>
          </a:p>
        </p:txBody>
      </p:sp>
      <p:sp>
        <p:nvSpPr>
          <p:cNvPr id="6" name="Text Placeholder 5">
            <a:extLst>
              <a:ext uri="{FF2B5EF4-FFF2-40B4-BE49-F238E27FC236}">
                <a16:creationId xmlns:a16="http://schemas.microsoft.com/office/drawing/2014/main" id="{CA8FCB8E-DC76-C97F-4477-6914F180C819}"/>
              </a:ext>
            </a:extLst>
          </p:cNvPr>
          <p:cNvSpPr>
            <a:spLocks noGrp="1"/>
          </p:cNvSpPr>
          <p:nvPr>
            <p:ph type="body" sz="quarter" idx="12"/>
          </p:nvPr>
        </p:nvSpPr>
        <p:spPr/>
        <p:txBody>
          <a:bodyPr/>
          <a:lstStyle/>
          <a:p>
            <a:r>
              <a:rPr lang="en-US" sz="3200" kern="0" dirty="0" err="1">
                <a:solidFill>
                  <a:schemeClr val="accent1"/>
                </a:solidFill>
              </a:rPr>
              <a:t>GraphQL</a:t>
            </a:r>
            <a:r>
              <a:rPr lang="en-US" sz="3200" kern="0" dirty="0">
                <a:solidFill>
                  <a:schemeClr val="accent1"/>
                </a:solidFill>
              </a:rPr>
              <a:t> &amp; </a:t>
            </a:r>
            <a:r>
              <a:rPr lang="en-US" sz="3200" kern="0" dirty="0" err="1">
                <a:solidFill>
                  <a:schemeClr val="accent1"/>
                </a:solidFill>
              </a:rPr>
              <a:t>gRPC</a:t>
            </a:r>
            <a:r>
              <a:rPr lang="en-US" sz="3200" kern="0" dirty="0">
                <a:solidFill>
                  <a:schemeClr val="accent1"/>
                </a:solidFill>
              </a:rPr>
              <a:t> </a:t>
            </a:r>
          </a:p>
          <a:p>
            <a:endParaRPr lang="en-US" sz="3200" dirty="0">
              <a:solidFill>
                <a:schemeClr val="tx2"/>
              </a:solidFill>
            </a:endParaRPr>
          </a:p>
          <a:p>
            <a:r>
              <a:rPr lang="en-GB" sz="3200" kern="0" dirty="0">
                <a:solidFill>
                  <a:srgbClr val="000000"/>
                </a:solidFill>
              </a:rPr>
              <a:t>R</a:t>
            </a:r>
            <a:r>
              <a:rPr lang="en-GB" sz="3200" b="0" i="0" dirty="0">
                <a:solidFill>
                  <a:srgbClr val="000000"/>
                </a:solidFill>
                <a:effectLst/>
              </a:rPr>
              <a:t>ecently emerged to address some of the known limitations of REST APIs</a:t>
            </a:r>
            <a:endParaRPr lang="en-US" sz="3200" kern="0" dirty="0"/>
          </a:p>
          <a:p>
            <a:endParaRPr lang="en-HR" sz="3200" dirty="0"/>
          </a:p>
        </p:txBody>
      </p:sp>
      <p:sp>
        <p:nvSpPr>
          <p:cNvPr id="8" name="Footer Placeholder 7">
            <a:extLst>
              <a:ext uri="{FF2B5EF4-FFF2-40B4-BE49-F238E27FC236}">
                <a16:creationId xmlns:a16="http://schemas.microsoft.com/office/drawing/2014/main" id="{8699B028-C63A-E86C-542E-0D7EC7BD6D8E}"/>
              </a:ext>
            </a:extLst>
          </p:cNvPr>
          <p:cNvSpPr>
            <a:spLocks noGrp="1"/>
          </p:cNvSpPr>
          <p:nvPr>
            <p:ph type="ftr" sz="quarter" idx="13"/>
          </p:nvPr>
        </p:nvSpPr>
        <p:spPr/>
        <p:txBody>
          <a:bodyPr/>
          <a:lstStyle/>
          <a:p>
            <a:r>
              <a:rPr lang="en-US" dirty="0"/>
              <a:t>IBM </a:t>
            </a:r>
            <a:r>
              <a:rPr lang="en-US" dirty="0" err="1"/>
              <a:t>iX</a:t>
            </a:r>
            <a:r>
              <a:rPr lang="en-US" dirty="0"/>
              <a:t> / © IBM Corporation</a:t>
            </a:r>
          </a:p>
        </p:txBody>
      </p:sp>
      <p:sp>
        <p:nvSpPr>
          <p:cNvPr id="13" name="Slide Number Placeholder 8">
            <a:extLst>
              <a:ext uri="{FF2B5EF4-FFF2-40B4-BE49-F238E27FC236}">
                <a16:creationId xmlns:a16="http://schemas.microsoft.com/office/drawing/2014/main" id="{D184A239-4FA6-3A7D-F9B8-843E6612C699}"/>
              </a:ext>
            </a:extLst>
          </p:cNvPr>
          <p:cNvSpPr>
            <a:spLocks noGrp="1"/>
          </p:cNvSpPr>
          <p:nvPr>
            <p:ph type="sldNum" sz="quarter" idx="4"/>
          </p:nvPr>
        </p:nvSpPr>
        <p:spPr/>
        <p:txBody>
          <a:bodyPr/>
          <a:lstStyle/>
          <a:p>
            <a:fld id="{59395FB3-9C97-154F-86B2-7E381B951268}" type="slidenum">
              <a:rPr lang="en-US" smtClean="0"/>
              <a:pPr/>
              <a:t>4</a:t>
            </a:fld>
            <a:endParaRPr lang="en-US" dirty="0"/>
          </a:p>
        </p:txBody>
      </p:sp>
      <p:cxnSp>
        <p:nvCxnSpPr>
          <p:cNvPr id="11" name="Straight Connector 10">
            <a:extLst>
              <a:ext uri="{FF2B5EF4-FFF2-40B4-BE49-F238E27FC236}">
                <a16:creationId xmlns:a16="http://schemas.microsoft.com/office/drawing/2014/main" id="{CB780BAF-D571-686E-6AF1-9E6403F74212}"/>
              </a:ext>
            </a:extLst>
          </p:cNvPr>
          <p:cNvCxnSpPr>
            <a:cxnSpLocks/>
          </p:cNvCxnSpPr>
          <p:nvPr/>
        </p:nvCxnSpPr>
        <p:spPr bwMode="auto">
          <a:xfrm>
            <a:off x="12187083" y="569913"/>
            <a:ext cx="1665" cy="306642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4F68DF2-0445-D221-52E0-2D45AC03BB2A}"/>
              </a:ext>
            </a:extLst>
          </p:cNvPr>
          <p:cNvCxnSpPr>
            <a:cxnSpLocks/>
          </p:cNvCxnSpPr>
          <p:nvPr/>
        </p:nvCxnSpPr>
        <p:spPr bwMode="auto">
          <a:xfrm>
            <a:off x="18288000" y="569913"/>
            <a:ext cx="0" cy="306642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 name="Text Placeholder 4">
            <a:extLst>
              <a:ext uri="{FF2B5EF4-FFF2-40B4-BE49-F238E27FC236}">
                <a16:creationId xmlns:a16="http://schemas.microsoft.com/office/drawing/2014/main" id="{83664827-6B74-7E3A-FFEF-3DF9D1569B2B}"/>
              </a:ext>
            </a:extLst>
          </p:cNvPr>
          <p:cNvSpPr txBox="1">
            <a:spLocks/>
          </p:cNvSpPr>
          <p:nvPr/>
        </p:nvSpPr>
        <p:spPr>
          <a:xfrm>
            <a:off x="18859500" y="2682240"/>
            <a:ext cx="4959350" cy="3032760"/>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endParaRPr lang="en-US" kern="0" dirty="0"/>
          </a:p>
        </p:txBody>
      </p:sp>
      <p:pic>
        <p:nvPicPr>
          <p:cNvPr id="4" name="Picture 3" descr="A diagram of a computer program&#10;&#10;Description automatically generated with medium confidence">
            <a:extLst>
              <a:ext uri="{FF2B5EF4-FFF2-40B4-BE49-F238E27FC236}">
                <a16:creationId xmlns:a16="http://schemas.microsoft.com/office/drawing/2014/main" id="{AA048617-96FC-8A67-E6C5-B30B1080BACD}"/>
              </a:ext>
            </a:extLst>
          </p:cNvPr>
          <p:cNvPicPr>
            <a:picLocks noChangeAspect="1"/>
          </p:cNvPicPr>
          <p:nvPr/>
        </p:nvPicPr>
        <p:blipFill rotWithShape="1">
          <a:blip r:embed="rId2"/>
          <a:srcRect l="5" r="5"/>
          <a:stretch/>
        </p:blipFill>
        <p:spPr>
          <a:xfrm>
            <a:off x="5288342" y="5138792"/>
            <a:ext cx="13810489" cy="6724208"/>
          </a:xfrm>
          <a:prstGeom prst="rect">
            <a:avLst/>
          </a:prstGeom>
        </p:spPr>
      </p:pic>
      <p:sp>
        <p:nvSpPr>
          <p:cNvPr id="17" name="TextBox 16">
            <a:extLst>
              <a:ext uri="{FF2B5EF4-FFF2-40B4-BE49-F238E27FC236}">
                <a16:creationId xmlns:a16="http://schemas.microsoft.com/office/drawing/2014/main" id="{3A1B7058-308E-5F5E-B9A3-62A5E84DEF42}"/>
              </a:ext>
            </a:extLst>
          </p:cNvPr>
          <p:cNvSpPr txBox="1"/>
          <p:nvPr/>
        </p:nvSpPr>
        <p:spPr>
          <a:xfrm>
            <a:off x="10283855" y="11724501"/>
            <a:ext cx="3806456" cy="27699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HR" sz="1200" dirty="0"/>
              <a:t>Image taken from: https://mannhowie.com/rest-api</a:t>
            </a:r>
          </a:p>
        </p:txBody>
      </p:sp>
    </p:spTree>
    <p:extLst>
      <p:ext uri="{BB962C8B-B14F-4D97-AF65-F5344CB8AC3E}">
        <p14:creationId xmlns:p14="http://schemas.microsoft.com/office/powerpoint/2010/main" val="35560805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E5A0-11ED-65F0-7DEE-E48625325562}"/>
              </a:ext>
            </a:extLst>
          </p:cNvPr>
          <p:cNvSpPr>
            <a:spLocks noGrp="1"/>
          </p:cNvSpPr>
          <p:nvPr>
            <p:ph type="title"/>
          </p:nvPr>
        </p:nvSpPr>
        <p:spPr>
          <a:xfrm>
            <a:off x="576072" y="576072"/>
            <a:ext cx="4949825" cy="1525588"/>
          </a:xfrm>
        </p:spPr>
        <p:txBody>
          <a:bodyPr lIns="0" tIns="0" rIns="0" bIns="0">
            <a:normAutofit/>
          </a:bodyPr>
          <a:lstStyle/>
          <a:p>
            <a:r>
              <a:rPr lang="en-HR" sz="4400" dirty="0"/>
              <a:t>REST</a:t>
            </a:r>
          </a:p>
        </p:txBody>
      </p:sp>
      <p:sp>
        <p:nvSpPr>
          <p:cNvPr id="2055" name="Slide Number Placeholder 2">
            <a:extLst>
              <a:ext uri="{FF2B5EF4-FFF2-40B4-BE49-F238E27FC236}">
                <a16:creationId xmlns:a16="http://schemas.microsoft.com/office/drawing/2014/main" id="{16A43DA1-8146-C9EF-0F15-98DA8D5CE15B}"/>
              </a:ext>
            </a:extLst>
          </p:cNvPr>
          <p:cNvSpPr>
            <a:spLocks noGrp="1"/>
          </p:cNvSpPr>
          <p:nvPr>
            <p:ph type="sldNum" sz="quarter" idx="10"/>
          </p:nvPr>
        </p:nvSpPr>
        <p:spPr>
          <a:xfrm>
            <a:off x="23555959" y="12896848"/>
            <a:ext cx="256541" cy="254001"/>
          </a:xfrm>
        </p:spPr>
        <p:txBody>
          <a:bodyPr/>
          <a:lstStyle/>
          <a:p>
            <a:pPr>
              <a:spcAft>
                <a:spcPts val="600"/>
              </a:spcAft>
            </a:pPr>
            <a:fld id="{86CB4B4D-7CA3-9044-876B-883B54F8677D}" type="slidenum">
              <a:rPr lang="en-US" smtClean="0"/>
              <a:pPr>
                <a:spcAft>
                  <a:spcPts val="600"/>
                </a:spcAft>
              </a:pPr>
              <a:t>5</a:t>
            </a:fld>
            <a:endParaRPr lang="en-US"/>
          </a:p>
        </p:txBody>
      </p:sp>
      <p:sp>
        <p:nvSpPr>
          <p:cNvPr id="2057" name="Footer Placeholder 3">
            <a:extLst>
              <a:ext uri="{FF2B5EF4-FFF2-40B4-BE49-F238E27FC236}">
                <a16:creationId xmlns:a16="http://schemas.microsoft.com/office/drawing/2014/main" id="{5D0205FF-1319-DE64-1713-48BAF31BC45C}"/>
              </a:ext>
            </a:extLst>
          </p:cNvPr>
          <p:cNvSpPr>
            <a:spLocks noGrp="1"/>
          </p:cNvSpPr>
          <p:nvPr>
            <p:ph type="ftr" sz="quarter" idx="12"/>
          </p:nvPr>
        </p:nvSpPr>
        <p:spPr>
          <a:xfrm>
            <a:off x="568324" y="12804235"/>
            <a:ext cx="4956176" cy="381000"/>
          </a:xfrm>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pic>
        <p:nvPicPr>
          <p:cNvPr id="2050" name="Picture 2" descr="The 7 types Of Rest That Every Person Needs - The Art of Healing">
            <a:extLst>
              <a:ext uri="{FF2B5EF4-FFF2-40B4-BE49-F238E27FC236}">
                <a16:creationId xmlns:a16="http://schemas.microsoft.com/office/drawing/2014/main" id="{F85D547D-856D-D73B-7A1E-EA0018AC80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0052" y="1713607"/>
            <a:ext cx="17557123" cy="9875881"/>
          </a:xfrm>
          <a:prstGeom prst="rect">
            <a:avLst/>
          </a:prstGeom>
          <a:solidFill>
            <a:srgbClr val="FFFFFF"/>
          </a:solidFill>
        </p:spPr>
      </p:pic>
      <p:sp>
        <p:nvSpPr>
          <p:cNvPr id="4" name="Text Placeholder 4">
            <a:extLst>
              <a:ext uri="{FF2B5EF4-FFF2-40B4-BE49-F238E27FC236}">
                <a16:creationId xmlns:a16="http://schemas.microsoft.com/office/drawing/2014/main" id="{E086BFBF-846D-98F2-6C13-86FDE892AEC7}"/>
              </a:ext>
            </a:extLst>
          </p:cNvPr>
          <p:cNvSpPr txBox="1">
            <a:spLocks/>
          </p:cNvSpPr>
          <p:nvPr/>
        </p:nvSpPr>
        <p:spPr>
          <a:xfrm>
            <a:off x="408466" y="2167369"/>
            <a:ext cx="5503235" cy="11431587"/>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sz="3200" kern="0" dirty="0">
                <a:solidFill>
                  <a:schemeClr val="accent1"/>
                </a:solidFill>
              </a:rPr>
              <a:t>Representational State Transfer</a:t>
            </a:r>
          </a:p>
          <a:p>
            <a:endParaRPr lang="en-US" sz="3200" kern="0" dirty="0">
              <a:solidFill>
                <a:srgbClr val="000000"/>
              </a:solidFill>
            </a:endParaRPr>
          </a:p>
          <a:p>
            <a:pPr marL="457200" indent="-457200">
              <a:buFont typeface="Arial" panose="020B0604020202020204" pitchFamily="34" charset="0"/>
              <a:buChar char="•"/>
            </a:pPr>
            <a:r>
              <a:rPr lang="en-US" sz="3200" kern="0" dirty="0">
                <a:solidFill>
                  <a:srgbClr val="000000"/>
                </a:solidFill>
              </a:rPr>
              <a:t>Created to </a:t>
            </a:r>
            <a:r>
              <a:rPr lang="en-US" sz="3200" kern="0" dirty="0">
                <a:solidFill>
                  <a:schemeClr val="accent1"/>
                </a:solidFill>
              </a:rPr>
              <a:t>guide</a:t>
            </a:r>
            <a:r>
              <a:rPr lang="en-US" sz="3200" kern="0" dirty="0">
                <a:solidFill>
                  <a:srgbClr val="000000"/>
                </a:solidFill>
              </a:rPr>
              <a:t> the design and development of the architecture for the World Wide Web</a:t>
            </a:r>
          </a:p>
          <a:p>
            <a:pPr marL="457200" indent="-457200">
              <a:buFont typeface="Arial" panose="020B0604020202020204" pitchFamily="34" charset="0"/>
              <a:buChar char="•"/>
            </a:pPr>
            <a:endParaRPr lang="en-US" sz="3200" kern="0" dirty="0">
              <a:solidFill>
                <a:srgbClr val="000000"/>
              </a:solidFill>
            </a:endParaRPr>
          </a:p>
          <a:p>
            <a:pPr marL="457200" indent="-457200">
              <a:buFont typeface="Arial" panose="020B0604020202020204" pitchFamily="34" charset="0"/>
              <a:buChar char="•"/>
            </a:pPr>
            <a:r>
              <a:rPr lang="en-US" sz="3200" kern="0" dirty="0">
                <a:solidFill>
                  <a:srgbClr val="000000"/>
                </a:solidFill>
              </a:rPr>
              <a:t>The </a:t>
            </a:r>
            <a:r>
              <a:rPr lang="en-US" sz="3200" kern="0" dirty="0">
                <a:solidFill>
                  <a:schemeClr val="accent1"/>
                </a:solidFill>
              </a:rPr>
              <a:t>most commonly used </a:t>
            </a:r>
            <a:r>
              <a:rPr lang="en-US" sz="3200" kern="0" dirty="0">
                <a:solidFill>
                  <a:srgbClr val="000000"/>
                </a:solidFill>
              </a:rPr>
              <a:t>API architectural style worldwide</a:t>
            </a:r>
          </a:p>
          <a:p>
            <a:pPr marL="457200" indent="-457200">
              <a:buFont typeface="Arial" panose="020B0604020202020204" pitchFamily="34" charset="0"/>
              <a:buChar char="•"/>
            </a:pPr>
            <a:endParaRPr lang="en-US" sz="3200" kern="0" dirty="0">
              <a:solidFill>
                <a:srgbClr val="000000"/>
              </a:solidFill>
            </a:endParaRPr>
          </a:p>
          <a:p>
            <a:pPr marL="457200" indent="-457200">
              <a:buFont typeface="Arial" panose="020B0604020202020204" pitchFamily="34" charset="0"/>
              <a:buChar char="•"/>
            </a:pPr>
            <a:r>
              <a:rPr lang="en-US" sz="3200" kern="0" dirty="0">
                <a:solidFill>
                  <a:srgbClr val="000000"/>
                </a:solidFill>
              </a:rPr>
              <a:t>Defined back in 2000 by Roy Fielding</a:t>
            </a:r>
          </a:p>
          <a:p>
            <a:pPr marL="457200" indent="-457200">
              <a:buFont typeface="Arial" panose="020B0604020202020204" pitchFamily="34" charset="0"/>
              <a:buChar char="•"/>
            </a:pPr>
            <a:endParaRPr lang="en-US" sz="3200" kern="0" dirty="0">
              <a:solidFill>
                <a:srgbClr val="000000"/>
              </a:solidFill>
            </a:endParaRPr>
          </a:p>
        </p:txBody>
      </p:sp>
      <p:sp>
        <p:nvSpPr>
          <p:cNvPr id="6" name="TextBox 5">
            <a:extLst>
              <a:ext uri="{FF2B5EF4-FFF2-40B4-BE49-F238E27FC236}">
                <a16:creationId xmlns:a16="http://schemas.microsoft.com/office/drawing/2014/main" id="{E8FFE13C-02F0-DFF0-1E85-8371862E9820}"/>
              </a:ext>
            </a:extLst>
          </p:cNvPr>
          <p:cNvSpPr txBox="1"/>
          <p:nvPr/>
        </p:nvSpPr>
        <p:spPr>
          <a:xfrm>
            <a:off x="6097772" y="-63822887"/>
            <a:ext cx="12195544"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endParaRPr lang="en-HR" dirty="0"/>
          </a:p>
        </p:txBody>
      </p:sp>
      <p:sp>
        <p:nvSpPr>
          <p:cNvPr id="13" name="TextBox 12">
            <a:extLst>
              <a:ext uri="{FF2B5EF4-FFF2-40B4-BE49-F238E27FC236}">
                <a16:creationId xmlns:a16="http://schemas.microsoft.com/office/drawing/2014/main" id="{00B70106-B1A4-5F10-2C6D-766BC2D1D2DC}"/>
              </a:ext>
            </a:extLst>
          </p:cNvPr>
          <p:cNvSpPr txBox="1"/>
          <p:nvPr/>
        </p:nvSpPr>
        <p:spPr>
          <a:xfrm>
            <a:off x="13218440" y="12104668"/>
            <a:ext cx="5835104" cy="27699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HR" sz="1200" dirty="0"/>
              <a:t>Image taken from: </a:t>
            </a:r>
            <a:r>
              <a:rPr lang="en-GB" sz="1200" dirty="0"/>
              <a:t>https://</a:t>
            </a:r>
            <a:r>
              <a:rPr lang="en-GB" sz="1200" dirty="0" err="1"/>
              <a:t>www.cmfmag.ca</a:t>
            </a:r>
            <a:r>
              <a:rPr lang="en-GB" sz="1200" dirty="0"/>
              <a:t>/</a:t>
            </a:r>
            <a:r>
              <a:rPr lang="en-GB" sz="1200" dirty="0" err="1"/>
              <a:t>health_wellnes</a:t>
            </a:r>
            <a:r>
              <a:rPr lang="en-GB" sz="1200" dirty="0"/>
              <a:t>/the-7-types-of-rest/</a:t>
            </a:r>
            <a:endParaRPr lang="en-HR" sz="1200" dirty="0"/>
          </a:p>
        </p:txBody>
      </p:sp>
    </p:spTree>
    <p:extLst>
      <p:ext uri="{BB962C8B-B14F-4D97-AF65-F5344CB8AC3E}">
        <p14:creationId xmlns:p14="http://schemas.microsoft.com/office/powerpoint/2010/main" val="8226396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F86-DAC6-AF41-14EE-ED0D827A87DA}"/>
              </a:ext>
            </a:extLst>
          </p:cNvPr>
          <p:cNvSpPr>
            <a:spLocks noGrp="1"/>
          </p:cNvSpPr>
          <p:nvPr>
            <p:ph type="title"/>
          </p:nvPr>
        </p:nvSpPr>
        <p:spPr/>
        <p:txBody>
          <a:bodyPr/>
          <a:lstStyle/>
          <a:p>
            <a:r>
              <a:rPr lang="en-HR" sz="4400" dirty="0"/>
              <a:t>REST:</a:t>
            </a:r>
            <a:br>
              <a:rPr lang="en-HR" sz="4400" dirty="0"/>
            </a:br>
            <a:r>
              <a:rPr lang="en-HR" sz="4400" dirty="0"/>
              <a:t>Architectural Style</a:t>
            </a:r>
          </a:p>
        </p:txBody>
      </p:sp>
      <p:sp>
        <p:nvSpPr>
          <p:cNvPr id="3" name="Text Placeholder 2">
            <a:extLst>
              <a:ext uri="{FF2B5EF4-FFF2-40B4-BE49-F238E27FC236}">
                <a16:creationId xmlns:a16="http://schemas.microsoft.com/office/drawing/2014/main" id="{E66F7A09-AB61-CD9F-3EC4-A9009D6BEC02}"/>
              </a:ext>
            </a:extLst>
          </p:cNvPr>
          <p:cNvSpPr>
            <a:spLocks noGrp="1"/>
          </p:cNvSpPr>
          <p:nvPr>
            <p:ph type="body" sz="quarter" idx="11"/>
          </p:nvPr>
        </p:nvSpPr>
        <p:spPr/>
        <p:txBody>
          <a:bodyPr/>
          <a:lstStyle/>
          <a:p>
            <a:r>
              <a:rPr lang="en-US" kern="0" dirty="0">
                <a:solidFill>
                  <a:schemeClr val="accent1"/>
                </a:solidFill>
              </a:rPr>
              <a:t>Representational State Transfer</a:t>
            </a:r>
          </a:p>
          <a:p>
            <a:endParaRPr lang="en-US" kern="0" dirty="0">
              <a:solidFill>
                <a:srgbClr val="000000"/>
              </a:solidFill>
            </a:endParaRPr>
          </a:p>
          <a:p>
            <a:pPr marL="571500" indent="-571500">
              <a:buFont typeface="Arial" panose="020B0604020202020204" pitchFamily="34" charset="0"/>
              <a:buChar char="•"/>
            </a:pPr>
            <a:r>
              <a:rPr lang="en-GB" dirty="0"/>
              <a:t>Means that a server will respond with the </a:t>
            </a:r>
            <a:r>
              <a:rPr lang="en-GB" dirty="0">
                <a:solidFill>
                  <a:schemeClr val="accent1"/>
                </a:solidFill>
              </a:rPr>
              <a:t>representation</a:t>
            </a:r>
            <a:r>
              <a:rPr lang="en-GB" dirty="0"/>
              <a:t> of the requested </a:t>
            </a:r>
            <a:r>
              <a:rPr lang="en-GB" dirty="0">
                <a:solidFill>
                  <a:schemeClr val="accent1"/>
                </a:solidFill>
              </a:rPr>
              <a:t>resource</a:t>
            </a:r>
            <a:r>
              <a:rPr lang="en-GB" dirty="0"/>
              <a:t> (usually HTML, XML or JSON document) </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That resource will contain </a:t>
            </a:r>
            <a:r>
              <a:rPr lang="en-GB" dirty="0">
                <a:solidFill>
                  <a:schemeClr val="accent1"/>
                </a:solidFill>
              </a:rPr>
              <a:t>hypermedia links </a:t>
            </a:r>
            <a:r>
              <a:rPr lang="en-GB" dirty="0"/>
              <a:t>that can be followed to make the state of the system change</a:t>
            </a:r>
          </a:p>
          <a:p>
            <a:endParaRPr lang="en-GB" dirty="0"/>
          </a:p>
        </p:txBody>
      </p:sp>
      <p:sp>
        <p:nvSpPr>
          <p:cNvPr id="4" name="Text Placeholder 3">
            <a:extLst>
              <a:ext uri="{FF2B5EF4-FFF2-40B4-BE49-F238E27FC236}">
                <a16:creationId xmlns:a16="http://schemas.microsoft.com/office/drawing/2014/main" id="{A4C4542E-3A8F-6A02-7231-96D14D469194}"/>
              </a:ext>
            </a:extLst>
          </p:cNvPr>
          <p:cNvSpPr>
            <a:spLocks noGrp="1"/>
          </p:cNvSpPr>
          <p:nvPr>
            <p:ph type="body" sz="quarter" idx="12"/>
          </p:nvPr>
        </p:nvSpPr>
        <p:spPr/>
        <p:txBody>
          <a:bodyPr/>
          <a:lstStyle/>
          <a:p>
            <a:r>
              <a:rPr lang="en-GB" dirty="0">
                <a:solidFill>
                  <a:schemeClr val="accent1"/>
                </a:solidFill>
              </a:rPr>
              <a:t>Not a framework or a library</a:t>
            </a:r>
          </a:p>
          <a:p>
            <a:endParaRPr lang="en-GB" dirty="0"/>
          </a:p>
          <a:p>
            <a:pPr marL="571500" indent="-571500">
              <a:buFont typeface="Arial" panose="020B0604020202020204" pitchFamily="34" charset="0"/>
              <a:buChar char="•"/>
            </a:pPr>
            <a:r>
              <a:rPr lang="en-GB" dirty="0"/>
              <a:t>Architectural style describing an </a:t>
            </a:r>
            <a:r>
              <a:rPr lang="en-GB" dirty="0">
                <a:solidFill>
                  <a:schemeClr val="accent1"/>
                </a:solidFill>
              </a:rPr>
              <a:t>interface</a:t>
            </a:r>
            <a:r>
              <a:rPr lang="en-GB" dirty="0"/>
              <a:t> based on the URL structure and the HTTP protocol</a:t>
            </a:r>
          </a:p>
          <a:p>
            <a:endParaRPr lang="en-GB" dirty="0"/>
          </a:p>
          <a:p>
            <a:pPr marL="571500" indent="-571500">
              <a:buFont typeface="Arial" panose="020B0604020202020204" pitchFamily="34" charset="0"/>
              <a:buChar char="•"/>
            </a:pPr>
            <a:r>
              <a:rPr lang="en-GB" dirty="0"/>
              <a:t>It uses </a:t>
            </a:r>
            <a:r>
              <a:rPr lang="en-GB" dirty="0">
                <a:solidFill>
                  <a:schemeClr val="accent1"/>
                </a:solidFill>
              </a:rPr>
              <a:t>URLs</a:t>
            </a:r>
            <a:r>
              <a:rPr lang="en-GB" dirty="0"/>
              <a:t> to address the appropriate resources and HTTP </a:t>
            </a:r>
            <a:r>
              <a:rPr lang="en-GB" dirty="0">
                <a:solidFill>
                  <a:schemeClr val="accent1"/>
                </a:solidFill>
              </a:rPr>
              <a:t>methods</a:t>
            </a:r>
            <a:r>
              <a:rPr lang="en-GB" dirty="0"/>
              <a:t> to express the action to take</a:t>
            </a:r>
            <a:endParaRPr lang="en-HR" dirty="0"/>
          </a:p>
          <a:p>
            <a:endParaRPr lang="en-GB" dirty="0"/>
          </a:p>
          <a:p>
            <a:pPr marL="571500" indent="-57150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F0B17C5A-8126-7588-27CB-E0CD15D2E9F3}"/>
              </a:ext>
            </a:extLst>
          </p:cNvPr>
          <p:cNvSpPr>
            <a:spLocks noGrp="1"/>
          </p:cNvSpPr>
          <p:nvPr>
            <p:ph type="ftr" sz="quarter" idx="13"/>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Slide Number Placeholder 5">
            <a:extLst>
              <a:ext uri="{FF2B5EF4-FFF2-40B4-BE49-F238E27FC236}">
                <a16:creationId xmlns:a16="http://schemas.microsoft.com/office/drawing/2014/main" id="{36981116-D8B9-E163-3538-29F949824A28}"/>
              </a:ext>
            </a:extLst>
          </p:cNvPr>
          <p:cNvSpPr>
            <a:spLocks noGrp="1"/>
          </p:cNvSpPr>
          <p:nvPr>
            <p:ph type="sldNum" sz="quarter" idx="4"/>
          </p:nvPr>
        </p:nvSpPr>
        <p:spPr/>
        <p:txBody>
          <a:bodyPr/>
          <a:lstStyle/>
          <a:p>
            <a:fld id="{86CB4B4D-7CA3-9044-876B-883B54F8677D}" type="slidenum">
              <a:rPr lang="en-US" smtClean="0"/>
              <a:pPr/>
              <a:t>6</a:t>
            </a:fld>
            <a:endParaRPr lang="en-US" dirty="0"/>
          </a:p>
        </p:txBody>
      </p:sp>
    </p:spTree>
    <p:extLst>
      <p:ext uri="{BB962C8B-B14F-4D97-AF65-F5344CB8AC3E}">
        <p14:creationId xmlns:p14="http://schemas.microsoft.com/office/powerpoint/2010/main" val="7626271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6774-8B41-449C-3D08-70DB5B424B7C}"/>
              </a:ext>
            </a:extLst>
          </p:cNvPr>
          <p:cNvSpPr>
            <a:spLocks noGrp="1"/>
          </p:cNvSpPr>
          <p:nvPr>
            <p:ph type="title"/>
          </p:nvPr>
        </p:nvSpPr>
        <p:spPr/>
        <p:txBody>
          <a:bodyPr/>
          <a:lstStyle/>
          <a:p>
            <a:r>
              <a:rPr lang="en-HR" sz="4400" dirty="0"/>
              <a:t>REST:</a:t>
            </a:r>
            <a:br>
              <a:rPr lang="en-HR" sz="4400" dirty="0"/>
            </a:br>
            <a:r>
              <a:rPr lang="en-HR" sz="4400" dirty="0"/>
              <a:t>Demo time</a:t>
            </a:r>
          </a:p>
        </p:txBody>
      </p:sp>
      <p:sp>
        <p:nvSpPr>
          <p:cNvPr id="3" name="Slide Number Placeholder 2">
            <a:extLst>
              <a:ext uri="{FF2B5EF4-FFF2-40B4-BE49-F238E27FC236}">
                <a16:creationId xmlns:a16="http://schemas.microsoft.com/office/drawing/2014/main" id="{9F7F8649-2E11-BC9B-C02A-C2CE480357BC}"/>
              </a:ext>
            </a:extLst>
          </p:cNvPr>
          <p:cNvSpPr>
            <a:spLocks noGrp="1"/>
          </p:cNvSpPr>
          <p:nvPr>
            <p:ph type="sldNum" sz="quarter" idx="4"/>
          </p:nvPr>
        </p:nvSpPr>
        <p:spPr/>
        <p:txBody>
          <a:bodyPr/>
          <a:lstStyle/>
          <a:p>
            <a:fld id="{86CB4B4D-7CA3-9044-876B-883B54F8677D}" type="slidenum">
              <a:rPr lang="en-US" smtClean="0"/>
              <a:pPr/>
              <a:t>7</a:t>
            </a:fld>
            <a:endParaRPr lang="en-US" dirty="0"/>
          </a:p>
        </p:txBody>
      </p:sp>
      <p:sp>
        <p:nvSpPr>
          <p:cNvPr id="4" name="Footer Placeholder 3">
            <a:extLst>
              <a:ext uri="{FF2B5EF4-FFF2-40B4-BE49-F238E27FC236}">
                <a16:creationId xmlns:a16="http://schemas.microsoft.com/office/drawing/2014/main" id="{F1584F1E-9CB6-F75E-BCF4-F4A4A3925604}"/>
              </a:ext>
            </a:extLst>
          </p:cNvPr>
          <p:cNvSpPr>
            <a:spLocks noGrp="1"/>
          </p:cNvSpPr>
          <p:nvPr>
            <p:ph type="ftr" sz="quarter" idx="18"/>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TextBox 5">
            <a:extLst>
              <a:ext uri="{FF2B5EF4-FFF2-40B4-BE49-F238E27FC236}">
                <a16:creationId xmlns:a16="http://schemas.microsoft.com/office/drawing/2014/main" id="{1BD87630-D8D5-7757-CD69-6A177CB67157}"/>
              </a:ext>
            </a:extLst>
          </p:cNvPr>
          <p:cNvSpPr txBox="1"/>
          <p:nvPr/>
        </p:nvSpPr>
        <p:spPr>
          <a:xfrm>
            <a:off x="11078805" y="2212979"/>
            <a:ext cx="12735474" cy="193899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3000" b="0" i="0" dirty="0">
                <a:solidFill>
                  <a:srgbClr val="1F7199"/>
                </a:solidFill>
                <a:effectLst/>
                <a:latin typeface="Source Code Pro" panose="020F0502020204030204" pitchFamily="34" charset="0"/>
              </a:rPr>
              <a:t>@</a:t>
            </a:r>
            <a:r>
              <a:rPr lang="en-GB" sz="3000" b="0" i="0" dirty="0" err="1">
                <a:solidFill>
                  <a:srgbClr val="1F7199"/>
                </a:solidFill>
                <a:effectLst/>
                <a:latin typeface="Source Code Pro" panose="020F0502020204030204" pitchFamily="34" charset="0"/>
              </a:rPr>
              <a:t>GetMapping</a:t>
            </a:r>
            <a:r>
              <a:rPr lang="en-GB" sz="3000" b="0" i="0" dirty="0">
                <a:solidFill>
                  <a:srgbClr val="1F7199"/>
                </a:solidFill>
                <a:effectLst/>
                <a:latin typeface="Source Code Pro" panose="020F0502020204030204" pitchFamily="34" charset="0"/>
              </a:rPr>
              <a:t>("/rest/books")</a:t>
            </a:r>
            <a:r>
              <a:rPr lang="en-GB" sz="3000" b="0" i="0" dirty="0">
                <a:solidFill>
                  <a:srgbClr val="000000"/>
                </a:solidFill>
                <a:effectLst/>
                <a:latin typeface="Source Code Pro" panose="020B0509030403020204" pitchFamily="49" charset="0"/>
              </a:rPr>
              <a:t> </a:t>
            </a:r>
          </a:p>
          <a:p>
            <a:r>
              <a:rPr lang="en-GB" sz="3000" b="1" i="0" dirty="0">
                <a:solidFill>
                  <a:srgbClr val="63B175"/>
                </a:solidFill>
                <a:effectLst/>
                <a:latin typeface="Source Code Pro" panose="020B0509030403020204" pitchFamily="49" charset="0"/>
              </a:rPr>
              <a:t>public</a:t>
            </a:r>
            <a:r>
              <a:rPr lang="en-GB" sz="3000" b="0" i="0" dirty="0">
                <a:solidFill>
                  <a:srgbClr val="000000"/>
                </a:solidFill>
                <a:effectLst/>
                <a:latin typeface="Source Code Pro" panose="020B0509030403020204" pitchFamily="49" charset="0"/>
              </a:rPr>
              <a:t> List&lt;Book&gt; </a:t>
            </a:r>
            <a:r>
              <a:rPr lang="en-GB" sz="3000" b="1" i="0" dirty="0">
                <a:solidFill>
                  <a:srgbClr val="267438"/>
                </a:solidFill>
                <a:effectLst/>
                <a:latin typeface="Source Code Pro" panose="020B0509030403020204" pitchFamily="49" charset="0"/>
              </a:rPr>
              <a:t>books</a:t>
            </a:r>
            <a:r>
              <a:rPr lang="en-GB" sz="3000" b="0" i="0" dirty="0">
                <a:solidFill>
                  <a:srgbClr val="000000"/>
                </a:solidFill>
                <a:effectLst/>
                <a:latin typeface="Source Code Pro" panose="020B0509030403020204" pitchFamily="49" charset="0"/>
              </a:rPr>
              <a:t>() { </a:t>
            </a:r>
          </a:p>
          <a:p>
            <a:r>
              <a:rPr lang="en-GB" sz="3000" b="1" dirty="0">
                <a:solidFill>
                  <a:srgbClr val="63B175"/>
                </a:solidFill>
                <a:latin typeface="Source Code Pro" panose="020B0509030403020204" pitchFamily="49" charset="0"/>
              </a:rPr>
              <a:t>    </a:t>
            </a:r>
            <a:r>
              <a:rPr lang="en-GB" sz="3000" b="1" i="0" dirty="0">
                <a:solidFill>
                  <a:srgbClr val="63B175"/>
                </a:solidFill>
                <a:effectLst/>
                <a:latin typeface="Source Code Pro" panose="020B0509030403020204" pitchFamily="49" charset="0"/>
              </a:rPr>
              <a:t>return</a:t>
            </a:r>
            <a:r>
              <a:rPr lang="en-GB" sz="3000" b="0" i="0" dirty="0">
                <a:solidFill>
                  <a:srgbClr val="000000"/>
                </a:solidFill>
                <a:effectLst/>
                <a:latin typeface="Source Code Pro" panose="020B0509030403020204" pitchFamily="49" charset="0"/>
              </a:rPr>
              <a:t> </a:t>
            </a:r>
            <a:r>
              <a:rPr lang="en-GB" sz="3000" b="0" i="0" dirty="0" err="1">
                <a:solidFill>
                  <a:srgbClr val="000000"/>
                </a:solidFill>
                <a:effectLst/>
                <a:latin typeface="Source Code Pro" panose="020B0509030403020204" pitchFamily="49" charset="0"/>
              </a:rPr>
              <a:t>booksService.getBooks</a:t>
            </a:r>
            <a:r>
              <a:rPr lang="en-GB" sz="3000" b="0" i="0" dirty="0">
                <a:solidFill>
                  <a:srgbClr val="000000"/>
                </a:solidFill>
                <a:effectLst/>
                <a:latin typeface="Source Code Pro" panose="020B0509030403020204" pitchFamily="49" charset="0"/>
              </a:rPr>
              <a:t>(); </a:t>
            </a:r>
          </a:p>
          <a:p>
            <a:r>
              <a:rPr lang="en-GB" sz="3000" b="0" i="0" dirty="0">
                <a:solidFill>
                  <a:srgbClr val="000000"/>
                </a:solidFill>
                <a:effectLst/>
                <a:latin typeface="Source Code Pro" panose="020B0509030403020204" pitchFamily="49" charset="0"/>
              </a:rPr>
              <a:t>}</a:t>
            </a:r>
            <a:endParaRPr lang="en-HR" sz="3000" dirty="0"/>
          </a:p>
        </p:txBody>
      </p:sp>
      <p:sp>
        <p:nvSpPr>
          <p:cNvPr id="8" name="TextBox 7">
            <a:extLst>
              <a:ext uri="{FF2B5EF4-FFF2-40B4-BE49-F238E27FC236}">
                <a16:creationId xmlns:a16="http://schemas.microsoft.com/office/drawing/2014/main" id="{494E09CA-D18B-7F9C-B9C6-BD828E056B2D}"/>
              </a:ext>
            </a:extLst>
          </p:cNvPr>
          <p:cNvSpPr txBox="1"/>
          <p:nvPr/>
        </p:nvSpPr>
        <p:spPr>
          <a:xfrm>
            <a:off x="11078805" y="6549960"/>
            <a:ext cx="14678247" cy="193899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3000" b="0" i="0" dirty="0" err="1">
                <a:solidFill>
                  <a:srgbClr val="397300"/>
                </a:solidFill>
                <a:effectLst/>
                <a:latin typeface="Source Code Pro" panose="020B0509030403020204" pitchFamily="49" charset="0"/>
              </a:rPr>
              <a:t>this</a:t>
            </a:r>
            <a:r>
              <a:rPr lang="en-GB" sz="3000" b="0" i="0" dirty="0" err="1">
                <a:solidFill>
                  <a:srgbClr val="000000"/>
                </a:solidFill>
                <a:effectLst/>
                <a:latin typeface="Source Code Pro" panose="020B0509030403020204" pitchFamily="49" charset="0"/>
              </a:rPr>
              <a:t>.mockMvc.perform</a:t>
            </a:r>
            <a:r>
              <a:rPr lang="en-GB" sz="3000" b="0" i="0" dirty="0">
                <a:solidFill>
                  <a:srgbClr val="000000"/>
                </a:solidFill>
                <a:effectLst/>
                <a:latin typeface="Source Code Pro" panose="020B0509030403020204" pitchFamily="49" charset="0"/>
              </a:rPr>
              <a:t>(get(</a:t>
            </a:r>
            <a:r>
              <a:rPr lang="en-GB" sz="3000" b="0" i="0" dirty="0">
                <a:solidFill>
                  <a:srgbClr val="4E9359"/>
                </a:solidFill>
                <a:effectLst/>
                <a:latin typeface="Source Code Pro" panose="020B0509030403020204" pitchFamily="49" charset="0"/>
              </a:rPr>
              <a:t>"/rest/books"</a:t>
            </a:r>
            <a:r>
              <a:rPr lang="en-GB" sz="3000" b="0" i="0" dirty="0">
                <a:solidFill>
                  <a:srgbClr val="000000"/>
                </a:solidFill>
                <a:effectLst/>
                <a:latin typeface="Source Code Pro" panose="020B0509030403020204" pitchFamily="49" charset="0"/>
              </a:rPr>
              <a:t>))     </a:t>
            </a:r>
          </a:p>
          <a:p>
            <a:r>
              <a:rPr lang="en-GB" sz="3000" dirty="0">
                <a:solidFill>
                  <a:srgbClr val="000000"/>
                </a:solidFill>
                <a:latin typeface="Source Code Pro" panose="020B0509030403020204" pitchFamily="49" charset="0"/>
              </a:rPr>
              <a:t>  </a:t>
            </a:r>
            <a:r>
              <a:rPr lang="en-GB" sz="3000" b="0" i="0" dirty="0">
                <a:solidFill>
                  <a:srgbClr val="000000"/>
                </a:solidFill>
                <a:effectLst/>
                <a:latin typeface="Source Code Pro" panose="020B0509030403020204" pitchFamily="49" charset="0"/>
              </a:rPr>
              <a:t>.</a:t>
            </a:r>
            <a:r>
              <a:rPr lang="en-GB" sz="3000" b="0" i="0" dirty="0" err="1">
                <a:solidFill>
                  <a:srgbClr val="000000"/>
                </a:solidFill>
                <a:effectLst/>
                <a:latin typeface="Source Code Pro" panose="020B0509030403020204" pitchFamily="49" charset="0"/>
              </a:rPr>
              <a:t>andDo</a:t>
            </a:r>
            <a:r>
              <a:rPr lang="en-GB" sz="3000" b="0" i="0" dirty="0">
                <a:solidFill>
                  <a:srgbClr val="000000"/>
                </a:solidFill>
                <a:effectLst/>
                <a:latin typeface="Source Code Pro" panose="020B0509030403020204" pitchFamily="49" charset="0"/>
              </a:rPr>
              <a:t>(print()) </a:t>
            </a:r>
          </a:p>
          <a:p>
            <a:r>
              <a:rPr lang="en-GB" sz="3000" b="0" i="0" dirty="0">
                <a:solidFill>
                  <a:srgbClr val="000000"/>
                </a:solidFill>
                <a:effectLst/>
                <a:latin typeface="Source Code Pro" panose="020B0509030403020204" pitchFamily="49" charset="0"/>
              </a:rPr>
              <a:t>  .</a:t>
            </a:r>
            <a:r>
              <a:rPr lang="en-GB" sz="3000" b="0" i="0" dirty="0" err="1">
                <a:solidFill>
                  <a:srgbClr val="000000"/>
                </a:solidFill>
                <a:effectLst/>
                <a:latin typeface="Source Code Pro" panose="020B0509030403020204" pitchFamily="49" charset="0"/>
              </a:rPr>
              <a:t>andExpect</a:t>
            </a:r>
            <a:r>
              <a:rPr lang="en-GB" sz="3000" b="0" i="0" dirty="0">
                <a:solidFill>
                  <a:srgbClr val="000000"/>
                </a:solidFill>
                <a:effectLst/>
                <a:latin typeface="Source Code Pro" panose="020B0509030403020204" pitchFamily="49" charset="0"/>
              </a:rPr>
              <a:t>(status().</a:t>
            </a:r>
            <a:r>
              <a:rPr lang="en-GB" sz="3000" b="0" i="0" dirty="0" err="1">
                <a:solidFill>
                  <a:srgbClr val="000000"/>
                </a:solidFill>
                <a:effectLst/>
                <a:latin typeface="Source Code Pro" panose="020B0509030403020204" pitchFamily="49" charset="0"/>
              </a:rPr>
              <a:t>isOk</a:t>
            </a:r>
            <a:r>
              <a:rPr lang="en-GB" sz="3000" b="0" i="0" dirty="0">
                <a:solidFill>
                  <a:srgbClr val="000000"/>
                </a:solidFill>
                <a:effectLst/>
                <a:latin typeface="Source Code Pro" panose="020B0509030403020204" pitchFamily="49" charset="0"/>
              </a:rPr>
              <a:t>())    </a:t>
            </a:r>
          </a:p>
          <a:p>
            <a:r>
              <a:rPr lang="en-GB" sz="3000" dirty="0">
                <a:solidFill>
                  <a:srgbClr val="000000"/>
                </a:solidFill>
                <a:latin typeface="Source Code Pro" panose="020B0509030403020204" pitchFamily="49" charset="0"/>
              </a:rPr>
              <a:t>  </a:t>
            </a:r>
            <a:r>
              <a:rPr lang="en-GB" sz="3000" b="0" i="0" dirty="0">
                <a:solidFill>
                  <a:srgbClr val="000000"/>
                </a:solidFill>
                <a:effectLst/>
                <a:latin typeface="Source Code Pro" panose="020B0509030403020204" pitchFamily="49" charset="0"/>
              </a:rPr>
              <a:t>.</a:t>
            </a:r>
            <a:r>
              <a:rPr lang="en-GB" sz="3000" b="0" i="0" dirty="0" err="1">
                <a:solidFill>
                  <a:srgbClr val="000000"/>
                </a:solidFill>
                <a:effectLst/>
                <a:latin typeface="Source Code Pro" panose="020B0509030403020204" pitchFamily="49" charset="0"/>
              </a:rPr>
              <a:t>andExpect</a:t>
            </a:r>
            <a:r>
              <a:rPr lang="en-GB" sz="3000" b="0" i="0" dirty="0">
                <a:solidFill>
                  <a:srgbClr val="000000"/>
                </a:solidFill>
                <a:effectLst/>
                <a:latin typeface="Source Code Pro" panose="020B0509030403020204" pitchFamily="49" charset="0"/>
              </a:rPr>
              <a:t>(content().</a:t>
            </a:r>
            <a:r>
              <a:rPr lang="en-GB" sz="3000" b="0" i="0" dirty="0" err="1">
                <a:solidFill>
                  <a:srgbClr val="000000"/>
                </a:solidFill>
                <a:effectLst/>
                <a:latin typeface="Source Code Pro" panose="020B0509030403020204" pitchFamily="49" charset="0"/>
              </a:rPr>
              <a:t>json</a:t>
            </a:r>
            <a:r>
              <a:rPr lang="en-GB" sz="3000" b="0" i="0" dirty="0">
                <a:solidFill>
                  <a:srgbClr val="000000"/>
                </a:solidFill>
                <a:effectLst/>
                <a:latin typeface="Source Code Pro" panose="020B0509030403020204" pitchFamily="49" charset="0"/>
              </a:rPr>
              <a:t>(</a:t>
            </a:r>
            <a:r>
              <a:rPr lang="en-GB" sz="3000" b="0" i="0" dirty="0" err="1">
                <a:solidFill>
                  <a:srgbClr val="000000"/>
                </a:solidFill>
                <a:effectLst/>
                <a:latin typeface="Source Code Pro" panose="020B0509030403020204" pitchFamily="49" charset="0"/>
              </a:rPr>
              <a:t>expectedJson</a:t>
            </a:r>
            <a:r>
              <a:rPr lang="en-GB" sz="3000" b="0" i="0" dirty="0">
                <a:solidFill>
                  <a:srgbClr val="000000"/>
                </a:solidFill>
                <a:effectLst/>
                <a:latin typeface="Source Code Pro" panose="020B0509030403020204" pitchFamily="49" charset="0"/>
              </a:rPr>
              <a:t>));</a:t>
            </a:r>
            <a:endParaRPr lang="en-HR" sz="3000" dirty="0"/>
          </a:p>
        </p:txBody>
      </p:sp>
      <p:sp>
        <p:nvSpPr>
          <p:cNvPr id="9" name="TextBox 8">
            <a:extLst>
              <a:ext uri="{FF2B5EF4-FFF2-40B4-BE49-F238E27FC236}">
                <a16:creationId xmlns:a16="http://schemas.microsoft.com/office/drawing/2014/main" id="{2C9C5533-C681-C28C-A384-87D4B71C7410}"/>
              </a:ext>
            </a:extLst>
          </p:cNvPr>
          <p:cNvSpPr txBox="1"/>
          <p:nvPr/>
        </p:nvSpPr>
        <p:spPr>
          <a:xfrm>
            <a:off x="11893551" y="12005844"/>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algn="l" defTabSz="2438400">
              <a:spcBef>
                <a:spcPts val="2900"/>
              </a:spcBef>
              <a:buSzPct val="100000"/>
            </a:pPr>
            <a:endParaRPr lang="en-HR" kern="0" dirty="0">
              <a:solidFill>
                <a:srgbClr val="000000"/>
              </a:solidFill>
              <a:ea typeface="+mj-ea"/>
              <a:cs typeface="+mj-cs"/>
              <a:sym typeface="IBM Plex Sans Light"/>
            </a:endParaRPr>
          </a:p>
        </p:txBody>
      </p:sp>
      <p:sp>
        <p:nvSpPr>
          <p:cNvPr id="11" name="TextBox 10">
            <a:extLst>
              <a:ext uri="{FF2B5EF4-FFF2-40B4-BE49-F238E27FC236}">
                <a16:creationId xmlns:a16="http://schemas.microsoft.com/office/drawing/2014/main" id="{F691BB8F-7A84-A17C-4A68-B71E37D58CB8}"/>
              </a:ext>
            </a:extLst>
          </p:cNvPr>
          <p:cNvSpPr txBox="1"/>
          <p:nvPr/>
        </p:nvSpPr>
        <p:spPr>
          <a:xfrm>
            <a:off x="11078805" y="10842057"/>
            <a:ext cx="12195544" cy="55399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GB" sz="3000" b="0" i="0" dirty="0">
                <a:solidFill>
                  <a:srgbClr val="000000"/>
                </a:solidFill>
                <a:effectLst/>
                <a:latin typeface="Source Code Pro" panose="020B0509030403020204" pitchFamily="49" charset="0"/>
              </a:rPr>
              <a:t>curl http://localhost:8082/rest/books</a:t>
            </a:r>
            <a:endParaRPr lang="en-HR" sz="3000" dirty="0"/>
          </a:p>
        </p:txBody>
      </p:sp>
      <p:sp>
        <p:nvSpPr>
          <p:cNvPr id="12" name="Text Placeholder 4">
            <a:extLst>
              <a:ext uri="{FF2B5EF4-FFF2-40B4-BE49-F238E27FC236}">
                <a16:creationId xmlns:a16="http://schemas.microsoft.com/office/drawing/2014/main" id="{824ACB74-2752-D793-3028-215297FFAD88}"/>
              </a:ext>
            </a:extLst>
          </p:cNvPr>
          <p:cNvSpPr txBox="1">
            <a:spLocks/>
          </p:cNvSpPr>
          <p:nvPr/>
        </p:nvSpPr>
        <p:spPr>
          <a:xfrm>
            <a:off x="11078805" y="1408763"/>
            <a:ext cx="4953000" cy="691311"/>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b="1" kern="0" dirty="0">
                <a:solidFill>
                  <a:schemeClr val="accent1"/>
                </a:solidFill>
              </a:rPr>
              <a:t>Develop:</a:t>
            </a: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endParaRPr lang="en-US" b="1" kern="0" dirty="0">
              <a:solidFill>
                <a:schemeClr val="accent1"/>
              </a:solidFill>
            </a:endParaRPr>
          </a:p>
          <a:p>
            <a:pPr marL="457200" indent="-457200">
              <a:buFont typeface="Arial" panose="020B0604020202020204" pitchFamily="34" charset="0"/>
              <a:buChar char="•"/>
            </a:pPr>
            <a:endParaRPr lang="en-US" b="1" kern="0" dirty="0">
              <a:solidFill>
                <a:schemeClr val="accent1"/>
              </a:solidFill>
            </a:endParaRPr>
          </a:p>
        </p:txBody>
      </p:sp>
      <p:pic>
        <p:nvPicPr>
          <p:cNvPr id="14" name="Picture 13">
            <a:extLst>
              <a:ext uri="{FF2B5EF4-FFF2-40B4-BE49-F238E27FC236}">
                <a16:creationId xmlns:a16="http://schemas.microsoft.com/office/drawing/2014/main" id="{4D776389-4C7D-8760-AC51-B3BD78149957}"/>
              </a:ext>
            </a:extLst>
          </p:cNvPr>
          <p:cNvPicPr>
            <a:picLocks noChangeAspect="1"/>
          </p:cNvPicPr>
          <p:nvPr/>
        </p:nvPicPr>
        <p:blipFill>
          <a:blip r:embed="rId2"/>
          <a:srcRect/>
          <a:stretch/>
        </p:blipFill>
        <p:spPr>
          <a:xfrm>
            <a:off x="9722915" y="5535996"/>
            <a:ext cx="1004400" cy="1004400"/>
          </a:xfrm>
          <a:prstGeom prst="rect">
            <a:avLst/>
          </a:prstGeom>
        </p:spPr>
      </p:pic>
      <p:pic>
        <p:nvPicPr>
          <p:cNvPr id="15" name="Picture 14">
            <a:extLst>
              <a:ext uri="{FF2B5EF4-FFF2-40B4-BE49-F238E27FC236}">
                <a16:creationId xmlns:a16="http://schemas.microsoft.com/office/drawing/2014/main" id="{3B3349BA-BA74-48D6-7E1C-3E5FBA96966B}"/>
              </a:ext>
            </a:extLst>
          </p:cNvPr>
          <p:cNvPicPr>
            <a:picLocks noChangeAspect="1"/>
          </p:cNvPicPr>
          <p:nvPr/>
        </p:nvPicPr>
        <p:blipFill>
          <a:blip r:embed="rId3"/>
          <a:srcRect/>
          <a:stretch/>
        </p:blipFill>
        <p:spPr>
          <a:xfrm>
            <a:off x="9718327" y="9667508"/>
            <a:ext cx="1008989" cy="1008989"/>
          </a:xfrm>
          <a:prstGeom prst="rect">
            <a:avLst/>
          </a:prstGeom>
        </p:spPr>
      </p:pic>
      <p:pic>
        <p:nvPicPr>
          <p:cNvPr id="16" name="Picture 15">
            <a:extLst>
              <a:ext uri="{FF2B5EF4-FFF2-40B4-BE49-F238E27FC236}">
                <a16:creationId xmlns:a16="http://schemas.microsoft.com/office/drawing/2014/main" id="{29F2C51E-96D3-4247-8EF3-7D608747902B}"/>
              </a:ext>
            </a:extLst>
          </p:cNvPr>
          <p:cNvPicPr>
            <a:picLocks noChangeAspect="1"/>
          </p:cNvPicPr>
          <p:nvPr/>
        </p:nvPicPr>
        <p:blipFill>
          <a:blip r:embed="rId4"/>
          <a:srcRect/>
          <a:stretch/>
        </p:blipFill>
        <p:spPr>
          <a:xfrm>
            <a:off x="9718327" y="1082126"/>
            <a:ext cx="1114094" cy="1114094"/>
          </a:xfrm>
          <a:prstGeom prst="rect">
            <a:avLst/>
          </a:prstGeom>
        </p:spPr>
      </p:pic>
      <p:sp>
        <p:nvSpPr>
          <p:cNvPr id="7" name="TextBox 6">
            <a:extLst>
              <a:ext uri="{FF2B5EF4-FFF2-40B4-BE49-F238E27FC236}">
                <a16:creationId xmlns:a16="http://schemas.microsoft.com/office/drawing/2014/main" id="{1E4745AE-F684-FC1F-A842-4C0C6314EB92}"/>
              </a:ext>
            </a:extLst>
          </p:cNvPr>
          <p:cNvSpPr txBox="1"/>
          <p:nvPr/>
        </p:nvSpPr>
        <p:spPr>
          <a:xfrm>
            <a:off x="11078805" y="5715030"/>
            <a:ext cx="12876028"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US" b="1" kern="0" dirty="0">
                <a:solidFill>
                  <a:schemeClr val="accent1"/>
                </a:solidFill>
              </a:rPr>
              <a:t>Test:</a:t>
            </a:r>
          </a:p>
        </p:txBody>
      </p:sp>
      <p:sp>
        <p:nvSpPr>
          <p:cNvPr id="13" name="TextBox 12">
            <a:extLst>
              <a:ext uri="{FF2B5EF4-FFF2-40B4-BE49-F238E27FC236}">
                <a16:creationId xmlns:a16="http://schemas.microsoft.com/office/drawing/2014/main" id="{0D6C33D0-E7FA-DAB7-8F70-6EDDD2257E7E}"/>
              </a:ext>
            </a:extLst>
          </p:cNvPr>
          <p:cNvSpPr txBox="1"/>
          <p:nvPr/>
        </p:nvSpPr>
        <p:spPr>
          <a:xfrm>
            <a:off x="11078805" y="9848836"/>
            <a:ext cx="12876028"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US" b="1" kern="0" dirty="0">
                <a:solidFill>
                  <a:schemeClr val="accent1"/>
                </a:solidFill>
              </a:rPr>
              <a:t>Run:</a:t>
            </a:r>
          </a:p>
        </p:txBody>
      </p:sp>
    </p:spTree>
    <p:extLst>
      <p:ext uri="{BB962C8B-B14F-4D97-AF65-F5344CB8AC3E}">
        <p14:creationId xmlns:p14="http://schemas.microsoft.com/office/powerpoint/2010/main" val="4661153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par>
                                <p:cTn id="30" presetID="9"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p:bldP spid="7"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3F86-DAC6-AF41-14EE-ED0D827A87DA}"/>
              </a:ext>
            </a:extLst>
          </p:cNvPr>
          <p:cNvSpPr>
            <a:spLocks noGrp="1"/>
          </p:cNvSpPr>
          <p:nvPr>
            <p:ph type="title"/>
          </p:nvPr>
        </p:nvSpPr>
        <p:spPr/>
        <p:txBody>
          <a:bodyPr/>
          <a:lstStyle/>
          <a:p>
            <a:r>
              <a:rPr lang="en-HR" sz="4400" dirty="0"/>
              <a:t>REST: Pros &amp; Cons</a:t>
            </a:r>
          </a:p>
        </p:txBody>
      </p:sp>
      <p:sp>
        <p:nvSpPr>
          <p:cNvPr id="3" name="Text Placeholder 2">
            <a:extLst>
              <a:ext uri="{FF2B5EF4-FFF2-40B4-BE49-F238E27FC236}">
                <a16:creationId xmlns:a16="http://schemas.microsoft.com/office/drawing/2014/main" id="{E66F7A09-AB61-CD9F-3EC4-A9009D6BEC02}"/>
              </a:ext>
            </a:extLst>
          </p:cNvPr>
          <p:cNvSpPr>
            <a:spLocks noGrp="1"/>
          </p:cNvSpPr>
          <p:nvPr>
            <p:ph type="body" sz="quarter" idx="11"/>
          </p:nvPr>
        </p:nvSpPr>
        <p:spPr/>
        <p:txBody>
          <a:bodyPr/>
          <a:lstStyle/>
          <a:p>
            <a:r>
              <a:rPr lang="en-US" kern="0" dirty="0">
                <a:solidFill>
                  <a:schemeClr val="accent1"/>
                </a:solidFill>
              </a:rPr>
              <a:t>Good stuff</a:t>
            </a:r>
          </a:p>
          <a:p>
            <a:endParaRPr lang="en-US" kern="0" dirty="0">
              <a:solidFill>
                <a:srgbClr val="000000"/>
              </a:solidFill>
            </a:endParaRPr>
          </a:p>
          <a:p>
            <a:pPr marL="571500" indent="-571500">
              <a:buFont typeface="Arial" panose="020B0604020202020204" pitchFamily="34" charset="0"/>
              <a:buChar char="•"/>
            </a:pPr>
            <a:r>
              <a:rPr lang="en-GB" dirty="0"/>
              <a:t>Most </a:t>
            </a:r>
            <a:r>
              <a:rPr lang="en-GB" dirty="0">
                <a:solidFill>
                  <a:schemeClr val="accent1"/>
                </a:solidFill>
              </a:rPr>
              <a:t>mature</a:t>
            </a:r>
            <a:r>
              <a:rPr lang="en-GB" dirty="0"/>
              <a:t> API architectural style in the tech world so many developers are already familiar with REST and find it </a:t>
            </a:r>
            <a:r>
              <a:rPr lang="en-GB" dirty="0">
                <a:solidFill>
                  <a:schemeClr val="accent1"/>
                </a:solidFill>
              </a:rPr>
              <a:t>easy</a:t>
            </a:r>
            <a:r>
              <a:rPr lang="en-GB" dirty="0"/>
              <a:t> to work with</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As each resource is located behind a unique URL, it is easy to </a:t>
            </a:r>
            <a:r>
              <a:rPr lang="en-GB" dirty="0">
                <a:solidFill>
                  <a:schemeClr val="accent1"/>
                </a:solidFill>
              </a:rPr>
              <a:t>monitor</a:t>
            </a:r>
            <a:r>
              <a:rPr lang="en-GB" dirty="0"/>
              <a:t> and </a:t>
            </a:r>
            <a:r>
              <a:rPr lang="en-GB" dirty="0">
                <a:solidFill>
                  <a:schemeClr val="accent1"/>
                </a:solidFill>
              </a:rPr>
              <a:t>rate-limit</a:t>
            </a:r>
            <a:r>
              <a:rPr lang="en-GB" dirty="0"/>
              <a:t> APIs</a:t>
            </a:r>
          </a:p>
          <a:p>
            <a:pPr marL="571500" indent="-571500">
              <a:buFont typeface="Arial" panose="020B0604020202020204" pitchFamily="34" charset="0"/>
              <a:buChar char="•"/>
            </a:pPr>
            <a:endParaRPr lang="en-HR" dirty="0"/>
          </a:p>
          <a:p>
            <a:pPr marL="571500" indent="-571500">
              <a:buFont typeface="Arial" panose="020B0604020202020204" pitchFamily="34" charset="0"/>
              <a:buChar char="•"/>
            </a:pPr>
            <a:r>
              <a:rPr lang="en-GB" dirty="0"/>
              <a:t>Makes </a:t>
            </a:r>
            <a:r>
              <a:rPr lang="en-GB" dirty="0">
                <a:solidFill>
                  <a:schemeClr val="accent1"/>
                </a:solidFill>
              </a:rPr>
              <a:t>caching</a:t>
            </a:r>
            <a:r>
              <a:rPr lang="en-GB" dirty="0"/>
              <a:t> simple by caching HTTP responses, so client and server do not need to constantly interact</a:t>
            </a:r>
            <a:endParaRPr lang="en-HR" dirty="0"/>
          </a:p>
        </p:txBody>
      </p:sp>
      <p:sp>
        <p:nvSpPr>
          <p:cNvPr id="4" name="Text Placeholder 3">
            <a:extLst>
              <a:ext uri="{FF2B5EF4-FFF2-40B4-BE49-F238E27FC236}">
                <a16:creationId xmlns:a16="http://schemas.microsoft.com/office/drawing/2014/main" id="{A4C4542E-3A8F-6A02-7231-96D14D469194}"/>
              </a:ext>
            </a:extLst>
          </p:cNvPr>
          <p:cNvSpPr>
            <a:spLocks noGrp="1"/>
          </p:cNvSpPr>
          <p:nvPr>
            <p:ph type="body" sz="quarter" idx="12"/>
          </p:nvPr>
        </p:nvSpPr>
        <p:spPr/>
        <p:txBody>
          <a:bodyPr/>
          <a:lstStyle/>
          <a:p>
            <a:r>
              <a:rPr lang="en-GB" dirty="0">
                <a:solidFill>
                  <a:schemeClr val="accent1"/>
                </a:solidFill>
              </a:rPr>
              <a:t>Bad stuff</a:t>
            </a:r>
          </a:p>
          <a:p>
            <a:endParaRPr lang="en-GB" dirty="0"/>
          </a:p>
          <a:p>
            <a:pPr marL="571500" indent="-571500">
              <a:buFont typeface="Arial" panose="020B0604020202020204" pitchFamily="34" charset="0"/>
              <a:buChar char="•"/>
            </a:pPr>
            <a:r>
              <a:rPr lang="en-GB" dirty="0"/>
              <a:t>Not strict, so can be </a:t>
            </a:r>
            <a:r>
              <a:rPr lang="en-GB" dirty="0">
                <a:solidFill>
                  <a:schemeClr val="accent1"/>
                </a:solidFill>
              </a:rPr>
              <a:t>interpreted differently </a:t>
            </a:r>
            <a:r>
              <a:rPr lang="en-GB" dirty="0"/>
              <a:t>among developers</a:t>
            </a:r>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r>
              <a:rPr lang="en-GB" dirty="0"/>
              <a:t>Prone to both </a:t>
            </a:r>
            <a:r>
              <a:rPr lang="en-GB" dirty="0">
                <a:solidFill>
                  <a:schemeClr val="accent1"/>
                </a:solidFill>
              </a:rPr>
              <a:t>under-fetchin</a:t>
            </a:r>
            <a:r>
              <a:rPr lang="en-GB" dirty="0"/>
              <a:t>g and </a:t>
            </a:r>
            <a:r>
              <a:rPr lang="en-GB" dirty="0">
                <a:solidFill>
                  <a:schemeClr val="accent1"/>
                </a:solidFill>
              </a:rPr>
              <a:t>over-fetching</a:t>
            </a:r>
            <a:endParaRPr lang="en-HR" dirty="0">
              <a:solidFill>
                <a:schemeClr val="accent1"/>
              </a:solidFill>
            </a:endParaRPr>
          </a:p>
          <a:p>
            <a:pPr marL="571500" indent="-571500">
              <a:buFont typeface="Arial" panose="020B0604020202020204" pitchFamily="34" charset="0"/>
              <a:buChar char="•"/>
            </a:pPr>
            <a:endParaRPr lang="en-HR" dirty="0"/>
          </a:p>
          <a:p>
            <a:pPr marL="1229868" lvl="2" indent="-571500">
              <a:buFont typeface="Arial" panose="020B0604020202020204" pitchFamily="34" charset="0"/>
              <a:buChar char="•"/>
            </a:pPr>
            <a:r>
              <a:rPr lang="en-GB" dirty="0"/>
              <a:t>To fetch nested entities, we may need to make multiple requests</a:t>
            </a:r>
          </a:p>
          <a:p>
            <a:pPr marL="1229868" lvl="2" indent="-571500">
              <a:buFont typeface="Arial" panose="020B0604020202020204" pitchFamily="34" charset="0"/>
              <a:buChar char="•"/>
            </a:pPr>
            <a:endParaRPr lang="en-GB" dirty="0"/>
          </a:p>
          <a:p>
            <a:pPr marL="1229868" lvl="2" indent="-571500">
              <a:buFont typeface="Arial" panose="020B0604020202020204" pitchFamily="34" charset="0"/>
              <a:buChar char="•"/>
            </a:pPr>
            <a:r>
              <a:rPr lang="en-GB" dirty="0"/>
              <a:t>Usually not usually possible to fetch only a specific piece of entity data</a:t>
            </a:r>
          </a:p>
        </p:txBody>
      </p:sp>
      <p:sp>
        <p:nvSpPr>
          <p:cNvPr id="5" name="Footer Placeholder 4">
            <a:extLst>
              <a:ext uri="{FF2B5EF4-FFF2-40B4-BE49-F238E27FC236}">
                <a16:creationId xmlns:a16="http://schemas.microsoft.com/office/drawing/2014/main" id="{F0B17C5A-8126-7588-27CB-E0CD15D2E9F3}"/>
              </a:ext>
            </a:extLst>
          </p:cNvPr>
          <p:cNvSpPr>
            <a:spLocks noGrp="1"/>
          </p:cNvSpPr>
          <p:nvPr>
            <p:ph type="ftr" sz="quarter" idx="13"/>
          </p:nvPr>
        </p:nvSpPr>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6" name="Slide Number Placeholder 5">
            <a:extLst>
              <a:ext uri="{FF2B5EF4-FFF2-40B4-BE49-F238E27FC236}">
                <a16:creationId xmlns:a16="http://schemas.microsoft.com/office/drawing/2014/main" id="{36981116-D8B9-E163-3538-29F949824A28}"/>
              </a:ext>
            </a:extLst>
          </p:cNvPr>
          <p:cNvSpPr>
            <a:spLocks noGrp="1"/>
          </p:cNvSpPr>
          <p:nvPr>
            <p:ph type="sldNum" sz="quarter" idx="4"/>
          </p:nvPr>
        </p:nvSpPr>
        <p:spPr/>
        <p:txBody>
          <a:bodyPr/>
          <a:lstStyle/>
          <a:p>
            <a:fld id="{86CB4B4D-7CA3-9044-876B-883B54F8677D}" type="slidenum">
              <a:rPr lang="en-US" smtClean="0"/>
              <a:pPr/>
              <a:t>8</a:t>
            </a:fld>
            <a:endParaRPr lang="en-US" dirty="0"/>
          </a:p>
        </p:txBody>
      </p:sp>
      <p:pic>
        <p:nvPicPr>
          <p:cNvPr id="7" name="Picture 6">
            <a:extLst>
              <a:ext uri="{FF2B5EF4-FFF2-40B4-BE49-F238E27FC236}">
                <a16:creationId xmlns:a16="http://schemas.microsoft.com/office/drawing/2014/main" id="{A8CEDC17-3989-EDEB-6E16-C814FB174C1F}"/>
              </a:ext>
            </a:extLst>
          </p:cNvPr>
          <p:cNvPicPr>
            <a:picLocks noChangeAspect="1"/>
          </p:cNvPicPr>
          <p:nvPr/>
        </p:nvPicPr>
        <p:blipFill>
          <a:blip r:embed="rId2"/>
          <a:srcRect/>
          <a:stretch/>
        </p:blipFill>
        <p:spPr>
          <a:xfrm>
            <a:off x="14895241" y="2683765"/>
            <a:ext cx="1219200" cy="1219200"/>
          </a:xfrm>
          <a:prstGeom prst="rect">
            <a:avLst/>
          </a:prstGeom>
        </p:spPr>
      </p:pic>
      <p:pic>
        <p:nvPicPr>
          <p:cNvPr id="8" name="Picture 7">
            <a:extLst>
              <a:ext uri="{FF2B5EF4-FFF2-40B4-BE49-F238E27FC236}">
                <a16:creationId xmlns:a16="http://schemas.microsoft.com/office/drawing/2014/main" id="{D093FAD5-4811-55C1-44B9-C151590D95EE}"/>
              </a:ext>
            </a:extLst>
          </p:cNvPr>
          <p:cNvPicPr>
            <a:picLocks noChangeAspect="1"/>
          </p:cNvPicPr>
          <p:nvPr/>
        </p:nvPicPr>
        <p:blipFill>
          <a:blip r:embed="rId3"/>
          <a:srcRect/>
          <a:stretch/>
        </p:blipFill>
        <p:spPr>
          <a:xfrm>
            <a:off x="3046412" y="2683764"/>
            <a:ext cx="1219200" cy="1219200"/>
          </a:xfrm>
          <a:prstGeom prst="rect">
            <a:avLst/>
          </a:prstGeom>
        </p:spPr>
      </p:pic>
    </p:spTree>
    <p:extLst>
      <p:ext uri="{BB962C8B-B14F-4D97-AF65-F5344CB8AC3E}">
        <p14:creationId xmlns:p14="http://schemas.microsoft.com/office/powerpoint/2010/main" val="2902218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dissolve">
                                      <p:cBhvr>
                                        <p:cTn id="18" dur="500"/>
                                        <p:tgtEl>
                                          <p:spTgt spid="4">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dissolve">
                                      <p:cBhvr>
                                        <p:cTn id="24" dur="500"/>
                                        <p:tgtEl>
                                          <p:spTgt spid="4">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dissolv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E5A0-11ED-65F0-7DEE-E48625325562}"/>
              </a:ext>
            </a:extLst>
          </p:cNvPr>
          <p:cNvSpPr>
            <a:spLocks noGrp="1"/>
          </p:cNvSpPr>
          <p:nvPr>
            <p:ph type="title"/>
          </p:nvPr>
        </p:nvSpPr>
        <p:spPr>
          <a:xfrm>
            <a:off x="576072" y="576072"/>
            <a:ext cx="4949825" cy="1525588"/>
          </a:xfrm>
        </p:spPr>
        <p:txBody>
          <a:bodyPr lIns="0" tIns="0" rIns="0" bIns="0">
            <a:normAutofit/>
          </a:bodyPr>
          <a:lstStyle/>
          <a:p>
            <a:r>
              <a:rPr lang="en-HR" sz="4400" dirty="0"/>
              <a:t>GraphQL</a:t>
            </a:r>
          </a:p>
        </p:txBody>
      </p:sp>
      <p:sp>
        <p:nvSpPr>
          <p:cNvPr id="2055" name="Slide Number Placeholder 2">
            <a:extLst>
              <a:ext uri="{FF2B5EF4-FFF2-40B4-BE49-F238E27FC236}">
                <a16:creationId xmlns:a16="http://schemas.microsoft.com/office/drawing/2014/main" id="{16A43DA1-8146-C9EF-0F15-98DA8D5CE15B}"/>
              </a:ext>
            </a:extLst>
          </p:cNvPr>
          <p:cNvSpPr>
            <a:spLocks noGrp="1"/>
          </p:cNvSpPr>
          <p:nvPr>
            <p:ph type="sldNum" sz="quarter" idx="10"/>
          </p:nvPr>
        </p:nvSpPr>
        <p:spPr>
          <a:xfrm>
            <a:off x="23555959" y="12896848"/>
            <a:ext cx="256541" cy="254001"/>
          </a:xfrm>
        </p:spPr>
        <p:txBody>
          <a:bodyPr/>
          <a:lstStyle/>
          <a:p>
            <a:pPr>
              <a:spcAft>
                <a:spcPts val="600"/>
              </a:spcAft>
            </a:pPr>
            <a:fld id="{86CB4B4D-7CA3-9044-876B-883B54F8677D}" type="slidenum">
              <a:rPr lang="en-US" smtClean="0"/>
              <a:pPr>
                <a:spcAft>
                  <a:spcPts val="600"/>
                </a:spcAft>
              </a:pPr>
              <a:t>9</a:t>
            </a:fld>
            <a:endParaRPr lang="en-US"/>
          </a:p>
        </p:txBody>
      </p:sp>
      <p:sp>
        <p:nvSpPr>
          <p:cNvPr id="2057" name="Footer Placeholder 3">
            <a:extLst>
              <a:ext uri="{FF2B5EF4-FFF2-40B4-BE49-F238E27FC236}">
                <a16:creationId xmlns:a16="http://schemas.microsoft.com/office/drawing/2014/main" id="{5D0205FF-1319-DE64-1713-48BAF31BC45C}"/>
              </a:ext>
            </a:extLst>
          </p:cNvPr>
          <p:cNvSpPr>
            <a:spLocks noGrp="1"/>
          </p:cNvSpPr>
          <p:nvPr>
            <p:ph type="ftr" sz="quarter" idx="12"/>
          </p:nvPr>
        </p:nvSpPr>
        <p:spPr>
          <a:xfrm>
            <a:off x="568324" y="12804235"/>
            <a:ext cx="4956176" cy="381000"/>
          </a:xfrm>
        </p:spPr>
        <p:txBody>
          <a:bodyPr/>
          <a:lstStyle/>
          <a:p>
            <a:r>
              <a:rPr lang="en-GB" sz="1600" dirty="0">
                <a:latin typeface="+mj-lt"/>
                <a:ea typeface="+mj-ea"/>
                <a:cs typeface="+mj-cs"/>
                <a:sym typeface="IBM Plex Sans Light"/>
              </a:rPr>
              <a:t>IBM </a:t>
            </a:r>
            <a:r>
              <a:rPr lang="en-GB" sz="1600" dirty="0" err="1">
                <a:latin typeface="+mj-lt"/>
                <a:ea typeface="+mj-ea"/>
                <a:cs typeface="+mj-cs"/>
                <a:sym typeface="IBM Plex Sans Light"/>
              </a:rPr>
              <a:t>iX</a:t>
            </a:r>
            <a:r>
              <a:rPr lang="en-GB" sz="1600" dirty="0">
                <a:latin typeface="+mj-lt"/>
                <a:ea typeface="+mj-ea"/>
                <a:cs typeface="+mj-cs"/>
                <a:sym typeface="IBM Plex Sans Light"/>
              </a:rPr>
              <a:t> / © IBM Corporation</a:t>
            </a:r>
          </a:p>
        </p:txBody>
      </p:sp>
      <p:sp>
        <p:nvSpPr>
          <p:cNvPr id="4" name="Text Placeholder 4">
            <a:extLst>
              <a:ext uri="{FF2B5EF4-FFF2-40B4-BE49-F238E27FC236}">
                <a16:creationId xmlns:a16="http://schemas.microsoft.com/office/drawing/2014/main" id="{E086BFBF-846D-98F2-6C13-86FDE892AEC7}"/>
              </a:ext>
            </a:extLst>
          </p:cNvPr>
          <p:cNvSpPr txBox="1">
            <a:spLocks/>
          </p:cNvSpPr>
          <p:nvPr/>
        </p:nvSpPr>
        <p:spPr>
          <a:xfrm>
            <a:off x="408466" y="2167369"/>
            <a:ext cx="8969449" cy="11431587"/>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sz="3200" kern="0" dirty="0">
                <a:solidFill>
                  <a:srgbClr val="000000"/>
                </a:solidFill>
              </a:rPr>
              <a:t>A </a:t>
            </a:r>
            <a:r>
              <a:rPr lang="en-US" sz="3200" kern="0" dirty="0">
                <a:solidFill>
                  <a:schemeClr val="accent1"/>
                </a:solidFill>
              </a:rPr>
              <a:t>query language</a:t>
            </a:r>
            <a:r>
              <a:rPr lang="en-US" sz="3200" kern="0" dirty="0">
                <a:solidFill>
                  <a:srgbClr val="000000"/>
                </a:solidFill>
              </a:rPr>
              <a:t> for API</a:t>
            </a:r>
          </a:p>
          <a:p>
            <a:endParaRPr lang="en-US" sz="3200" kern="0" dirty="0">
              <a:solidFill>
                <a:srgbClr val="000000"/>
              </a:solidFill>
            </a:endParaRPr>
          </a:p>
          <a:p>
            <a:pPr marL="457200" indent="-457200">
              <a:buFont typeface="Arial" panose="020B0604020202020204" pitchFamily="34" charset="0"/>
              <a:buChar char="•"/>
            </a:pPr>
            <a:r>
              <a:rPr lang="en-US" sz="3200" kern="0" dirty="0">
                <a:solidFill>
                  <a:srgbClr val="000000"/>
                </a:solidFill>
              </a:rPr>
              <a:t>Including query </a:t>
            </a:r>
            <a:r>
              <a:rPr lang="en-US" sz="3200" kern="0" dirty="0">
                <a:solidFill>
                  <a:schemeClr val="accent1"/>
                </a:solidFill>
              </a:rPr>
              <a:t>runtime engine</a:t>
            </a:r>
          </a:p>
          <a:p>
            <a:endParaRPr lang="en-US" sz="3200" kern="0" dirty="0">
              <a:solidFill>
                <a:srgbClr val="000000"/>
              </a:solidFill>
            </a:endParaRPr>
          </a:p>
          <a:p>
            <a:pPr marL="457200" indent="-457200">
              <a:buFont typeface="Arial" panose="020B0604020202020204" pitchFamily="34" charset="0"/>
              <a:buChar char="•"/>
            </a:pPr>
            <a:r>
              <a:rPr lang="en-US" sz="3200" kern="0" dirty="0">
                <a:solidFill>
                  <a:srgbClr val="000000"/>
                </a:solidFill>
              </a:rPr>
              <a:t>Created to address over-fetching and under-fetching REST limitations</a:t>
            </a:r>
          </a:p>
          <a:p>
            <a:pPr marL="457200" indent="-457200">
              <a:buFont typeface="Arial" panose="020B0604020202020204" pitchFamily="34" charset="0"/>
              <a:buChar char="•"/>
            </a:pPr>
            <a:endParaRPr lang="en-US" sz="3200" kern="0" dirty="0">
              <a:solidFill>
                <a:srgbClr val="000000"/>
              </a:solidFill>
            </a:endParaRPr>
          </a:p>
          <a:p>
            <a:pPr marL="457200" indent="-457200">
              <a:buFont typeface="Arial" panose="020B0604020202020204" pitchFamily="34" charset="0"/>
              <a:buChar char="•"/>
            </a:pPr>
            <a:r>
              <a:rPr lang="en-US" sz="3200" kern="0" dirty="0">
                <a:solidFill>
                  <a:srgbClr val="000000"/>
                </a:solidFill>
              </a:rPr>
              <a:t>Facebook started </a:t>
            </a:r>
            <a:r>
              <a:rPr lang="en-US" sz="3200" kern="0" dirty="0" err="1">
                <a:solidFill>
                  <a:srgbClr val="000000"/>
                </a:solidFill>
              </a:rPr>
              <a:t>GraphQL</a:t>
            </a:r>
            <a:r>
              <a:rPr lang="en-US" sz="3200" kern="0" dirty="0">
                <a:solidFill>
                  <a:srgbClr val="000000"/>
                </a:solidFill>
              </a:rPr>
              <a:t> development in 2012 and released it as open source in 2015</a:t>
            </a:r>
          </a:p>
          <a:p>
            <a:endParaRPr lang="en-US" sz="3200" kern="0" dirty="0">
              <a:solidFill>
                <a:srgbClr val="000000"/>
              </a:solidFill>
            </a:endParaRPr>
          </a:p>
        </p:txBody>
      </p:sp>
      <p:sp>
        <p:nvSpPr>
          <p:cNvPr id="6" name="TextBox 5">
            <a:extLst>
              <a:ext uri="{FF2B5EF4-FFF2-40B4-BE49-F238E27FC236}">
                <a16:creationId xmlns:a16="http://schemas.microsoft.com/office/drawing/2014/main" id="{E8FFE13C-02F0-DFF0-1E85-8371862E9820}"/>
              </a:ext>
            </a:extLst>
          </p:cNvPr>
          <p:cNvSpPr txBox="1"/>
          <p:nvPr/>
        </p:nvSpPr>
        <p:spPr>
          <a:xfrm>
            <a:off x="6097772" y="-63822887"/>
            <a:ext cx="12195544"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endParaRPr lang="en-HR" dirty="0"/>
          </a:p>
        </p:txBody>
      </p:sp>
      <p:sp>
        <p:nvSpPr>
          <p:cNvPr id="13" name="TextBox 12">
            <a:extLst>
              <a:ext uri="{FF2B5EF4-FFF2-40B4-BE49-F238E27FC236}">
                <a16:creationId xmlns:a16="http://schemas.microsoft.com/office/drawing/2014/main" id="{00B70106-B1A4-5F10-2C6D-766BC2D1D2DC}"/>
              </a:ext>
            </a:extLst>
          </p:cNvPr>
          <p:cNvSpPr txBox="1"/>
          <p:nvPr/>
        </p:nvSpPr>
        <p:spPr>
          <a:xfrm>
            <a:off x="13548043" y="11822021"/>
            <a:ext cx="9614107" cy="27699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r>
              <a:rPr lang="en-HR" sz="1200" dirty="0"/>
              <a:t>Image taken from: </a:t>
            </a:r>
            <a:r>
              <a:rPr lang="en-GB" sz="1200" dirty="0"/>
              <a:t>https://</a:t>
            </a:r>
            <a:r>
              <a:rPr lang="en-GB" sz="1200" dirty="0" err="1"/>
              <a:t>tenor.com</a:t>
            </a:r>
            <a:r>
              <a:rPr lang="en-GB" sz="1200" dirty="0"/>
              <a:t>/</a:t>
            </a:r>
            <a:r>
              <a:rPr lang="en-GB" sz="1200" dirty="0" err="1"/>
              <a:t>en</a:t>
            </a:r>
            <a:r>
              <a:rPr lang="en-GB" sz="1200" dirty="0"/>
              <a:t>-GB/view/diary-of-a-wimpy-kid-charlie-wright-spice-girls-tell-me-what-you-want-gif-8481265</a:t>
            </a:r>
            <a:endParaRPr lang="en-HR" sz="1200" dirty="0"/>
          </a:p>
        </p:txBody>
      </p:sp>
      <p:sp>
        <p:nvSpPr>
          <p:cNvPr id="3" name="Text Placeholder 4">
            <a:extLst>
              <a:ext uri="{FF2B5EF4-FFF2-40B4-BE49-F238E27FC236}">
                <a16:creationId xmlns:a16="http://schemas.microsoft.com/office/drawing/2014/main" id="{9FE7251C-5B5E-4E91-AFAA-828B4C3B7618}"/>
              </a:ext>
            </a:extLst>
          </p:cNvPr>
          <p:cNvSpPr txBox="1">
            <a:spLocks/>
          </p:cNvSpPr>
          <p:nvPr/>
        </p:nvSpPr>
        <p:spPr>
          <a:xfrm>
            <a:off x="10789767" y="1192410"/>
            <a:ext cx="12861482" cy="1097552"/>
          </a:xfrm>
          <a:prstGeom prst="rect">
            <a:avLst/>
          </a:prstGeom>
        </p:spPr>
        <p:txBody>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r>
              <a:rPr lang="en-US" sz="3200" kern="0" dirty="0">
                <a:solidFill>
                  <a:srgbClr val="000000"/>
                </a:solidFill>
              </a:rPr>
              <a:t>If you ask any Frontend developer… They will say </a:t>
            </a:r>
            <a:r>
              <a:rPr lang="en-US" sz="3200" kern="0" dirty="0" err="1">
                <a:solidFill>
                  <a:srgbClr val="000000"/>
                </a:solidFill>
              </a:rPr>
              <a:t>GraphQL</a:t>
            </a:r>
            <a:r>
              <a:rPr lang="en-US" sz="3200" kern="0" dirty="0">
                <a:solidFill>
                  <a:srgbClr val="000000"/>
                </a:solidFill>
              </a:rPr>
              <a:t>!</a:t>
            </a:r>
          </a:p>
          <a:p>
            <a:endParaRPr lang="en-US" sz="3200" kern="0" dirty="0">
              <a:solidFill>
                <a:srgbClr val="000000"/>
              </a:solidFill>
            </a:endParaRPr>
          </a:p>
          <a:p>
            <a:endParaRPr lang="en-US" sz="3200" kern="0" dirty="0">
              <a:solidFill>
                <a:srgbClr val="000000"/>
              </a:solidFill>
            </a:endParaRPr>
          </a:p>
        </p:txBody>
      </p:sp>
      <p:pic>
        <p:nvPicPr>
          <p:cNvPr id="8" name="Picture 7">
            <a:extLst>
              <a:ext uri="{FF2B5EF4-FFF2-40B4-BE49-F238E27FC236}">
                <a16:creationId xmlns:a16="http://schemas.microsoft.com/office/drawing/2014/main" id="{74210A17-6890-7620-3091-D0FDD9DF5485}"/>
              </a:ext>
            </a:extLst>
          </p:cNvPr>
          <p:cNvPicPr>
            <a:picLocks noChangeAspect="1"/>
          </p:cNvPicPr>
          <p:nvPr/>
        </p:nvPicPr>
        <p:blipFill>
          <a:blip r:embed="rId2"/>
          <a:stretch>
            <a:fillRect/>
          </a:stretch>
        </p:blipFill>
        <p:spPr>
          <a:xfrm>
            <a:off x="10954197" y="2095464"/>
            <a:ext cx="13452462" cy="9374685"/>
          </a:xfrm>
          <a:prstGeom prst="rect">
            <a:avLst/>
          </a:prstGeom>
        </p:spPr>
      </p:pic>
    </p:spTree>
    <p:extLst>
      <p:ext uri="{BB962C8B-B14F-4D97-AF65-F5344CB8AC3E}">
        <p14:creationId xmlns:p14="http://schemas.microsoft.com/office/powerpoint/2010/main" val="1199449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IBM presentation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Präsentation12" id="{FBD3FE89-4874-6E4B-A1C4-FF5BAD34004B}" vid="{95CFB8CF-084A-124A-9C59-CEDDC16D91D8}"/>
    </a:ext>
  </a:extLst>
</a:theme>
</file>

<file path=ppt/theme/theme2.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ppt/theme/theme3.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ppt/theme/themeOverride1.xml><?xml version="1.0" encoding="utf-8"?>
<a:themeOverride xmlns:a="http://schemas.openxmlformats.org/drawingml/2006/main">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themeOverride>
</file>

<file path=docProps/app.xml><?xml version="1.0" encoding="utf-8"?>
<Properties xmlns="http://schemas.openxmlformats.org/officeDocument/2006/extended-properties" xmlns:vt="http://schemas.openxmlformats.org/officeDocument/2006/docPropsVTypes">
  <Template/>
  <TotalTime>286</TotalTime>
  <Words>2164</Words>
  <Application>Microsoft Macintosh PowerPoint</Application>
  <PresentationFormat>Custom</PresentationFormat>
  <Paragraphs>382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IBM Plex Sans</vt:lpstr>
      <vt:lpstr>IBM Plex Sans ExtraLight</vt:lpstr>
      <vt:lpstr>IBM Plex Sans Light</vt:lpstr>
      <vt:lpstr>IBM Plex Sans SemiBold</vt:lpstr>
      <vt:lpstr>Source Code Pro</vt:lpstr>
      <vt:lpstr>IBM presentation template</vt:lpstr>
      <vt:lpstr>REST vs. GraphQL vs. gRPC: Which API to Choose?</vt:lpstr>
      <vt:lpstr>Your presenters</vt:lpstr>
      <vt:lpstr>Our Agenda</vt:lpstr>
      <vt:lpstr>Introduction: What do we assume as a standard for API development?</vt:lpstr>
      <vt:lpstr>REST</vt:lpstr>
      <vt:lpstr>REST: Architectural Style</vt:lpstr>
      <vt:lpstr>REST: Demo time</vt:lpstr>
      <vt:lpstr>REST: Pros &amp; Cons</vt:lpstr>
      <vt:lpstr>GraphQL</vt:lpstr>
      <vt:lpstr>GraphQL: Architectural Style</vt:lpstr>
      <vt:lpstr>GraphQL: Demo time</vt:lpstr>
      <vt:lpstr>GraphQL: Pros &amp; Cons</vt:lpstr>
      <vt:lpstr>gRPC</vt:lpstr>
      <vt:lpstr>gRPC: Architectural Style</vt:lpstr>
      <vt:lpstr>gRPC: Demo time</vt:lpstr>
      <vt:lpstr>Note on Protocol Buffer Compiler</vt:lpstr>
      <vt:lpstr>gRPC: Pros &amp; Cons</vt:lpstr>
      <vt:lpstr>Which API to Choose for your next project?  </vt:lpstr>
      <vt:lpstr>Which API to Choose?  Things to Consider 1/2 </vt:lpstr>
      <vt:lpstr>Which API to Choose?  Things to Consider 2/2 </vt:lpstr>
      <vt:lpstr>Intended Usage </vt:lpstr>
      <vt:lpstr>Each of the three API architectural styles has its benefits.   However, there’s no one-size-fits-all approach, and which approach we choose will depend on our use case.  We don’t have to make a single choice every time.   We can also mix and match different styles in our solution architecture.  Different API styles can be applied in different application layers where it makes sense.</vt:lpstr>
      <vt:lpstr>Summary</vt:lpstr>
      <vt:lpstr>That’s all from us! Questions?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64/86/130pt title,  5 lines maximum,  sentence case</dc:title>
  <dc:subject/>
  <dc:creator>Daniel Strmecki</dc:creator>
  <cp:keywords/>
  <dc:description/>
  <cp:lastModifiedBy>Daniel Strmecki</cp:lastModifiedBy>
  <cp:revision>39</cp:revision>
  <cp:lastPrinted>2019-04-25T15:14:05Z</cp:lastPrinted>
  <dcterms:created xsi:type="dcterms:W3CDTF">2023-10-06T11:11:26Z</dcterms:created>
  <dcterms:modified xsi:type="dcterms:W3CDTF">2023-10-13T13:00:45Z</dcterms:modified>
  <cp:category/>
</cp:coreProperties>
</file>