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6" r:id="rId12"/>
    <p:sldId id="268" r:id="rId13"/>
    <p:sldId id="267" r:id="rId14"/>
  </p:sldIdLst>
  <p:sldSz cx="12192000" cy="6858000"/>
  <p:notesSz cx="6797675" cy="9926638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3" userDrawn="1">
          <p15:clr>
            <a:srgbClr val="A4A3A4"/>
          </p15:clr>
        </p15:guide>
        <p15:guide id="2" orient="horz" pos="96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4043" userDrawn="1">
          <p15:clr>
            <a:srgbClr val="A4A3A4"/>
          </p15:clr>
        </p15:guide>
        <p15:guide id="5" orient="horz" pos="4207" userDrawn="1">
          <p15:clr>
            <a:srgbClr val="A4A3A4"/>
          </p15:clr>
        </p15:guide>
        <p15:guide id="6" pos="3611" userDrawn="1">
          <p15:clr>
            <a:srgbClr val="A4A3A4"/>
          </p15:clr>
        </p15:guide>
        <p15:guide id="7" pos="4081" userDrawn="1">
          <p15:clr>
            <a:srgbClr val="A4A3A4"/>
          </p15:clr>
        </p15:guide>
        <p15:guide id="8" pos="7275" userDrawn="1">
          <p15:clr>
            <a:srgbClr val="A4A3A4"/>
          </p15:clr>
        </p15:guide>
        <p15:guide id="9" pos="1905" userDrawn="1">
          <p15:clr>
            <a:srgbClr val="A4A3A4"/>
          </p15:clr>
        </p15:guide>
        <p15:guide id="10" pos="393" userDrawn="1">
          <p15:clr>
            <a:srgbClr val="A4A3A4"/>
          </p15:clr>
        </p15:guide>
        <p15:guide id="11" orient="horz" pos="957" userDrawn="1">
          <p15:clr>
            <a:srgbClr val="A4A3A4"/>
          </p15:clr>
        </p15:guide>
        <p15:guide id="12" orient="horz" pos="4175" userDrawn="1">
          <p15:clr>
            <a:srgbClr val="A4A3A4"/>
          </p15:clr>
        </p15:guide>
        <p15:guide id="13" pos="5773" userDrawn="1">
          <p15:clr>
            <a:srgbClr val="A4A3A4"/>
          </p15:clr>
        </p15:guide>
        <p15:guide id="14" pos="4140" userDrawn="1">
          <p15:clr>
            <a:srgbClr val="A4A3A4"/>
          </p15:clr>
        </p15:guide>
        <p15:guide id="15" pos="5752" userDrawn="1">
          <p15:clr>
            <a:srgbClr val="A4A3A4"/>
          </p15:clr>
        </p15:guide>
        <p15:guide id="16" orient="horz" pos="3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  <a:srgbClr val="25B7BC"/>
    <a:srgbClr val="23A638"/>
    <a:srgbClr val="76B729"/>
    <a:srgbClr val="FBB900"/>
    <a:srgbClr val="482583"/>
    <a:srgbClr val="E50046"/>
    <a:srgbClr val="E84E0E"/>
    <a:srgbClr val="007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37060" autoAdjust="0"/>
  </p:normalViewPr>
  <p:slideViewPr>
    <p:cSldViewPr>
      <p:cViewPr varScale="1">
        <p:scale>
          <a:sx n="31" d="100"/>
          <a:sy n="31" d="100"/>
        </p:scale>
        <p:origin x="2534" y="43"/>
      </p:cViewPr>
      <p:guideLst>
        <p:guide orient="horz" pos="643"/>
        <p:guide orient="horz" pos="964"/>
        <p:guide orient="horz" pos="2160"/>
        <p:guide orient="horz" pos="4043"/>
        <p:guide orient="horz" pos="4207"/>
        <p:guide pos="3611"/>
        <p:guide pos="4081"/>
        <p:guide pos="7275"/>
        <p:guide pos="1905"/>
        <p:guide pos="393"/>
        <p:guide orient="horz" pos="957"/>
        <p:guide orient="horz" pos="4175"/>
        <p:guide pos="5773"/>
        <p:guide pos="4140"/>
        <p:guide pos="5752"/>
        <p:guide orient="horz" pos="3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>
      <p:cViewPr varScale="1">
        <p:scale>
          <a:sx n="59" d="100"/>
          <a:sy n="59" d="100"/>
        </p:scale>
        <p:origin x="3235" y="58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4AF48-F642-49ED-B14C-98398C9C4183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0A193B6-CF89-4F87-A3D0-9F2CFF28EBDD}">
      <dgm:prSet phldrT="[Text]" custT="1"/>
      <dgm:spPr/>
      <dgm:t>
        <a:bodyPr/>
        <a:lstStyle/>
        <a:p>
          <a:pPr algn="ctr"/>
          <a:r>
            <a:rPr lang="hr-HR" sz="1400" b="1" dirty="0"/>
            <a:t>Data </a:t>
          </a:r>
          <a:r>
            <a:rPr lang="hr-HR" sz="1400" b="1" dirty="0" err="1"/>
            <a:t>security</a:t>
          </a:r>
          <a:endParaRPr lang="en-US" sz="1400" b="1" dirty="0"/>
        </a:p>
      </dgm:t>
    </dgm:pt>
    <dgm:pt modelId="{E9094B10-BBE1-4921-841C-7F2E5FCAB2CE}" type="parTrans" cxnId="{6FB4FEFD-3072-4D49-8B2C-E2400C43C6CC}">
      <dgm:prSet/>
      <dgm:spPr/>
      <dgm:t>
        <a:bodyPr/>
        <a:lstStyle/>
        <a:p>
          <a:endParaRPr lang="en-US"/>
        </a:p>
      </dgm:t>
    </dgm:pt>
    <dgm:pt modelId="{A04D085F-8082-4459-86ED-622AB583DDAF}" type="sibTrans" cxnId="{6FB4FEFD-3072-4D49-8B2C-E2400C43C6CC}">
      <dgm:prSet/>
      <dgm:spPr/>
      <dgm:t>
        <a:bodyPr/>
        <a:lstStyle/>
        <a:p>
          <a:endParaRPr lang="en-US"/>
        </a:p>
      </dgm:t>
    </dgm:pt>
    <dgm:pt modelId="{0269E2E2-2E71-4DFF-8295-8C74C29372FF}">
      <dgm:prSet phldrT="[Text]" custT="1"/>
      <dgm:spPr/>
      <dgm:t>
        <a:bodyPr/>
        <a:lstStyle/>
        <a:p>
          <a:pPr algn="ctr"/>
          <a:r>
            <a:rPr lang="hr-HR" sz="1400" b="1" dirty="0" err="1"/>
            <a:t>Application</a:t>
          </a:r>
          <a:r>
            <a:rPr lang="hr-HR" sz="1400" b="1" dirty="0"/>
            <a:t> </a:t>
          </a:r>
          <a:r>
            <a:rPr lang="hr-HR" sz="1400" b="1" dirty="0" err="1"/>
            <a:t>security</a:t>
          </a:r>
          <a:endParaRPr lang="en-US" sz="1400" b="1" dirty="0"/>
        </a:p>
      </dgm:t>
    </dgm:pt>
    <dgm:pt modelId="{0E59B899-CCDD-499F-A702-AFAE87DB77A4}" type="parTrans" cxnId="{2A729D83-B2B6-4296-B6FF-0B95F7CADD34}">
      <dgm:prSet/>
      <dgm:spPr/>
      <dgm:t>
        <a:bodyPr/>
        <a:lstStyle/>
        <a:p>
          <a:endParaRPr lang="en-US"/>
        </a:p>
      </dgm:t>
    </dgm:pt>
    <dgm:pt modelId="{7CF9F485-A645-4105-B4C8-6B7BD4F0624D}" type="sibTrans" cxnId="{2A729D83-B2B6-4296-B6FF-0B95F7CADD34}">
      <dgm:prSet/>
      <dgm:spPr/>
      <dgm:t>
        <a:bodyPr/>
        <a:lstStyle/>
        <a:p>
          <a:endParaRPr lang="en-US"/>
        </a:p>
      </dgm:t>
    </dgm:pt>
    <dgm:pt modelId="{3B5A6BD8-64B5-4A1C-8A8E-42CA7C7CCA5D}">
      <dgm:prSet phldrT="[Text]"/>
      <dgm:spPr/>
      <dgm:t>
        <a:bodyPr/>
        <a:lstStyle/>
        <a:p>
          <a:endParaRPr lang="hr-HR" dirty="0"/>
        </a:p>
      </dgm:t>
    </dgm:pt>
    <dgm:pt modelId="{3FF288A0-2EC3-4B81-A02D-B5EBFDBBF4A5}" type="sibTrans" cxnId="{7DBC7DB2-4AC8-47DA-A6B2-8303C1942553}">
      <dgm:prSet/>
      <dgm:spPr/>
      <dgm:t>
        <a:bodyPr/>
        <a:lstStyle/>
        <a:p>
          <a:endParaRPr lang="en-US"/>
        </a:p>
      </dgm:t>
    </dgm:pt>
    <dgm:pt modelId="{A02F2B49-A695-4734-BAB6-ED478F23C2B2}" type="parTrans" cxnId="{7DBC7DB2-4AC8-47DA-A6B2-8303C1942553}">
      <dgm:prSet/>
      <dgm:spPr/>
      <dgm:t>
        <a:bodyPr/>
        <a:lstStyle/>
        <a:p>
          <a:endParaRPr lang="en-US"/>
        </a:p>
      </dgm:t>
    </dgm:pt>
    <dgm:pt modelId="{44526647-6282-4CF6-89B3-D7D971660C9A}">
      <dgm:prSet phldrT="[Text]" phldr="1"/>
      <dgm:spPr/>
      <dgm:t>
        <a:bodyPr/>
        <a:lstStyle/>
        <a:p>
          <a:endParaRPr lang="en-US" dirty="0"/>
        </a:p>
      </dgm:t>
    </dgm:pt>
    <dgm:pt modelId="{9C76A1A9-529F-4F5D-B161-FC3F008808B3}" type="sibTrans" cxnId="{02CD1FAD-EF76-4AA0-8800-EBC95B202961}">
      <dgm:prSet/>
      <dgm:spPr/>
      <dgm:t>
        <a:bodyPr/>
        <a:lstStyle/>
        <a:p>
          <a:endParaRPr lang="en-US"/>
        </a:p>
      </dgm:t>
    </dgm:pt>
    <dgm:pt modelId="{118A60FF-1D91-4EB7-8DA0-6B7DA70F4C5C}" type="parTrans" cxnId="{02CD1FAD-EF76-4AA0-8800-EBC95B202961}">
      <dgm:prSet/>
      <dgm:spPr/>
      <dgm:t>
        <a:bodyPr/>
        <a:lstStyle/>
        <a:p>
          <a:endParaRPr lang="en-US"/>
        </a:p>
      </dgm:t>
    </dgm:pt>
    <dgm:pt modelId="{6AC4BA1D-C758-4CBA-BDD9-BB391DE18F84}" type="pres">
      <dgm:prSet presAssocID="{58F4AF48-F642-49ED-B14C-98398C9C4183}" presName="Name0" presStyleCnt="0">
        <dgm:presLayoutVars>
          <dgm:dir/>
        </dgm:presLayoutVars>
      </dgm:prSet>
      <dgm:spPr/>
    </dgm:pt>
    <dgm:pt modelId="{F45BF1DC-8F01-46D4-BE60-505712DF9F84}" type="pres">
      <dgm:prSet presAssocID="{70A193B6-CF89-4F87-A3D0-9F2CFF28EBDD}" presName="withChildren" presStyleCnt="0"/>
      <dgm:spPr/>
    </dgm:pt>
    <dgm:pt modelId="{E4B95B89-431D-431F-974A-804A94387E30}" type="pres">
      <dgm:prSet presAssocID="{70A193B6-CF89-4F87-A3D0-9F2CFF28EBDD}" presName="bigCircle" presStyleLbl="vennNode1" presStyleIdx="0" presStyleCnt="4" custLinFactNeighborX="4972" custLinFactNeighborY="1400"/>
      <dgm:spPr/>
    </dgm:pt>
    <dgm:pt modelId="{80E24D62-29FA-403E-86AF-1933F77A8EB5}" type="pres">
      <dgm:prSet presAssocID="{70A193B6-CF89-4F87-A3D0-9F2CFF28EBDD}" presName="medCircle" presStyleLbl="vennNode1" presStyleIdx="1" presStyleCnt="4"/>
      <dgm:spPr/>
    </dgm:pt>
    <dgm:pt modelId="{70E524EF-7952-44F1-AF74-B98B31A9872C}" type="pres">
      <dgm:prSet presAssocID="{70A193B6-CF89-4F87-A3D0-9F2CFF28EBDD}" presName="txLvl1" presStyleLbl="revTx" presStyleIdx="0" presStyleCnt="4" custLinFactY="100000" custLinFactNeighborX="-7165" custLinFactNeighborY="100351"/>
      <dgm:spPr/>
    </dgm:pt>
    <dgm:pt modelId="{F1495DD0-1C1F-407E-901D-E06EA5E2FBDA}" type="pres">
      <dgm:prSet presAssocID="{70A193B6-CF89-4F87-A3D0-9F2CFF28EBDD}" presName="lin" presStyleCnt="0"/>
      <dgm:spPr/>
    </dgm:pt>
    <dgm:pt modelId="{9AD981F9-2445-415E-AB84-53E5003362A1}" type="pres">
      <dgm:prSet presAssocID="{3B5A6BD8-64B5-4A1C-8A8E-42CA7C7CCA5D}" presName="txLvl2" presStyleLbl="revTx" presStyleIdx="1" presStyleCnt="4"/>
      <dgm:spPr/>
    </dgm:pt>
    <dgm:pt modelId="{DEA5B90D-8E6E-4224-A939-5CF9D77E9850}" type="pres">
      <dgm:prSet presAssocID="{70A193B6-CF89-4F87-A3D0-9F2CFF28EBDD}" presName="overlap" presStyleCnt="0"/>
      <dgm:spPr/>
    </dgm:pt>
    <dgm:pt modelId="{25FEC459-0929-48C3-849A-A8D8DB12D388}" type="pres">
      <dgm:prSet presAssocID="{0269E2E2-2E71-4DFF-8295-8C74C29372FF}" presName="withChildren" presStyleCnt="0"/>
      <dgm:spPr/>
    </dgm:pt>
    <dgm:pt modelId="{82FA1F12-D733-48DF-861C-3821C692B439}" type="pres">
      <dgm:prSet presAssocID="{0269E2E2-2E71-4DFF-8295-8C74C29372FF}" presName="bigCircle" presStyleLbl="vennNode1" presStyleIdx="2" presStyleCnt="4" custLinFactNeighborX="4972" custLinFactNeighborY="202"/>
      <dgm:spPr/>
    </dgm:pt>
    <dgm:pt modelId="{933C5733-15CF-42A1-8444-23445548B409}" type="pres">
      <dgm:prSet presAssocID="{0269E2E2-2E71-4DFF-8295-8C74C29372FF}" presName="medCircle" presStyleLbl="vennNode1" presStyleIdx="3" presStyleCnt="4"/>
      <dgm:spPr/>
    </dgm:pt>
    <dgm:pt modelId="{8E3CF2B9-BA66-44B4-B3A0-7EEAFFBF1482}" type="pres">
      <dgm:prSet presAssocID="{0269E2E2-2E71-4DFF-8295-8C74C29372FF}" presName="txLvl1" presStyleLbl="revTx" presStyleIdx="2" presStyleCnt="4" custLinFactY="100000" custLinFactNeighborX="-7165" custLinFactNeighborY="113882"/>
      <dgm:spPr/>
    </dgm:pt>
    <dgm:pt modelId="{BB722A44-141B-4D27-9FC9-4E6C31755882}" type="pres">
      <dgm:prSet presAssocID="{0269E2E2-2E71-4DFF-8295-8C74C29372FF}" presName="lin" presStyleCnt="0"/>
      <dgm:spPr/>
    </dgm:pt>
    <dgm:pt modelId="{2B8736B2-F8D6-42DB-9F51-E6F4E66F22C3}" type="pres">
      <dgm:prSet presAssocID="{44526647-6282-4CF6-89B3-D7D971660C9A}" presName="txLvl2" presStyleLbl="revTx" presStyleIdx="3" presStyleCnt="4"/>
      <dgm:spPr/>
    </dgm:pt>
  </dgm:ptLst>
  <dgm:cxnLst>
    <dgm:cxn modelId="{71BC5528-6641-4AE2-90B1-75AF6B79EA8C}" type="presOf" srcId="{70A193B6-CF89-4F87-A3D0-9F2CFF28EBDD}" destId="{70E524EF-7952-44F1-AF74-B98B31A9872C}" srcOrd="0" destOrd="0" presId="urn:microsoft.com/office/officeart/2008/layout/VerticalCircleList"/>
    <dgm:cxn modelId="{164B7B5D-9D50-4276-AE7F-070233277E28}" type="presOf" srcId="{3B5A6BD8-64B5-4A1C-8A8E-42CA7C7CCA5D}" destId="{9AD981F9-2445-415E-AB84-53E5003362A1}" srcOrd="0" destOrd="0" presId="urn:microsoft.com/office/officeart/2008/layout/VerticalCircleList"/>
    <dgm:cxn modelId="{DAB1C241-DC76-4D08-B58D-E9079FFAE046}" type="presOf" srcId="{58F4AF48-F642-49ED-B14C-98398C9C4183}" destId="{6AC4BA1D-C758-4CBA-BDD9-BB391DE18F84}" srcOrd="0" destOrd="0" presId="urn:microsoft.com/office/officeart/2008/layout/VerticalCircleList"/>
    <dgm:cxn modelId="{2A729D83-B2B6-4296-B6FF-0B95F7CADD34}" srcId="{58F4AF48-F642-49ED-B14C-98398C9C4183}" destId="{0269E2E2-2E71-4DFF-8295-8C74C29372FF}" srcOrd="1" destOrd="0" parTransId="{0E59B899-CCDD-499F-A702-AFAE87DB77A4}" sibTransId="{7CF9F485-A645-4105-B4C8-6B7BD4F0624D}"/>
    <dgm:cxn modelId="{8E26C38E-FEC0-4133-9CF2-225219E3519A}" type="presOf" srcId="{44526647-6282-4CF6-89B3-D7D971660C9A}" destId="{2B8736B2-F8D6-42DB-9F51-E6F4E66F22C3}" srcOrd="0" destOrd="0" presId="urn:microsoft.com/office/officeart/2008/layout/VerticalCircleList"/>
    <dgm:cxn modelId="{91D4A6A0-DB56-4178-A2B4-AE41A8903A99}" type="presOf" srcId="{0269E2E2-2E71-4DFF-8295-8C74C29372FF}" destId="{8E3CF2B9-BA66-44B4-B3A0-7EEAFFBF1482}" srcOrd="0" destOrd="0" presId="urn:microsoft.com/office/officeart/2008/layout/VerticalCircleList"/>
    <dgm:cxn modelId="{02CD1FAD-EF76-4AA0-8800-EBC95B202961}" srcId="{0269E2E2-2E71-4DFF-8295-8C74C29372FF}" destId="{44526647-6282-4CF6-89B3-D7D971660C9A}" srcOrd="0" destOrd="0" parTransId="{118A60FF-1D91-4EB7-8DA0-6B7DA70F4C5C}" sibTransId="{9C76A1A9-529F-4F5D-B161-FC3F008808B3}"/>
    <dgm:cxn modelId="{7DBC7DB2-4AC8-47DA-A6B2-8303C1942553}" srcId="{70A193B6-CF89-4F87-A3D0-9F2CFF28EBDD}" destId="{3B5A6BD8-64B5-4A1C-8A8E-42CA7C7CCA5D}" srcOrd="0" destOrd="0" parTransId="{A02F2B49-A695-4734-BAB6-ED478F23C2B2}" sibTransId="{3FF288A0-2EC3-4B81-A02D-B5EBFDBBF4A5}"/>
    <dgm:cxn modelId="{6FB4FEFD-3072-4D49-8B2C-E2400C43C6CC}" srcId="{58F4AF48-F642-49ED-B14C-98398C9C4183}" destId="{70A193B6-CF89-4F87-A3D0-9F2CFF28EBDD}" srcOrd="0" destOrd="0" parTransId="{E9094B10-BBE1-4921-841C-7F2E5FCAB2CE}" sibTransId="{A04D085F-8082-4459-86ED-622AB583DDAF}"/>
    <dgm:cxn modelId="{4EE3E7C1-7F07-40BE-ADA2-7F73A2CF8DF9}" type="presParOf" srcId="{6AC4BA1D-C758-4CBA-BDD9-BB391DE18F84}" destId="{F45BF1DC-8F01-46D4-BE60-505712DF9F84}" srcOrd="0" destOrd="0" presId="urn:microsoft.com/office/officeart/2008/layout/VerticalCircleList"/>
    <dgm:cxn modelId="{36D089E7-8A63-42DA-A246-25DEE3272959}" type="presParOf" srcId="{F45BF1DC-8F01-46D4-BE60-505712DF9F84}" destId="{E4B95B89-431D-431F-974A-804A94387E30}" srcOrd="0" destOrd="0" presId="urn:microsoft.com/office/officeart/2008/layout/VerticalCircleList"/>
    <dgm:cxn modelId="{A0BA3EC6-D2B1-4858-8DC7-0D09DDD3C872}" type="presParOf" srcId="{F45BF1DC-8F01-46D4-BE60-505712DF9F84}" destId="{80E24D62-29FA-403E-86AF-1933F77A8EB5}" srcOrd="1" destOrd="0" presId="urn:microsoft.com/office/officeart/2008/layout/VerticalCircleList"/>
    <dgm:cxn modelId="{6FDE5426-5CF1-4F43-A54B-9C5A5621BAB7}" type="presParOf" srcId="{F45BF1DC-8F01-46D4-BE60-505712DF9F84}" destId="{70E524EF-7952-44F1-AF74-B98B31A9872C}" srcOrd="2" destOrd="0" presId="urn:microsoft.com/office/officeart/2008/layout/VerticalCircleList"/>
    <dgm:cxn modelId="{FB5BFAE4-1916-4F4F-A5D5-A0F51DAC005A}" type="presParOf" srcId="{F45BF1DC-8F01-46D4-BE60-505712DF9F84}" destId="{F1495DD0-1C1F-407E-901D-E06EA5E2FBDA}" srcOrd="3" destOrd="0" presId="urn:microsoft.com/office/officeart/2008/layout/VerticalCircleList"/>
    <dgm:cxn modelId="{834A639E-D269-4E76-A17D-832DC7B466FF}" type="presParOf" srcId="{F1495DD0-1C1F-407E-901D-E06EA5E2FBDA}" destId="{9AD981F9-2445-415E-AB84-53E5003362A1}" srcOrd="0" destOrd="0" presId="urn:microsoft.com/office/officeart/2008/layout/VerticalCircleList"/>
    <dgm:cxn modelId="{0718AA00-E9F0-4C8D-9428-D8E5517D2D31}" type="presParOf" srcId="{6AC4BA1D-C758-4CBA-BDD9-BB391DE18F84}" destId="{DEA5B90D-8E6E-4224-A939-5CF9D77E9850}" srcOrd="1" destOrd="0" presId="urn:microsoft.com/office/officeart/2008/layout/VerticalCircleList"/>
    <dgm:cxn modelId="{BD5A40F6-CDF7-414C-BD55-30BF504C2556}" type="presParOf" srcId="{6AC4BA1D-C758-4CBA-BDD9-BB391DE18F84}" destId="{25FEC459-0929-48C3-849A-A8D8DB12D388}" srcOrd="2" destOrd="0" presId="urn:microsoft.com/office/officeart/2008/layout/VerticalCircleList"/>
    <dgm:cxn modelId="{22262C30-018A-4700-BE26-AF6134CD05B7}" type="presParOf" srcId="{25FEC459-0929-48C3-849A-A8D8DB12D388}" destId="{82FA1F12-D733-48DF-861C-3821C692B439}" srcOrd="0" destOrd="0" presId="urn:microsoft.com/office/officeart/2008/layout/VerticalCircleList"/>
    <dgm:cxn modelId="{29A62C19-1B19-4954-B4F5-14828D9A5139}" type="presParOf" srcId="{25FEC459-0929-48C3-849A-A8D8DB12D388}" destId="{933C5733-15CF-42A1-8444-23445548B409}" srcOrd="1" destOrd="0" presId="urn:microsoft.com/office/officeart/2008/layout/VerticalCircleList"/>
    <dgm:cxn modelId="{72736ACD-2B68-4732-9760-F741F0DEF152}" type="presParOf" srcId="{25FEC459-0929-48C3-849A-A8D8DB12D388}" destId="{8E3CF2B9-BA66-44B4-B3A0-7EEAFFBF1482}" srcOrd="2" destOrd="0" presId="urn:microsoft.com/office/officeart/2008/layout/VerticalCircleList"/>
    <dgm:cxn modelId="{D5EC66F3-2F48-47A3-9C0D-DC9AD2771616}" type="presParOf" srcId="{25FEC459-0929-48C3-849A-A8D8DB12D388}" destId="{BB722A44-141B-4D27-9FC9-4E6C31755882}" srcOrd="3" destOrd="0" presId="urn:microsoft.com/office/officeart/2008/layout/VerticalCircleList"/>
    <dgm:cxn modelId="{E9A0A399-3AE7-42B8-A8F6-5483F835A305}" type="presParOf" srcId="{BB722A44-141B-4D27-9FC9-4E6C31755882}" destId="{2B8736B2-F8D6-42DB-9F51-E6F4E66F22C3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95B89-431D-431F-974A-804A94387E30}">
      <dsp:nvSpPr>
        <dsp:cNvPr id="0" name=""/>
        <dsp:cNvSpPr/>
      </dsp:nvSpPr>
      <dsp:spPr>
        <a:xfrm>
          <a:off x="4352511" y="35047"/>
          <a:ext cx="2385240" cy="238524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0E24D62-29FA-403E-86AF-1933F77A8EB5}">
      <dsp:nvSpPr>
        <dsp:cNvPr id="0" name=""/>
        <dsp:cNvSpPr/>
      </dsp:nvSpPr>
      <dsp:spPr>
        <a:xfrm>
          <a:off x="4346750" y="101833"/>
          <a:ext cx="429343" cy="429343"/>
        </a:xfrm>
        <a:prstGeom prst="ellipse">
          <a:avLst/>
        </a:prstGeom>
        <a:solidFill>
          <a:schemeClr val="accent3">
            <a:alpha val="50000"/>
            <a:hueOff val="2823165"/>
            <a:satOff val="-1628"/>
            <a:lumOff val="4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E524EF-7952-44F1-AF74-B98B31A9872C}">
      <dsp:nvSpPr>
        <dsp:cNvPr id="0" name=""/>
        <dsp:cNvSpPr/>
      </dsp:nvSpPr>
      <dsp:spPr>
        <a:xfrm>
          <a:off x="4396876" y="962027"/>
          <a:ext cx="2296522" cy="42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/>
            <a:t>Data </a:t>
          </a:r>
          <a:r>
            <a:rPr lang="hr-HR" sz="1400" b="1" kern="1200" dirty="0" err="1"/>
            <a:t>security</a:t>
          </a:r>
          <a:endParaRPr lang="en-US" sz="1400" b="1" kern="1200" dirty="0"/>
        </a:p>
      </dsp:txBody>
      <dsp:txXfrm>
        <a:off x="4396876" y="962027"/>
        <a:ext cx="2296522" cy="429343"/>
      </dsp:txXfrm>
    </dsp:sp>
    <dsp:sp modelId="{9AD981F9-2445-415E-AB84-53E5003362A1}">
      <dsp:nvSpPr>
        <dsp:cNvPr id="0" name=""/>
        <dsp:cNvSpPr/>
      </dsp:nvSpPr>
      <dsp:spPr>
        <a:xfrm>
          <a:off x="4561422" y="531177"/>
          <a:ext cx="2296522" cy="14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000" kern="1200" dirty="0"/>
        </a:p>
      </dsp:txBody>
      <dsp:txXfrm>
        <a:off x="4561422" y="531177"/>
        <a:ext cx="2296522" cy="140400"/>
      </dsp:txXfrm>
    </dsp:sp>
    <dsp:sp modelId="{82FA1F12-D733-48DF-861C-3821C692B439}">
      <dsp:nvSpPr>
        <dsp:cNvPr id="0" name=""/>
        <dsp:cNvSpPr/>
      </dsp:nvSpPr>
      <dsp:spPr>
        <a:xfrm>
          <a:off x="4352511" y="2155009"/>
          <a:ext cx="2385240" cy="2385240"/>
        </a:xfrm>
        <a:prstGeom prst="ellipse">
          <a:avLst/>
        </a:prstGeom>
        <a:solidFill>
          <a:schemeClr val="accent3">
            <a:alpha val="50000"/>
            <a:hueOff val="5646330"/>
            <a:satOff val="-3257"/>
            <a:lumOff val="8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33C5733-15CF-42A1-8444-23445548B409}">
      <dsp:nvSpPr>
        <dsp:cNvPr id="0" name=""/>
        <dsp:cNvSpPr/>
      </dsp:nvSpPr>
      <dsp:spPr>
        <a:xfrm>
          <a:off x="4346750" y="2253535"/>
          <a:ext cx="429343" cy="429343"/>
        </a:xfrm>
        <a:prstGeom prst="ellipse">
          <a:avLst/>
        </a:prstGeom>
        <a:solidFill>
          <a:schemeClr val="accent3">
            <a:alpha val="50000"/>
            <a:hueOff val="8469495"/>
            <a:satOff val="-4885"/>
            <a:lumOff val="131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3CF2B9-BA66-44B4-B3A0-7EEAFFBF1482}">
      <dsp:nvSpPr>
        <dsp:cNvPr id="0" name=""/>
        <dsp:cNvSpPr/>
      </dsp:nvSpPr>
      <dsp:spPr>
        <a:xfrm>
          <a:off x="4396876" y="3171823"/>
          <a:ext cx="2296522" cy="429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b="1" kern="1200" dirty="0" err="1"/>
            <a:t>Application</a:t>
          </a:r>
          <a:r>
            <a:rPr lang="hr-HR" sz="1400" b="1" kern="1200" dirty="0"/>
            <a:t> </a:t>
          </a:r>
          <a:r>
            <a:rPr lang="hr-HR" sz="1400" b="1" kern="1200" dirty="0" err="1"/>
            <a:t>security</a:t>
          </a:r>
          <a:endParaRPr lang="en-US" sz="1400" b="1" kern="1200" dirty="0"/>
        </a:p>
      </dsp:txBody>
      <dsp:txXfrm>
        <a:off x="4396876" y="3171823"/>
        <a:ext cx="2296522" cy="429343"/>
      </dsp:txXfrm>
    </dsp:sp>
    <dsp:sp modelId="{2B8736B2-F8D6-42DB-9F51-E6F4E66F22C3}">
      <dsp:nvSpPr>
        <dsp:cNvPr id="0" name=""/>
        <dsp:cNvSpPr/>
      </dsp:nvSpPr>
      <dsp:spPr>
        <a:xfrm>
          <a:off x="4561422" y="2682879"/>
          <a:ext cx="2296522" cy="166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561422" y="2682879"/>
        <a:ext cx="2296522" cy="166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53B8-FB04-4AB0-A080-AB7AE9E56315}" type="datetimeFigureOut">
              <a:rPr lang="de-DE" smtClean="0"/>
              <a:pPr/>
              <a:t>16.10.2023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B928E-9091-4764-9D3D-C4097BD9781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2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91BE1-7962-4D26-99A9-07CE70F19314}" type="datetimeFigureOut">
              <a:rPr lang="de-DE" smtClean="0"/>
              <a:pPr/>
              <a:t>16.10.2023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9F13D-5E3F-4C20-ADC0-C88A2660A513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792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8539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64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593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437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804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292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514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5783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009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497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92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370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9F13D-5E3F-4C20-ADC0-C88A2660A51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739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 AVL Compa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xt_Autor1">
            <a:extLst>
              <a:ext uri="{FF2B5EF4-FFF2-40B4-BE49-F238E27FC236}">
                <a16:creationId xmlns:a16="http://schemas.microsoft.com/office/drawing/2014/main" id="{7EB48C31-1C1C-4AC0-9CDA-B24163F55365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Eugen Božić</a:t>
            </a: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E91BB1B9-E479-4743-8939-B483D46886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1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000" cap="none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Presentation Subline Lorem Ipsum</a:t>
            </a: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FE79A73F-8F28-4543-AF07-21C524AF4027}"/>
              </a:ext>
            </a:extLst>
          </p:cNvPr>
          <p:cNvSpPr txBox="1">
            <a:spLocks/>
          </p:cNvSpPr>
          <p:nvPr userDrawn="1"/>
        </p:nvSpPr>
        <p:spPr>
          <a:xfrm>
            <a:off x="720000" y="6487200"/>
            <a:ext cx="5770800" cy="153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None/>
              <a:defRPr sz="2400" kern="1200" cap="none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19170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828754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438339" indent="0" algn="ctr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999999"/>
              </a:buClr>
              <a:buFont typeface="Wingdings" pitchFamily="2" charset="2"/>
              <a:buNone/>
              <a:tabLst/>
              <a:defRPr sz="1867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000" spc="0" baseline="0"/>
              <a:t>AVL-AST d.o.o</a:t>
            </a:r>
            <a:endParaRPr lang="en-US" sz="1000" spc="0" baseline="0" dirty="0"/>
          </a:p>
        </p:txBody>
      </p:sp>
      <p:sp>
        <p:nvSpPr>
          <p:cNvPr id="13" name="Rechteck 9">
            <a:extLst>
              <a:ext uri="{FF2B5EF4-FFF2-40B4-BE49-F238E27FC236}">
                <a16:creationId xmlns:a16="http://schemas.microsoft.com/office/drawing/2014/main" id="{C455AFA5-0E52-48FF-9DD8-8D0EC2B7FCA8}"/>
              </a:ext>
            </a:extLst>
          </p:cNvPr>
          <p:cNvSpPr/>
          <p:nvPr userDrawn="1"/>
        </p:nvSpPr>
        <p:spPr>
          <a:xfrm>
            <a:off x="10573200" y="6778800"/>
            <a:ext cx="766800" cy="1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120000" bIns="0" rtlCol="0" anchor="ctr"/>
          <a:lstStyle/>
          <a:p>
            <a:pPr algn="l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6AAD1F99-9957-4E40-AC89-A11B14E65CC7}"/>
              </a:ext>
            </a:extLst>
          </p:cNvPr>
          <p:cNvSpPr/>
          <p:nvPr userDrawn="1"/>
        </p:nvSpPr>
        <p:spPr bwMode="auto">
          <a:xfrm>
            <a:off x="10573200" y="6487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defTabSz="914400"/>
            <a:r>
              <a:rPr lang="en-US" sz="1000" noProof="0">
                <a:solidFill>
                  <a:schemeClr val="bg1"/>
                </a:solidFill>
              </a:rPr>
              <a:t>Public</a:t>
            </a:r>
            <a:endParaRPr lang="en-US" sz="1000" noProof="0" dirty="0">
              <a:solidFill>
                <a:schemeClr val="bg1"/>
              </a:solidFill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8331BFAB-634F-45AC-8E8E-BD021F239E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80E33B2F-61F2-470C-AE4F-4E485D4496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4800"/>
            <a:ext cx="6840000" cy="1404000"/>
          </a:xfrm>
        </p:spPr>
        <p:txBody>
          <a:bodyPr rIns="0" bIns="3600"/>
          <a:lstStyle>
            <a:lvl1pPr>
              <a:lnSpc>
                <a:spcPct val="11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Document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8170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64CFA-73FA-4FF9-BEC5-7476321DE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BDE48523-E91D-4264-A7A6-11520E830BF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50024BE-BB11-455C-9C32-C6F174DEDF7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1384" y="1473778"/>
            <a:ext cx="1292222" cy="1453642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A57364B-2E8A-4DED-8C23-B41533E644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3873505"/>
            <a:ext cx="3393105" cy="2222496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Insert CV here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F936F3F-0DB3-4406-95A9-53C8740C4D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84" y="3095905"/>
            <a:ext cx="3393107" cy="77760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94F8C6D-7A18-4EE5-BCA4-92CEBC65D89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8979" y="1473778"/>
            <a:ext cx="1292222" cy="1453642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3E922AD-3780-4C63-8C45-109F48698A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90249" y="3873505"/>
            <a:ext cx="3393105" cy="2222496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Insert CV here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E28267E6-B996-4D40-B08A-5CCAF7FEFD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90249" y="3095905"/>
            <a:ext cx="3393107" cy="77760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A28C7A6F-ABF2-4A43-8D86-4160AC0237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251200" y="1473778"/>
            <a:ext cx="1292222" cy="1453642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63BE500-E6E1-41BF-B02F-899E750513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49879" y="3873505"/>
            <a:ext cx="3393105" cy="2222496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Insert CV here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463F4C21-15EB-4DC7-ACFA-662867267B5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49877" y="3095905"/>
            <a:ext cx="3393107" cy="777600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Surname</a:t>
            </a:r>
          </a:p>
        </p:txBody>
      </p:sp>
    </p:spTree>
    <p:extLst>
      <p:ext uri="{BB962C8B-B14F-4D97-AF65-F5344CB8AC3E}">
        <p14:creationId xmlns:p14="http://schemas.microsoft.com/office/powerpoint/2010/main" val="148422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DA6DF-1BE3-4129-B261-15B4AF431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  <a:effectLst/>
        </p:spPr>
        <p:txBody>
          <a:bodyPr vert="horz" lIns="0" tIns="0" rIns="0" bIns="0" rtlCol="0" anchor="b">
            <a:noAutofit/>
          </a:bodyPr>
          <a:lstStyle>
            <a:lvl1pPr>
              <a:defRPr lang="en-US" dirty="0"/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Edit master title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03D7FC7-5652-472E-8C83-E01045B2CC1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552901"/>
            <a:ext cx="11091600" cy="4539600"/>
          </a:xfrm>
        </p:spPr>
        <p:txBody>
          <a:bodyPr vert="horz" lIns="0" tIns="0" rIns="0" bIns="0" rtlCol="0">
            <a:noAutofit/>
          </a:bodyPr>
          <a:lstStyle>
            <a:lvl1pPr marL="230400" indent="-230400"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noProof="0" dirty="0">
                <a:solidFill>
                  <a:schemeClr val="tx1"/>
                </a:solidFill>
              </a:defRPr>
            </a:lvl1pPr>
            <a:lvl2pPr marL="468312" indent="-285750">
              <a:buClr>
                <a:schemeClr val="tx1"/>
              </a:buClr>
              <a:buFont typeface="Symbol" panose="05050102010706020507" pitchFamily="18" charset="2"/>
              <a:buChar char="-"/>
              <a:defRPr lang="en-US" sz="1600" noProof="0" dirty="0">
                <a:solidFill>
                  <a:schemeClr val="tx1"/>
                </a:solidFill>
              </a:defRPr>
            </a:lvl2pPr>
            <a:lvl3pPr marL="654050" indent="-285750">
              <a:buClr>
                <a:schemeClr val="tx1"/>
              </a:buClr>
              <a:buFont typeface="Symbol" panose="05050102010706020507" pitchFamily="18" charset="2"/>
              <a:buChar char="-"/>
              <a:defRPr lang="en-US" sz="1400" noProof="0" dirty="0">
                <a:solidFill>
                  <a:schemeClr val="tx1"/>
                </a:solidFill>
              </a:defRPr>
            </a:lvl3pPr>
            <a:lvl4pPr marL="711200" indent="-171450">
              <a:buClr>
                <a:schemeClr val="tx1"/>
              </a:buClr>
              <a:buFont typeface="Symbol" panose="05050102010706020507" pitchFamily="18" charset="2"/>
              <a:buChar char="-"/>
              <a:defRPr lang="en-US" sz="1200" noProof="0" dirty="0">
                <a:solidFill>
                  <a:schemeClr val="tx1"/>
                </a:solidFill>
              </a:defRPr>
            </a:lvl4pPr>
            <a:lvl5pPr marL="884237" indent="-171450">
              <a:buClr>
                <a:schemeClr val="tx1"/>
              </a:buClr>
              <a:buFont typeface="Symbol" panose="05050102010706020507" pitchFamily="18" charset="2"/>
              <a:buChar char="-"/>
              <a:defRPr lang="en-US" sz="1200" baseline="0" noProof="0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160190B-0048-4000-BDD8-EDCAC1F7224F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90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467E53-0ECB-44E4-8214-E17991263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99057BB-C5BD-4152-A026-0153631531D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1">
            <a:extLst>
              <a:ext uri="{FF2B5EF4-FFF2-40B4-BE49-F238E27FC236}">
                <a16:creationId xmlns:a16="http://schemas.microsoft.com/office/drawing/2014/main" id="{2A8E013D-4992-49C9-BC42-2E6474D8BB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84CBC69-F283-44C8-8359-7F132A0A1A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844816"/>
            <a:ext cx="11091600" cy="4246384"/>
          </a:xfrm>
        </p:spPr>
        <p:txBody>
          <a:bodyPr vert="horz" lIns="0" tIns="0" rIns="0" bIns="0" rtlCol="0">
            <a:noAutofit/>
          </a:bodyPr>
          <a:lstStyle>
            <a:lvl1pPr marL="285750" indent="-285750">
              <a:buClrTx/>
              <a:buFont typeface="Wingdings" panose="05000000000000000000" pitchFamily="2" charset="2"/>
              <a:buChar char="§"/>
              <a:defRPr lang="en-US" sz="1600" noProof="0" dirty="0"/>
            </a:lvl1pPr>
            <a:lvl2pPr marL="529200" indent="-3420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4050" indent="-28575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145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73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32CAC-D4B3-4EFF-85DA-A481882BD4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FDDAAEB-910F-4AD6-B5FC-8BCFD7D7304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1B9EBB46-B58F-4690-A1A2-8316670E95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3" y="1551600"/>
            <a:ext cx="11091862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4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17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58F5988-2F8A-FC46-B779-E92988D9B88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52D3A8-61ED-40DD-874B-AA7B44A2FB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747269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5BD79-7A43-43DF-8987-4A120DE9A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581B439-E37C-48B5-B6AE-861F83BA0293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275022A4-AAC9-41D7-ABBF-14A3BEF5EF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138539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light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E56B6-AAB3-44E7-9DBE-5A57D120D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master title</a:t>
            </a:r>
            <a:endParaRPr lang="en-US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81CB0B6-4141-42EB-91C1-1F94880E09C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2140428-89FD-4420-AC86-E5B7AE016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7232"/>
            <a:ext cx="11091600" cy="828089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smtClean="0"/>
            </a:lvl1pPr>
            <a:lvl2pPr>
              <a:defRPr lang="de-DE" sz="1600" smtClean="0"/>
            </a:lvl2pPr>
            <a:lvl3pPr>
              <a:defRPr lang="de-DE" sz="1600" smtClean="0"/>
            </a:lvl3pPr>
            <a:lvl4pPr>
              <a:defRPr lang="de-DE" sz="1600" smtClean="0"/>
            </a:lvl4pPr>
            <a:lvl5pPr>
              <a:defRPr lang="en-US" sz="1600"/>
            </a:lvl5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</a:t>
            </a:r>
          </a:p>
        </p:txBody>
      </p:sp>
      <p:sp>
        <p:nvSpPr>
          <p:cNvPr id="10" name="Inhaltsplatzhalter 10">
            <a:extLst>
              <a:ext uri="{FF2B5EF4-FFF2-40B4-BE49-F238E27FC236}">
                <a16:creationId xmlns:a16="http://schemas.microsoft.com/office/drawing/2014/main" id="{7A47C04D-8C7C-4090-B21E-5A9F65CAA5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0863" y="1551600"/>
            <a:ext cx="11091862" cy="3857632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4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47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C0E89-4C4B-4F57-A235-49F9403B5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55C0B7A-1E72-460D-8173-6D2C2053D01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1AC0435-38D1-41F4-965E-67D8784B86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7232"/>
            <a:ext cx="11091600" cy="828089"/>
          </a:xfr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smtClean="0"/>
            </a:lvl1pPr>
            <a:lvl2pPr>
              <a:defRPr lang="de-DE" sz="1600" smtClean="0"/>
            </a:lvl2pPr>
            <a:lvl3pPr>
              <a:defRPr lang="de-DE" sz="1600" smtClean="0"/>
            </a:lvl3pPr>
            <a:lvl4pPr>
              <a:defRPr lang="de-DE" sz="1600" smtClean="0"/>
            </a:lvl4pPr>
            <a:lvl5pPr>
              <a:defRPr lang="en-US" sz="1600"/>
            </a:lvl5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 , key message in Verdana 14 pt</a:t>
            </a:r>
          </a:p>
        </p:txBody>
      </p:sp>
    </p:spTree>
    <p:extLst>
      <p:ext uri="{BB962C8B-B14F-4D97-AF65-F5344CB8AC3E}">
        <p14:creationId xmlns:p14="http://schemas.microsoft.com/office/powerpoint/2010/main" val="1211082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dark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54240-C216-4EDE-A6F1-C49C3EBDA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Edit master title</a:t>
            </a:r>
            <a:endParaRPr lang="en-US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32C638C-3785-497B-8243-F2D2FBEA6B8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00FDA6-3E19-4B8D-BFE5-4ED39B813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9078"/>
            <a:ext cx="11091600" cy="82808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dirty="0" smtClean="0"/>
            </a:lvl1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 , key message in Verdana 14 pt</a:t>
            </a:r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241837BA-008B-4E2A-81F4-BCF82A4822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0863" y="1551600"/>
            <a:ext cx="11091862" cy="3857632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4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Tx/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Second Level</a:t>
            </a:r>
          </a:p>
          <a:p>
            <a:pPr lvl="2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Third Level</a:t>
            </a:r>
          </a:p>
          <a:p>
            <a:pPr lvl="3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Fourth Level</a:t>
            </a:r>
          </a:p>
          <a:p>
            <a:pPr lvl="4">
              <a:buClr>
                <a:schemeClr val="bg1">
                  <a:lumMod val="65000"/>
                </a:schemeClr>
              </a:buClr>
            </a:pPr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2236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box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CE13F-B17B-487E-8BF6-64DCDFB35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9805064-3741-48D3-BE43-6DE1F6816D0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5708E4-803E-43BC-88EE-1944610DDF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00" y="5519078"/>
            <a:ext cx="11091600" cy="82808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0000" tIns="90000" rIns="90000" bIns="90000" rtlCol="0" anchor="ctr">
            <a:noAutofit/>
          </a:bodyPr>
          <a:lstStyle>
            <a:lvl1pPr>
              <a:defRPr lang="de-DE" sz="1400" dirty="0" smtClean="0"/>
            </a:lvl1pPr>
          </a:lstStyle>
          <a:p>
            <a:pPr lvl="0"/>
            <a:r>
              <a:rPr lang="en-US" noProof="0" dirty="0"/>
              <a:t>Edit takeaway box, key message in Verdana 14 pt / Edit takeaway box, key message in Verdana 14 pt / Edit takeaway box, key message in Verdana 14 pt , key message in Verdana 14 pt , key message in Verdana 14 pt , key message in Verdana 14 pt , key message in Verdana 14 pt , key message in Verdana 14 pt , key message in Verdana 14 pt</a:t>
            </a:r>
          </a:p>
        </p:txBody>
      </p:sp>
    </p:spTree>
    <p:extLst>
      <p:ext uri="{BB962C8B-B14F-4D97-AF65-F5344CB8AC3E}">
        <p14:creationId xmlns:p14="http://schemas.microsoft.com/office/powerpoint/2010/main" val="97544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 AVL Compan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9">
            <a:extLst>
              <a:ext uri="{FF2B5EF4-FFF2-40B4-BE49-F238E27FC236}">
                <a16:creationId xmlns:a16="http://schemas.microsoft.com/office/drawing/2014/main" id="{92751360-6AA2-5A4D-AD82-CC750FB739DB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xt_SecurityLevel">
            <a:extLst>
              <a:ext uri="{FF2B5EF4-FFF2-40B4-BE49-F238E27FC236}">
                <a16:creationId xmlns:a16="http://schemas.microsoft.com/office/drawing/2014/main" id="{A21F77F4-53E2-CF45-BB0F-37AD656A531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4520C221-FC15-D849-9DF8-0E90427594FE}"/>
              </a:ext>
            </a:extLst>
          </p:cNvPr>
          <p:cNvSpPr txBox="1">
            <a:spLocks/>
          </p:cNvSpPr>
          <p:nvPr userDrawn="1"/>
        </p:nvSpPr>
        <p:spPr>
          <a:xfrm>
            <a:off x="720000" y="6486200"/>
            <a:ext cx="5771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AVL-AST d.o.o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xt_Autor1">
            <a:extLst>
              <a:ext uri="{FF2B5EF4-FFF2-40B4-BE49-F238E27FC236}">
                <a16:creationId xmlns:a16="http://schemas.microsoft.com/office/drawing/2014/main" id="{8DE80A2D-7E72-4122-AB08-DF1B3E72CAB2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Eugen Božić</a:t>
            </a: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8A07C198-1062-DC4A-A59C-556047ADA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0425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Subline Lorem Ipsum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E5B658E-8431-C648-8E22-0189E03E43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2896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10000"/>
              </a:lnSpc>
              <a:defRPr sz="42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Document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FFD3EA3B-CF6D-445C-BA61-FDA3EA20B0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1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03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75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DD733-DEE0-4A41-B24D-F04B8E2EA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B768FCD-6F89-46B5-9AC3-EB0D41E5D67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E5BA661-0395-4A12-99CD-2D797E40ED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7A1026C-D313-473E-B2C6-08C93A6F96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3800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245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B0F65-6548-4A41-BD88-41812B1AF3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Textplatzhalter 1">
            <a:extLst>
              <a:ext uri="{FF2B5EF4-FFF2-40B4-BE49-F238E27FC236}">
                <a16:creationId xmlns:a16="http://schemas.microsoft.com/office/drawing/2014/main" id="{E932AA9D-97B7-447C-B44A-945CCC6889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C903BE74-3A05-4052-AC22-4A67DF224C6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7A8A76A-6192-4422-9EE5-5A9BC4839D6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00" y="1843200"/>
            <a:ext cx="5374800" cy="42480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575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Inhaltsplatzhalter 6">
            <a:extLst>
              <a:ext uri="{FF2B5EF4-FFF2-40B4-BE49-F238E27FC236}">
                <a16:creationId xmlns:a16="http://schemas.microsoft.com/office/drawing/2014/main" id="{E8510ECD-4719-413D-BC3B-8C2C32BDC03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3800" y="1843200"/>
            <a:ext cx="5374800" cy="42480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513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A535F-9CC1-4E57-9089-C65432A9E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74258003-B7E3-4D89-983E-FEC28B822F0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34D7C0-91C3-4C7F-8359-02A884BEF3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62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de-DE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2BCFE90-9D14-4A71-B056-7BEA4A7427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74800" y="1551600"/>
            <a:ext cx="5367600" cy="4539600"/>
          </a:xfrm>
        </p:spPr>
        <p:txBody>
          <a:bodyPr lIns="0">
            <a:noAutofit/>
          </a:bodyPr>
          <a:lstStyle>
            <a:lvl1pPr marL="230400" indent="-230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kern="1200" baseline="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4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noProof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kern="1200" baseline="0" noProof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758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pterslide with Background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9">
            <a:extLst>
              <a:ext uri="{FF2B5EF4-FFF2-40B4-BE49-F238E27FC236}">
                <a16:creationId xmlns:a16="http://schemas.microsoft.com/office/drawing/2014/main" id="{1DDD2C40-54D0-4938-B10B-E447268E2A8E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84E44CFD-45B2-4D99-8721-7F284375DA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A5DE476F-CFBE-43AB-BBFB-31572F11E80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A4D14DC8-9F91-408D-99E5-662C45BBF5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25" name="Untertitel 2">
            <a:extLst>
              <a:ext uri="{FF2B5EF4-FFF2-40B4-BE49-F238E27FC236}">
                <a16:creationId xmlns:a16="http://schemas.microsoft.com/office/drawing/2014/main" id="{3D9F7027-F6DB-4FD7-AD91-8203B3FC92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</p:spTree>
    <p:extLst>
      <p:ext uri="{BB962C8B-B14F-4D97-AF65-F5344CB8AC3E}">
        <p14:creationId xmlns:p14="http://schemas.microsoft.com/office/powerpoint/2010/main" val="1189776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slide with Background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9">
            <a:extLst>
              <a:ext uri="{FF2B5EF4-FFF2-40B4-BE49-F238E27FC236}">
                <a16:creationId xmlns:a16="http://schemas.microsoft.com/office/drawing/2014/main" id="{0818D261-886B-884B-A01D-517C32B27479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xt_SecurityLevel">
            <a:extLst>
              <a:ext uri="{FF2B5EF4-FFF2-40B4-BE49-F238E27FC236}">
                <a16:creationId xmlns:a16="http://schemas.microsoft.com/office/drawing/2014/main" id="{CF3A7A99-3101-BE4C-850E-A043FCD64E9C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83EF6520-0DDA-814D-AF60-7A742377A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64ADAEBD-7678-7F46-9995-28E94E6D44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0FCC4C4-18A7-4601-833D-1AF10F5F2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5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slide with Background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D0B22A02-4215-234B-A760-EA245483C88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72481338-2700-B84A-8514-7453AC723C60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D807DA5-66AF-2647-AFD0-4F2587E415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195E1E76-7C1B-9B40-B9CA-1641892F9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9600E2F-01E5-43E5-A955-A067EC58B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81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slide with Background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7E73DB68-EE5A-5647-A4F9-F03B08B746F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EE9715CF-452B-AC44-A953-B6F1245B261A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93B270-7A45-0B46-BD10-B162614F7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D64F027-CE96-FA4E-9613-686153ACC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FAC4595-604B-4298-A778-60476FB736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7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hapterslide with Backgroundimage">
    <p:bg>
      <p:bgPr>
        <a:gradFill flip="none" rotWithShape="1">
          <a:gsLst>
            <a:gs pos="4000">
              <a:srgbClr val="25B7BC"/>
            </a:gs>
            <a:gs pos="99000">
              <a:srgbClr val="0075BE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7E73DB68-EE5A-5647-A4F9-F03B08B746F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EE9715CF-452B-AC44-A953-B6F1245B261A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93B270-7A45-0B46-BD10-B162614F7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D64F027-CE96-FA4E-9613-686153ACC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FAC4595-604B-4298-A778-60476FB7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3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_ AVL Compan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9">
            <a:extLst>
              <a:ext uri="{FF2B5EF4-FFF2-40B4-BE49-F238E27FC236}">
                <a16:creationId xmlns:a16="http://schemas.microsoft.com/office/drawing/2014/main" id="{92751360-6AA2-5A4D-AD82-CC750FB739DB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xt_SecurityLevel">
            <a:extLst>
              <a:ext uri="{FF2B5EF4-FFF2-40B4-BE49-F238E27FC236}">
                <a16:creationId xmlns:a16="http://schemas.microsoft.com/office/drawing/2014/main" id="{A21F77F4-53E2-CF45-BB0F-37AD656A531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4520C221-FC15-D849-9DF8-0E90427594FE}"/>
              </a:ext>
            </a:extLst>
          </p:cNvPr>
          <p:cNvSpPr txBox="1">
            <a:spLocks/>
          </p:cNvSpPr>
          <p:nvPr userDrawn="1"/>
        </p:nvSpPr>
        <p:spPr>
          <a:xfrm>
            <a:off x="720000" y="6486200"/>
            <a:ext cx="5771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AVL-AST d.o.o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xt_Autor1">
            <a:extLst>
              <a:ext uri="{FF2B5EF4-FFF2-40B4-BE49-F238E27FC236}">
                <a16:creationId xmlns:a16="http://schemas.microsoft.com/office/drawing/2014/main" id="{E4C265FE-F40C-4E64-A257-EF03A84FD35B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Eugen Božić</a:t>
            </a: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8A07C198-1062-DC4A-A59C-556047ADA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0425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Subline Lorem Ipsum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E5B658E-8431-C648-8E22-0189E03E43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2896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10000"/>
              </a:lnSpc>
              <a:defRPr sz="42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Document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AA0C7E81-2921-41D5-8F7E-0E1C9FE9F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hapterslide with Backgroundimage">
    <p:bg>
      <p:bgPr>
        <a:gradFill>
          <a:gsLst>
            <a:gs pos="4000">
              <a:srgbClr val="FBB900"/>
            </a:gs>
            <a:gs pos="99000">
              <a:srgbClr val="E5004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7E73DB68-EE5A-5647-A4F9-F03B08B746F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EE9715CF-452B-AC44-A953-B6F1245B261A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93B270-7A45-0B46-BD10-B162614F7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D64F027-CE96-FA4E-9613-686153ACC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FAC4595-604B-4298-A778-60476FB7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7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hapterslide with Backgroundimage">
    <p:bg>
      <p:bgPr>
        <a:gradFill>
          <a:gsLst>
            <a:gs pos="4000">
              <a:srgbClr val="E50046"/>
            </a:gs>
            <a:gs pos="99000">
              <a:srgbClr val="48258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7E73DB68-EE5A-5647-A4F9-F03B08B746F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EE9715CF-452B-AC44-A953-B6F1245B261A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93B270-7A45-0B46-BD10-B162614F7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D64F027-CE96-FA4E-9613-686153ACC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FAC4595-604B-4298-A778-60476FB7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1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hapterslide with Backgroundimage">
    <p:bg>
      <p:bgPr>
        <a:gradFill>
          <a:gsLst>
            <a:gs pos="4000">
              <a:srgbClr val="FBB900"/>
            </a:gs>
            <a:gs pos="99000">
              <a:srgbClr val="23A63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7E73DB68-EE5A-5647-A4F9-F03B08B746F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EE9715CF-452B-AC44-A953-B6F1245B261A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93B270-7A45-0B46-BD10-B162614F7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D64F027-CE96-FA4E-9613-686153ACC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FAC4595-604B-4298-A778-60476FB7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17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hapterslide with Backgroundimage">
    <p:bg>
      <p:bgPr>
        <a:gradFill>
          <a:gsLst>
            <a:gs pos="4000">
              <a:srgbClr val="25B7BC"/>
            </a:gs>
            <a:gs pos="99000">
              <a:srgbClr val="23A63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9">
            <a:extLst>
              <a:ext uri="{FF2B5EF4-FFF2-40B4-BE49-F238E27FC236}">
                <a16:creationId xmlns:a16="http://schemas.microsoft.com/office/drawing/2014/main" id="{7E73DB68-EE5A-5647-A4F9-F03B08B746F3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xt_SecurityLevel">
            <a:extLst>
              <a:ext uri="{FF2B5EF4-FFF2-40B4-BE49-F238E27FC236}">
                <a16:creationId xmlns:a16="http://schemas.microsoft.com/office/drawing/2014/main" id="{EE9715CF-452B-AC44-A953-B6F1245B261A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93B270-7A45-0B46-BD10-B162614F76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3102501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10000"/>
              </a:lnSpc>
              <a:defRPr sz="4200" b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Selection Title</a:t>
            </a:r>
            <a:br>
              <a:rPr lang="en-US" noProof="0" dirty="0"/>
            </a:br>
            <a:r>
              <a:rPr lang="en-US" noProof="0" dirty="0"/>
              <a:t>Lorem Ipsum </a:t>
            </a:r>
            <a:r>
              <a:rPr lang="en-US" noProof="0" dirty="0" err="1"/>
              <a:t>Dolar</a:t>
            </a:r>
            <a:r>
              <a:rPr lang="en-US" noProof="0" dirty="0"/>
              <a:t>.</a:t>
            </a:r>
            <a:endParaRPr lang="en-US" sz="4200" dirty="0">
              <a:solidFill>
                <a:schemeClr val="bg1"/>
              </a:solidFill>
              <a:latin typeface="Avenir Light" panose="020B0402020203020204" pitchFamily="34" charset="77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0D64F027-CE96-FA4E-9613-686153ACC4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2563200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Title Lorem Ipsum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7FAC4595-604B-4298-A778-60476FB736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88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points and Background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0B55CBE8-7896-644C-8685-A72281C663A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412875"/>
            <a:ext cx="12192000" cy="4675579"/>
          </a:xfrm>
        </p:spPr>
        <p:txBody>
          <a:bodyPr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766BEC6A-6D96-FB40-9FDF-B1F86017E1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3" y="24497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03694AE3-8648-E94D-83DC-BF3FC5A58A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50863" y="29249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C1F8CCB5-7E2B-9940-B805-C28BA988738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550863" y="38849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AEF99499-E3AF-2846-BA5E-27BAB612A495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550863" y="43649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3" name="Inhaltsplatzhalter 3">
            <a:extLst>
              <a:ext uri="{FF2B5EF4-FFF2-40B4-BE49-F238E27FC236}">
                <a16:creationId xmlns:a16="http://schemas.microsoft.com/office/drawing/2014/main" id="{7E80EA54-1F16-EC4D-83FC-0DE02B25CBD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50863" y="4848913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4" name="Inhaltsplatzhalter 3">
            <a:extLst>
              <a:ext uri="{FF2B5EF4-FFF2-40B4-BE49-F238E27FC236}">
                <a16:creationId xmlns:a16="http://schemas.microsoft.com/office/drawing/2014/main" id="{E4E8EF44-3588-5243-82F3-5C0677B1F134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550863" y="3400112"/>
            <a:ext cx="1180921" cy="367695"/>
          </a:xfrm>
          <a:solidFill>
            <a:schemeClr val="bg1"/>
          </a:solidFill>
        </p:spPr>
        <p:txBody>
          <a:bodyPr wrap="none" tIns="32400" rIns="90000" bIns="32400" anchor="t" anchorCtr="0">
            <a:spAutoFit/>
          </a:bodyPr>
          <a:lstStyle>
            <a:lvl1pPr marL="0" indent="0">
              <a:lnSpc>
                <a:spcPts val="2667"/>
              </a:lnSpc>
              <a:spcBef>
                <a:spcPts val="107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2pPr>
            <a:lvl3pPr marL="121913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3pPr>
            <a:lvl4pPr marL="1828709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4pPr>
            <a:lvl5pPr marL="2438278" indent="0">
              <a:lnSpc>
                <a:spcPts val="2667"/>
              </a:lnSpc>
              <a:spcBef>
                <a:spcPts val="107"/>
              </a:spcBef>
              <a:buFontTx/>
              <a:buNone/>
              <a:defRPr sz="2400">
                <a:solidFill>
                  <a:srgbClr val="59595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819E30D4-93CE-9740-BA48-09AB91CCCC6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30E25DB1-A7B3-9D46-AC74-23A75E704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0275" cy="881684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267139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eft) and figures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C2BCADA8-0A27-45C1-9B67-C5F832F43E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38338" y="5499765"/>
            <a:ext cx="1702800" cy="595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69AFA3CF-8EA9-4FF0-B898-E8650758E1C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8338" y="4687200"/>
            <a:ext cx="1702800" cy="8172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4533" b="0" i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A6074F46-9C34-4265-B754-C227531C3B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38338" y="3862800"/>
            <a:ext cx="1702800" cy="595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5671A3CA-08DB-43FE-ACB1-CA2077B76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38338" y="3045600"/>
            <a:ext cx="1702800" cy="8172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4533" b="0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7" name="Textplatzhalter 25">
            <a:extLst>
              <a:ext uri="{FF2B5EF4-FFF2-40B4-BE49-F238E27FC236}">
                <a16:creationId xmlns:a16="http://schemas.microsoft.com/office/drawing/2014/main" id="{D1E09990-2217-43B8-A55A-A728582D97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38338" y="2228400"/>
            <a:ext cx="1702800" cy="5950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0"/>
            <a:endParaRPr lang="en-US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963ED75B-F42D-406F-B6F6-242021FA7D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38338" y="1414800"/>
            <a:ext cx="1702800" cy="8172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FontTx/>
              <a:buNone/>
              <a:defRPr sz="4533" b="0" i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X%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7A1ABF72-A56C-453A-B765-7A857AD07A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2" y="1414800"/>
            <a:ext cx="9168000" cy="46800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7B03B578-A74B-9541-81CC-ECF8E95B9A5F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67F7F93-DB5B-3B43-B731-87527B65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0275" cy="881684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98160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4" pos="347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and Text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87AE46B8-F9ED-4EFF-8E25-F5BBBD16B4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36579" y="1414800"/>
            <a:ext cx="1702800" cy="46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1D901236-FC44-4212-A182-4A429B7846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6800" y="1414800"/>
            <a:ext cx="5353200" cy="46800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9FDB7DEC-6B27-4616-873E-6D9B0A2908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0862" y="3888000"/>
            <a:ext cx="3600000" cy="22032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A000F64E-475F-4EFA-9CFD-B76E507606C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62" y="1414800"/>
            <a:ext cx="3600000" cy="22176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856EDB39-A547-3D46-B4E5-C3575D31649F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263FEDB-D1C3-E247-97B1-E7B001D5FC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3600"/>
            <a:ext cx="11090275" cy="881684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412666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 userDrawn="1">
          <p15:clr>
            <a:srgbClr val="FBAE40"/>
          </p15:clr>
        </p15:guide>
        <p15:guide id="4" orient="horz" pos="89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left) and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FA031-B3A4-4C8D-A760-65C7CF91A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A1586DDF-21D6-4D3F-9E9B-82256878EC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00" y="1414800"/>
            <a:ext cx="5086800" cy="46800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platzhalter 7">
            <a:extLst>
              <a:ext uri="{FF2B5EF4-FFF2-40B4-BE49-F238E27FC236}">
                <a16:creationId xmlns:a16="http://schemas.microsoft.com/office/drawing/2014/main" id="{4E6ED2FC-FFA3-40A5-82BA-6088CFA6FB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4800" y="1429200"/>
            <a:ext cx="55440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1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BE3F02DC-AC9E-4643-A81D-BEEC00206FD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4800" y="1864800"/>
            <a:ext cx="5544000" cy="4226400"/>
          </a:xfrm>
        </p:spPr>
        <p:txBody>
          <a:bodyPr lIns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5pPr>
            <a:lvl6pPr marL="1076325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 marL="1255713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 marL="1435100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65000"/>
                </a:schemeClr>
              </a:buClr>
              <a:buSzTx/>
              <a:tabLst/>
              <a:defRPr/>
            </a:pPr>
            <a:endParaRPr lang="en-US" noProof="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704B81FD-0DA9-4E34-BE62-13F5C57FF9B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73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(left) and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E4F25-37BB-4795-AF7B-B5044EA11C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A0624E1-A40D-4071-938C-4C3E3199A015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EB15EAF5-2C97-4AA5-AF67-B78150EA9A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38800" y="1429200"/>
            <a:ext cx="72000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2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D47D6D24-E1A8-4588-80BD-2B6E13C373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00" y="1414800"/>
            <a:ext cx="3600000" cy="22140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D945C161-AD8B-4AEF-8C9A-24E38B702F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0800" y="3880800"/>
            <a:ext cx="3600000" cy="22140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F2AB036F-2771-480B-B506-0BD07BD5DD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8800" y="1864800"/>
            <a:ext cx="7200000" cy="4226400"/>
          </a:xfrm>
        </p:spPr>
        <p:txBody>
          <a:bodyPr vert="horz" lIns="0" tIns="0" rIns="0" bIns="0" rtlCol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600" noProof="0"/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/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/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/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661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(left) and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A5359-A038-4F6B-AFDE-26E938AE95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01F87DA-DD19-458C-92DF-0DC981CB081D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6326198E-786A-47CB-9444-98700F5563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14800" y="1429200"/>
            <a:ext cx="84240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3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44358E43-241A-4AC1-8FF3-F4A56CEF76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0800" y="1414800"/>
            <a:ext cx="2400000" cy="13608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2D679782-75FD-4D5C-A964-164B5488DBD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50800" y="3072600"/>
            <a:ext cx="2400000" cy="13608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FE014052-EAF1-4B22-BFDA-FD43B343344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50800" y="4730400"/>
            <a:ext cx="2400000" cy="1360800"/>
          </a:xfrm>
        </p:spPr>
        <p:txBody>
          <a:bodyPr lIns="0"/>
          <a:lstStyle>
            <a:lvl1pPr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676B8ED6-F813-4543-ADD2-DF61365030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14799" y="1864800"/>
            <a:ext cx="8424000" cy="4226400"/>
          </a:xfrm>
        </p:spPr>
        <p:txBody>
          <a:bodyPr lIns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5pPr>
            <a:lvl6pPr marL="1076325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 marL="1255713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 marL="1435100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187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_ AVL Compan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9">
            <a:extLst>
              <a:ext uri="{FF2B5EF4-FFF2-40B4-BE49-F238E27FC236}">
                <a16:creationId xmlns:a16="http://schemas.microsoft.com/office/drawing/2014/main" id="{92751360-6AA2-5A4D-AD82-CC750FB739DB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xt_SecurityLevel">
            <a:extLst>
              <a:ext uri="{FF2B5EF4-FFF2-40B4-BE49-F238E27FC236}">
                <a16:creationId xmlns:a16="http://schemas.microsoft.com/office/drawing/2014/main" id="{A21F77F4-53E2-CF45-BB0F-37AD656A5317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xt_Companyname">
            <a:extLst>
              <a:ext uri="{FF2B5EF4-FFF2-40B4-BE49-F238E27FC236}">
                <a16:creationId xmlns:a16="http://schemas.microsoft.com/office/drawing/2014/main" id="{4520C221-FC15-D849-9DF8-0E90427594FE}"/>
              </a:ext>
            </a:extLst>
          </p:cNvPr>
          <p:cNvSpPr txBox="1">
            <a:spLocks/>
          </p:cNvSpPr>
          <p:nvPr userDrawn="1"/>
        </p:nvSpPr>
        <p:spPr>
          <a:xfrm>
            <a:off x="720000" y="6486200"/>
            <a:ext cx="5771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AVL-AST d.o.o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xt_Autor1">
            <a:extLst>
              <a:ext uri="{FF2B5EF4-FFF2-40B4-BE49-F238E27FC236}">
                <a16:creationId xmlns:a16="http://schemas.microsoft.com/office/drawing/2014/main" id="{78EF5F37-8FC0-48A2-AE0B-955A8493C5A5}"/>
              </a:ext>
            </a:extLst>
          </p:cNvPr>
          <p:cNvSpPr txBox="1"/>
          <p:nvPr userDrawn="1"/>
        </p:nvSpPr>
        <p:spPr>
          <a:xfrm>
            <a:off x="720000" y="5295878"/>
            <a:ext cx="68400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0" kern="120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Eugen Božić</a:t>
            </a:r>
            <a:endParaRPr lang="en-US" sz="1400" b="0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8A07C198-1062-DC4A-A59C-556047ADA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020425"/>
            <a:ext cx="6840000" cy="307777"/>
          </a:xfr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2000" cap="none" baseline="0">
                <a:ln>
                  <a:noFill/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noProof="0" dirty="0"/>
              <a:t>Presentation Subline Lorem Ipsum</a:t>
            </a: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FE5B658E-8431-C648-8E22-0189E03E43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492896"/>
            <a:ext cx="6840000" cy="14026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algn="l">
              <a:lnSpc>
                <a:spcPct val="110000"/>
              </a:lnSpc>
              <a:defRPr sz="4200" b="0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Document</a:t>
            </a:r>
            <a:br>
              <a:rPr lang="en-US" noProof="0" dirty="0"/>
            </a:br>
            <a:r>
              <a:rPr lang="en-US" noProof="0" dirty="0"/>
              <a:t>Title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BFE1F22-0A00-4322-B6A4-30D78CCA1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720000"/>
            <a:ext cx="1440000" cy="6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52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394C9-930B-4EEB-82E7-75A3F1530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3CCCB1FF-9D1D-4941-A7F1-5559A1A2398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B2FE43DF-B11E-4A7B-88C7-D101B85B3C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00" y="1429200"/>
            <a:ext cx="11091600" cy="284400"/>
          </a:xfrm>
        </p:spPr>
        <p:txBody>
          <a:bodyPr wrap="none"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5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7A4A85F-C471-47A8-8025-A346A59041D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550800" y="1864800"/>
            <a:ext cx="11091600" cy="4226400"/>
          </a:xfrm>
        </p:spPr>
        <p:txBody>
          <a:bodyPr vert="horz" lIns="0" tIns="0" rIns="0" bIns="0" rtlCol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lang="en-US" sz="1600" noProof="0"/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lang="en-US" sz="1600" noProof="0" dirty="0"/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400" noProof="0" dirty="0"/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noProof="0" dirty="0"/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lang="en-US" sz="1200" noProof="0" dirty="0"/>
            </a:lvl5pPr>
            <a:lvl6pPr>
              <a:buFont typeface="Arial" panose="020B0604020202020204" pitchFamily="34" charset="0"/>
              <a:buChar char="•"/>
              <a:defRPr lang="en-US" sz="1200" noProof="0" dirty="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>
              <a:buFont typeface="Arial" panose="020B0604020202020204" pitchFamily="34" charset="0"/>
              <a:buChar char="•"/>
              <a:defRPr lang="en-US" sz="1200" noProof="0" dirty="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>
              <a:buFont typeface="Arial" panose="020B0604020202020204" pitchFamily="34" charset="0"/>
              <a:buChar char="•"/>
              <a:defRPr lang="en-US" sz="1200" noProof="0" dirty="0">
                <a:latin typeface="Verdana" panose="020B0604030504040204" pitchFamily="34" charset="0"/>
                <a:ea typeface="Verdana" panose="020B0604030504040204" pitchFamily="34" charset="0"/>
              </a:defRPr>
            </a:lvl8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483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custom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DB90B-5FCE-48DA-8CEF-4E2DC6DD2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84960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FA6CAED-D300-4935-8F08-28995A8E2473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7">
            <a:extLst>
              <a:ext uri="{FF2B5EF4-FFF2-40B4-BE49-F238E27FC236}">
                <a16:creationId xmlns:a16="http://schemas.microsoft.com/office/drawing/2014/main" id="{5B3308BC-29CA-464F-ACF3-40E7A291A1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00" y="1429200"/>
            <a:ext cx="11091600" cy="284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="0" cap="none" baseline="0">
                <a:solidFill>
                  <a:schemeClr val="accent5"/>
                </a:solidFill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title here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EF472B63-2EEF-4917-BDE4-C62AD638161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182880"/>
            <a:ext cx="2394000" cy="882000"/>
          </a:xfrm>
        </p:spPr>
        <p:txBody>
          <a:bodyPr vert="horz" lIns="0" tIns="0" rIns="0" bIns="0" rtlCol="0">
            <a:normAutofit/>
          </a:bodyPr>
          <a:lstStyle>
            <a:lvl1pPr>
              <a:defRPr lang="de-AT" sz="1467" dirty="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2B3735-0172-4ECB-93ED-8E1339CB92AE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550800" y="1864800"/>
            <a:ext cx="11091600" cy="4226400"/>
          </a:xfrm>
        </p:spPr>
        <p:txBody>
          <a:bodyPr lIns="0" rIns="0">
            <a:noAutofit/>
          </a:bodyPr>
          <a:lstStyle>
            <a:lvl1pPr marL="230400" marR="0" indent="-23040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 sz="1600" baseline="0">
                <a:solidFill>
                  <a:schemeClr val="tx1"/>
                </a:solidFill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</a:defRPr>
            </a:lvl5pPr>
            <a:lvl6pPr marL="1076325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6pPr>
            <a:lvl7pPr marL="1255713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7pPr>
            <a:lvl8pPr marL="1435100" indent="-179388">
              <a:spcBef>
                <a:spcPts val="0"/>
              </a:spcBef>
              <a:spcAft>
                <a:spcPts val="600"/>
              </a:spcAft>
              <a:buClr>
                <a:srgbClr val="999999"/>
              </a:buClr>
              <a:buFont typeface="Arial" panose="020B0604020202020204" pitchFamily="34" charset="0"/>
              <a:buChar char="•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8pPr>
            <a:lvl9pPr>
              <a:defRPr sz="1800"/>
            </a:lvl9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2567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rammplatzhalter 3">
            <a:extLst>
              <a:ext uri="{FF2B5EF4-FFF2-40B4-BE49-F238E27FC236}">
                <a16:creationId xmlns:a16="http://schemas.microsoft.com/office/drawing/2014/main" id="{3FA87F43-238B-4550-BEFF-A91E85C0485F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0862" y="1414800"/>
            <a:ext cx="8346320" cy="46764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CF6E53-4ACF-284F-8CFB-3BB02F5E12B8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3B3F83-92BE-4D95-BFFA-78ECB84370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6729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and Text (r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5">
            <a:extLst>
              <a:ext uri="{FF2B5EF4-FFF2-40B4-BE49-F238E27FC236}">
                <a16:creationId xmlns:a16="http://schemas.microsoft.com/office/drawing/2014/main" id="{E62D8050-47BC-426C-985A-6F4BE6AAD2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20335" y="1414800"/>
            <a:ext cx="2520801" cy="4676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Insert text here</a:t>
            </a:r>
          </a:p>
        </p:txBody>
      </p:sp>
      <p:sp>
        <p:nvSpPr>
          <p:cNvPr id="8" name="SmartArt-Platzhalter 3">
            <a:extLst>
              <a:ext uri="{FF2B5EF4-FFF2-40B4-BE49-F238E27FC236}">
                <a16:creationId xmlns:a16="http://schemas.microsoft.com/office/drawing/2014/main" id="{900ABE97-84EA-4750-A2CE-5CE354057487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550862" y="1414800"/>
            <a:ext cx="8344800" cy="4676400"/>
          </a:xfrm>
          <a:prstGeom prst="rect">
            <a:avLst/>
          </a:prstGeom>
        </p:spPr>
        <p:txBody>
          <a:bodyPr lIns="0"/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86809AA0-7ADE-CC40-B9E4-A940EF0E056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743FF1-F92A-4EB7-BC82-7EBBE63A37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67097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0D1AD1-0665-444D-9C19-BCD571585A0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7" name="SmartArt-Platzhalter 3">
            <a:extLst>
              <a:ext uri="{FF2B5EF4-FFF2-40B4-BE49-F238E27FC236}">
                <a16:creationId xmlns:a16="http://schemas.microsoft.com/office/drawing/2014/main" id="{FCC07CAF-F569-4F60-851A-70A76A70B7E1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550862" y="1414800"/>
            <a:ext cx="11090274" cy="467640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SmartArt graphic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FA30BF-06A2-4E34-88BE-8C2380831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750765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>
            <a:extLst>
              <a:ext uri="{FF2B5EF4-FFF2-40B4-BE49-F238E27FC236}">
                <a16:creationId xmlns:a16="http://schemas.microsoft.com/office/drawing/2014/main" id="{A056D619-FB13-40A1-83C8-228C3242571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6A5E1CF-5F42-48E3-811E-72A0F4486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466D5374-3998-421C-8D57-CB4A8BCBBC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99" y="2336400"/>
            <a:ext cx="3409200" cy="37548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  <a:p>
            <a:pPr lvl="0"/>
            <a:endParaRPr lang="en-US" noProof="0" dirty="0"/>
          </a:p>
        </p:txBody>
      </p: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44790D49-4493-4E84-8A22-055866DB900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2000" y="2336400"/>
            <a:ext cx="3408000" cy="37548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  <a:p>
            <a:pPr lvl="0"/>
            <a:endParaRPr lang="en-US" noProof="0" dirty="0"/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131C1DC4-B994-4244-872F-50BEC69FAD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2336400"/>
            <a:ext cx="3407583" cy="37548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  <a:p>
            <a:pPr lvl="0"/>
            <a:endParaRPr lang="en-US" noProof="0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A011296-E292-479F-8F4D-AD9FA4310E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00" y="1414800"/>
            <a:ext cx="3409200" cy="925200"/>
          </a:xfrm>
          <a:solidFill>
            <a:schemeClr val="accent1"/>
          </a:solidFill>
        </p:spPr>
        <p:txBody>
          <a:bodyPr lIns="180000" tIns="72000" rIns="180000" bIns="72000" anchor="ctr" anchorCtr="0">
            <a:noAutofit/>
          </a:bodyPr>
          <a:lstStyle>
            <a:lvl1pPr marL="0" indent="0">
              <a:buFontTx/>
              <a:buNone/>
              <a:defRPr sz="1600" b="0" cap="none" baseline="0"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headline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3657D6C-AAD9-4A94-9FC3-B4976795CF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2000" y="1414800"/>
            <a:ext cx="3409200" cy="925200"/>
          </a:xfrm>
          <a:solidFill>
            <a:schemeClr val="accent2"/>
          </a:solidFill>
        </p:spPr>
        <p:txBody>
          <a:bodyPr lIns="180000" tIns="72000" rIns="180000" bIns="72000" anchor="ctr" anchorCtr="0">
            <a:noAutofit/>
          </a:bodyPr>
          <a:lstStyle>
            <a:lvl1pPr marL="0" indent="0">
              <a:buFontTx/>
              <a:buNone/>
              <a:defRPr sz="1600" b="0" cap="none" baseline="0"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headline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47148AD1-52C6-473E-915A-41326EAAC8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3199" y="1414800"/>
            <a:ext cx="3409200" cy="925200"/>
          </a:xfrm>
          <a:solidFill>
            <a:schemeClr val="accent3"/>
          </a:solidFill>
        </p:spPr>
        <p:txBody>
          <a:bodyPr lIns="180000" tIns="72000" rIns="180000" bIns="72000" anchor="ctr" anchorCtr="0">
            <a:noAutofit/>
          </a:bodyPr>
          <a:lstStyle>
            <a:lvl1pPr marL="0" indent="0">
              <a:buFontTx/>
              <a:buNone/>
              <a:defRPr sz="1600" b="0" cap="none" baseline="0"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Edit headline</a:t>
            </a:r>
          </a:p>
        </p:txBody>
      </p:sp>
    </p:spTree>
    <p:extLst>
      <p:ext uri="{BB962C8B-B14F-4D97-AF65-F5344CB8AC3E}">
        <p14:creationId xmlns:p14="http://schemas.microsoft.com/office/powerpoint/2010/main" val="2634011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Image with AV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VL_Background_HowTo" descr="AVL_Background_HowTo">
            <a:extLst>
              <a:ext uri="{FF2B5EF4-FFF2-40B4-BE49-F238E27FC236}">
                <a16:creationId xmlns:a16="http://schemas.microsoft.com/office/drawing/2014/main" id="{5DBC909C-6ED0-4605-AD39-4031EC70DFE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None/>
              <a:tabLst/>
              <a:defRPr sz="1800" baseline="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 Image with AVL Logo – How to:</a:t>
            </a:r>
            <a:b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/>
              <a:t>(1) Add picture by clicking on the symbol or drag and drop in the placeholder frame. </a:t>
            </a:r>
            <a:br>
              <a:rPr lang="en-US" dirty="0"/>
            </a:br>
            <a:r>
              <a:rPr lang="en-US" dirty="0"/>
              <a:t>(2) To insert AVL Logo Invers in the center </a:t>
            </a:r>
            <a:r>
              <a:rPr lang="en-US"/>
              <a:t>click “Add AVL Logo Invers” </a:t>
            </a:r>
            <a:r>
              <a:rPr lang="en-US" dirty="0"/>
              <a:t>button on AVL Tab ribbon group “AVL”.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59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(left) and Text (right)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BC4F904-56F4-4043-948A-D8DC49A01B6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5879" y="1988840"/>
            <a:ext cx="6625257" cy="3759888"/>
          </a:xfrm>
        </p:spPr>
        <p:txBody>
          <a:bodyPr lIns="0">
            <a:noAutofit/>
          </a:bodyPr>
          <a:lstStyle>
            <a:lvl1pPr marL="230400" indent="-2304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7F6FC0F-5DB5-C04D-9B5C-01033E8955A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51665" y="3984728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A12C1273-3F9E-CF41-8306-58FE89F0FD5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9275" y="3984728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DFEAE3-C5D4-B84A-9C5F-61EA2AFC83C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551665" y="1988840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A1AB337-6E6F-F345-BE50-D5ED6C1ADC8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9275" y="1988840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00DD450-6575-1E45-8541-DA0D3551406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07EC9C59-DA37-4C4E-8C4A-1E76BFE838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553628-99F9-4F16-938B-4EB4E8FAF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35724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 (left) and Text (right)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E61CA68-CAA1-47A5-9466-D2536F0D51C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5879" y="1988840"/>
            <a:ext cx="6625257" cy="3759888"/>
          </a:xfrm>
        </p:spPr>
        <p:txBody>
          <a:bodyPr lIns="0">
            <a:noAutofit/>
          </a:bodyPr>
          <a:lstStyle>
            <a:lvl1pPr marL="230400" indent="-230400"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80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655200" indent="-2844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400">
                <a:solidFill>
                  <a:schemeClr val="tx1"/>
                </a:solidFill>
                <a:latin typeface="+mn-lt"/>
              </a:defRPr>
            </a:lvl3pPr>
            <a:lvl4pPr marL="7128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>
                <a:solidFill>
                  <a:schemeClr val="tx1"/>
                </a:solidFill>
                <a:latin typeface="+mn-lt"/>
              </a:defRPr>
            </a:lvl4pPr>
            <a:lvl5pPr marL="885600" indent="-172800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Symbol" panose="05050102010706020507" pitchFamily="18" charset="2"/>
              <a:buChar char="-"/>
              <a:tabLst/>
              <a:defRPr sz="1200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Edit text master format</a:t>
            </a:r>
            <a:br>
              <a:rPr lang="en-US" noProof="0" dirty="0"/>
            </a:br>
            <a:r>
              <a:rPr lang="en-US" noProof="0" dirty="0"/>
              <a:t>It’s allowed to use font sizes from 14pt to 18 pt – depending on the amount/characters of text. It’s not allowed to enlarge the text box – the text always has to fit in the text box. It’s only allowed to use the defined template colors.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664E7E6-F068-464E-AED8-5F0171DF023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51665" y="3984728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11602A0-C354-3944-99F9-BE878BCAA7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800" y="3985200"/>
            <a:ext cx="1764000" cy="1764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2BB72FDD-C8A8-194D-890B-3F37F6308A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52400" y="1990800"/>
            <a:ext cx="1764000" cy="1764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1C37BFAC-8FC2-4854-9B4B-D9438028C77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9275" y="1988840"/>
            <a:ext cx="1764000" cy="1764000"/>
          </a:xfrm>
        </p:spPr>
        <p:txBody>
          <a:bodyPr lIns="0"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CC770506-79D7-4FE2-89D1-C65A56D3D83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2" y="1332000"/>
            <a:ext cx="11090276" cy="23601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Click to edit master 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782C1C-7B1B-4B6D-A062-70A74683A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9143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(up) and 2 Images 2 Text (dow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1D5FB2D1-C78F-5644-8E47-A469DD657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20336" y="3572825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06CD900-C389-3E4F-81A8-1180C4C454D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6644" y="3572825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0F1D58FD-A9DF-8E45-B605-18C77D4054D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2952" y="3572825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F7F6FC0F-5DB5-C04D-9B5C-01033E8955A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9260" y="3572825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Textplatzhalter 1">
            <a:extLst>
              <a:ext uri="{FF2B5EF4-FFF2-40B4-BE49-F238E27FC236}">
                <a16:creationId xmlns:a16="http://schemas.microsoft.com/office/drawing/2014/main" id="{5CDC03B6-9C7D-1442-B7D4-E3DD3013D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1" y="1412877"/>
            <a:ext cx="11090275" cy="1872108"/>
          </a:xfrm>
        </p:spPr>
        <p:txBody>
          <a:bodyPr l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4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Click to add text here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3129EBF-9D98-4253-A7B5-859769D3D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93835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71BF6-CE63-4A48-BBA3-FBAAA0533B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lIns="0" rIns="0"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20766F56-5CE5-4475-8462-F9292E8A922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graphicFrame>
        <p:nvGraphicFramePr>
          <p:cNvPr id="4" name="tbl_Inf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FED11F-DDB0-4788-8494-C60C78F7F1C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26764386"/>
              </p:ext>
            </p:extLst>
          </p:nvPr>
        </p:nvGraphicFramePr>
        <p:xfrm>
          <a:off x="550800" y="1864800"/>
          <a:ext cx="5193600" cy="2964731"/>
        </p:xfrm>
        <a:graphic>
          <a:graphicData uri="http://schemas.openxmlformats.org/drawingml/2006/table">
            <a:tbl>
              <a:tblPr/>
              <a:tblGrid>
                <a:gridCol w="2003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Author(s):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Eugen Božić</a:t>
                      </a:r>
                      <a:endParaRPr kumimoji="0" lang="de-DE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Co-Author(s):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Approved by: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 Leader: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Version: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Release date: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31.08.2023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Security level: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Public</a:t>
                      </a: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Customer: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Project: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Task ID: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5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Department:</a:t>
                      </a:r>
                    </a:p>
                  </a:txBody>
                  <a:tcPr marL="48768" marR="48768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68" marR="48768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Untertitel 2">
            <a:extLst>
              <a:ext uri="{FF2B5EF4-FFF2-40B4-BE49-F238E27FC236}">
                <a16:creationId xmlns:a16="http://schemas.microsoft.com/office/drawing/2014/main" id="{82E6817F-0F8E-4A93-91C8-8C002A5A1E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00" y="1429200"/>
            <a:ext cx="11091600" cy="284400"/>
          </a:xfrm>
        </p:spPr>
        <p:txBody>
          <a:bodyPr lIns="0" rIns="0"/>
          <a:lstStyle>
            <a:lvl1pPr marL="0" indent="0" algn="l">
              <a:spcAft>
                <a:spcPts val="0"/>
              </a:spcAft>
              <a:buNone/>
              <a:defRPr b="0" cap="none" baseline="0">
                <a:solidFill>
                  <a:schemeClr val="accent5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Insert title here</a:t>
            </a:r>
          </a:p>
        </p:txBody>
      </p:sp>
      <p:sp>
        <p:nvSpPr>
          <p:cNvPr id="6" name="Bildplatzhalter 12">
            <a:extLst>
              <a:ext uri="{FF2B5EF4-FFF2-40B4-BE49-F238E27FC236}">
                <a16:creationId xmlns:a16="http://schemas.microsoft.com/office/drawing/2014/main" id="{1D86D17B-77E5-418D-8559-EFB002A056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2984" y="1864800"/>
            <a:ext cx="5069416" cy="4137733"/>
          </a:xfrm>
        </p:spPr>
        <p:txBody>
          <a:bodyPr lIns="72000" tIns="72000"/>
          <a:lstStyle>
            <a:lvl1pPr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Add picture by clicking on the symbol or place a picture within the placeholder frame.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86522E2E-DC40-46C8-957D-FB1FA138AECC}"/>
              </a:ext>
            </a:extLst>
          </p:cNvPr>
          <p:cNvSpPr txBox="1"/>
          <p:nvPr userDrawn="1"/>
        </p:nvSpPr>
        <p:spPr>
          <a:xfrm>
            <a:off x="550800" y="5731549"/>
            <a:ext cx="5145600" cy="27098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067" noProof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2023, AVL-AST d.o.o</a:t>
            </a:r>
            <a:endParaRPr lang="en-US" sz="1067" noProof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7430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2 Text (up) and 1 Text (dow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B0DCED4A-16B2-274C-85D5-E16F4DA8BF6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861" y="4221088"/>
            <a:ext cx="11090275" cy="1872108"/>
          </a:xfrm>
        </p:spPr>
        <p:txBody>
          <a:bodyPr l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4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 algn="ctr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4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Click to add text here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53457DE-7F96-984D-9A5F-2100C912C9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20336" y="1412877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E7296DFC-0B87-4A40-BE1F-9C0AD144713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266644" y="1412877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3814DF0C-D93A-394E-AB7E-6B4C58DAC90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12952" y="1412877"/>
            <a:ext cx="2520000" cy="2520000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 typeface="Arial" charset="0"/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363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lang="en-US" sz="1800" kern="1200" baseline="0" noProof="0" dirty="0" smtClean="0">
                <a:solidFill>
                  <a:schemeClr val="tx1"/>
                </a:solidFill>
                <a:latin typeface="Avenir Book" panose="02000503020000020003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39750" indent="-171450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3pPr>
            <a:lvl4pPr marL="712788" indent="-17303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venir Book" panose="02000503020000020003" pitchFamily="2" charset="0"/>
              </a:defRPr>
            </a:lvl4pPr>
            <a:lvl5pPr marL="892175" indent="-179388">
              <a:lnSpc>
                <a:spcPct val="100000"/>
              </a:lnSpc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tx1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C51FED20-922F-564D-B1A7-CEC464FADC0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59260" y="1412877"/>
            <a:ext cx="2520000" cy="252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CD6C13-778C-428B-B5B0-95EA66E19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5982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1876FD15-EF95-FC46-9ADB-EF51BD205725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120336" y="393305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10F5147C-F7CB-334D-86C9-C67E37A0EABD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266644" y="393315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086114F-6458-5349-9206-9855366B4F3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412952" y="393305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FAF2DC92-1E5A-CE4A-AC24-5DBF7E9C3F4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59260" y="393315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6105FF6-B2D8-1441-96C1-03E3EB68DF4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20336" y="141277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9039642C-98D1-234D-A48D-30945CB8A6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66644" y="141287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E36F89-D928-374B-8410-DC03A401692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12952" y="1412776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05B75FDA-0A35-0241-9AF8-B38876D1728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59260" y="1412877"/>
            <a:ext cx="2520000" cy="2160000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FD4030E-E8DA-4A42-9F12-4E1AD6A70C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76472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bbles and 3 Text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005DF97E-2533-8242-A5E6-CFDA0E6066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33554" y="4521099"/>
            <a:ext cx="3407583" cy="154809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7" name="Oval 3">
            <a:extLst>
              <a:ext uri="{FF2B5EF4-FFF2-40B4-BE49-F238E27FC236}">
                <a16:creationId xmlns:a16="http://schemas.microsoft.com/office/drawing/2014/main" id="{49D87B3D-0CF1-2C4A-AE34-5DB58F9583F5}"/>
              </a:ext>
            </a:extLst>
          </p:cNvPr>
          <p:cNvSpPr/>
          <p:nvPr userDrawn="1"/>
        </p:nvSpPr>
        <p:spPr>
          <a:xfrm>
            <a:off x="9462869" y="3266557"/>
            <a:ext cx="948952" cy="94895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893F3A66-C06B-AF4D-B8E5-8C3AF4BF16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92208" y="4521099"/>
            <a:ext cx="3407583" cy="154809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6" name="Oval 2">
            <a:extLst>
              <a:ext uri="{FF2B5EF4-FFF2-40B4-BE49-F238E27FC236}">
                <a16:creationId xmlns:a16="http://schemas.microsoft.com/office/drawing/2014/main" id="{885ADDFA-05BC-D346-943A-1AEA9B0E0763}"/>
              </a:ext>
            </a:extLst>
          </p:cNvPr>
          <p:cNvSpPr/>
          <p:nvPr userDrawn="1"/>
        </p:nvSpPr>
        <p:spPr>
          <a:xfrm>
            <a:off x="5621523" y="3266557"/>
            <a:ext cx="948952" cy="9489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E346A757-DDF6-1245-B097-01AD00ED362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3" y="4521099"/>
            <a:ext cx="3407583" cy="154809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9D1DFD-4C3D-5D4D-90DB-298AF1F0D82F}"/>
              </a:ext>
            </a:extLst>
          </p:cNvPr>
          <p:cNvSpPr/>
          <p:nvPr userDrawn="1"/>
        </p:nvSpPr>
        <p:spPr>
          <a:xfrm>
            <a:off x="1780178" y="3266557"/>
            <a:ext cx="948952" cy="9489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A1AB337-6E6F-F345-BE50-D5ED6C1ADC8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0" y="1412875"/>
            <a:ext cx="12191999" cy="1548093"/>
          </a:xfrm>
        </p:spPr>
        <p:txBody>
          <a:bodyPr anchor="t"/>
          <a:lstStyle>
            <a:lvl1pPr algn="l"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FC74394-2361-4036-946A-DF935174C3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89440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4A1AB337-6E6F-F345-BE50-D5ED6C1ADC8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50863" y="1412875"/>
            <a:ext cx="11090275" cy="4679950"/>
          </a:xfrm>
        </p:spPr>
        <p:txBody>
          <a:bodyPr anchor="t"/>
          <a:lstStyle>
            <a:lvl1pPr algn="l">
              <a:defRPr sz="16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37076D12-374F-3549-9316-CD0DA3AF525B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AFDD024-77B8-4F72-9618-EDCF207960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36799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C0890-933A-4D88-A6E5-9746C0D05C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5A0E19B7-C308-40D9-9BCE-A211FEB1AA1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095EDB-7B1C-46FC-BCF4-F6DFB4310A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66051" y="3387881"/>
            <a:ext cx="2520000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9333AD54-0688-4827-A3AC-609CE0204B25}"/>
              </a:ext>
            </a:extLst>
          </p:cNvPr>
          <p:cNvSpPr/>
          <p:nvPr userDrawn="1"/>
        </p:nvSpPr>
        <p:spPr>
          <a:xfrm>
            <a:off x="7051575" y="2132856"/>
            <a:ext cx="948952" cy="94895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D90D96EF-FB24-41D3-9C93-C799AA2A9C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9118" y="3387881"/>
            <a:ext cx="2520000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7" name="Oval 2">
            <a:extLst>
              <a:ext uri="{FF2B5EF4-FFF2-40B4-BE49-F238E27FC236}">
                <a16:creationId xmlns:a16="http://schemas.microsoft.com/office/drawing/2014/main" id="{3D51BC07-790E-4188-AD2B-47D993B2BE40}"/>
              </a:ext>
            </a:extLst>
          </p:cNvPr>
          <p:cNvSpPr/>
          <p:nvPr userDrawn="1"/>
        </p:nvSpPr>
        <p:spPr>
          <a:xfrm>
            <a:off x="4194642" y="2132856"/>
            <a:ext cx="948952" cy="94895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70B96139-F60A-40E9-AA90-E181EC18FB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1384" y="3387881"/>
            <a:ext cx="2520801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9" name="Oval 1">
            <a:extLst>
              <a:ext uri="{FF2B5EF4-FFF2-40B4-BE49-F238E27FC236}">
                <a16:creationId xmlns:a16="http://schemas.microsoft.com/office/drawing/2014/main" id="{471B4CFF-8E58-46D3-8506-09EF01B8EEE5}"/>
              </a:ext>
            </a:extLst>
          </p:cNvPr>
          <p:cNvSpPr/>
          <p:nvPr userDrawn="1"/>
        </p:nvSpPr>
        <p:spPr>
          <a:xfrm>
            <a:off x="1337308" y="2132856"/>
            <a:ext cx="948952" cy="94895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A62A2C0-3F73-4976-AFA5-4B6B823594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22984" y="3387881"/>
            <a:ext cx="2520000" cy="2057343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text</a:t>
            </a:r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2E530B99-7497-4782-818B-B583EE1DA7AE}"/>
              </a:ext>
            </a:extLst>
          </p:cNvPr>
          <p:cNvSpPr/>
          <p:nvPr userDrawn="1"/>
        </p:nvSpPr>
        <p:spPr>
          <a:xfrm>
            <a:off x="9908508" y="2132856"/>
            <a:ext cx="948952" cy="94895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926134B-8E87-4A87-82A1-0ED82399C9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3533" y="2336521"/>
            <a:ext cx="420915" cy="57490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2C0E25-90B1-4AD5-AD1E-66DADB5927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9725" y="2352547"/>
            <a:ext cx="338785" cy="53384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6438E4E-E4E2-465F-88B1-1D7F140D906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3730" y="2429543"/>
            <a:ext cx="564641" cy="37985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E19EB6E-9BFF-414E-8575-EBC9A4FD03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00663" y="2325011"/>
            <a:ext cx="564642" cy="56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88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ackgroundimage Engli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B4F4BC6-38FF-6D44-86CB-A1C7547CE936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2C04D41F-A36B-124F-B1FA-2681CD48980D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6DA23D-E56E-F849-A442-40F6806721EF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4B13E932-EC54-4884-97B7-16E49CA078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AD0A525-E15B-4D2E-BCA3-3436E50C5502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141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Slide with Backgroundimage Englis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CE07761F-8075-594B-B2AC-409FB81BC59C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846C6A-DA4D-6348-A390-91D12404C272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DDC688-0A08-174B-9223-07D60B36E623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3FDC8665-1AB9-4378-8A59-B3A53D699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73710FB-DBA0-43BD-8D16-A05D7D9D2126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60516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inal Slide with Backgroundimage Engli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6002A4E0-7846-2048-A59A-AC79A0A012D4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F5EB9B-DFD3-F247-8AAE-D6B244D90622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C27F4-415B-8A4E-8B8E-A624B9EE4853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6A94198-E068-4F8F-8975-A2ED469CC3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B54ED7D-53DA-49CE-BD46-5234992396A2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22903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Final Slide with Backgroundimage English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xt_SecurityLevel">
            <a:extLst>
              <a:ext uri="{FF2B5EF4-FFF2-40B4-BE49-F238E27FC236}">
                <a16:creationId xmlns:a16="http://schemas.microsoft.com/office/drawing/2014/main" id="{64AC22A3-6538-2744-ACBD-4EECEFDDFCFE}"/>
              </a:ext>
            </a:extLst>
          </p:cNvPr>
          <p:cNvSpPr txBox="1">
            <a:spLocks/>
          </p:cNvSpPr>
          <p:nvPr userDrawn="1"/>
        </p:nvSpPr>
        <p:spPr>
          <a:xfrm>
            <a:off x="10571659" y="6486200"/>
            <a:ext cx="376706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bg1"/>
                </a:solidFill>
                <a:latin typeface="+mn-lt"/>
              </a:rPr>
              <a:t>Public</a:t>
            </a:r>
            <a:endParaRPr lang="en-US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6985B-F13E-1B47-A7C0-FCC7B18EE6EC}"/>
              </a:ext>
            </a:extLst>
          </p:cNvPr>
          <p:cNvSpPr/>
          <p:nvPr userDrawn="1"/>
        </p:nvSpPr>
        <p:spPr>
          <a:xfrm>
            <a:off x="10571659" y="6777384"/>
            <a:ext cx="767838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927E9-A12F-BE49-ADE4-0BFE3502D6B3}"/>
              </a:ext>
            </a:extLst>
          </p:cNvPr>
          <p:cNvSpPr/>
          <p:nvPr userDrawn="1"/>
        </p:nvSpPr>
        <p:spPr>
          <a:xfrm>
            <a:off x="4439816" y="4509120"/>
            <a:ext cx="32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www.avl.com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5AEB800-205E-4850-A299-590128CCA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800" y="2959200"/>
            <a:ext cx="3240000" cy="1411717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7251281-4B05-4260-A2CD-D9560A4C43BA}"/>
              </a:ext>
            </a:extLst>
          </p:cNvPr>
          <p:cNvSpPr/>
          <p:nvPr userDrawn="1"/>
        </p:nvSpPr>
        <p:spPr>
          <a:xfrm>
            <a:off x="2926800" y="1555200"/>
            <a:ext cx="6337300" cy="72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 algn="ctr"/>
            <a:r>
              <a:rPr lang="en-US" sz="4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2306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6D109ACD-70AB-724C-ABCF-E36C7CB37E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0800" y="492111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7D35D1B4-226F-6848-9D70-8F48208C0EB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00" y="3847682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9F3A506C-7A9C-AC44-B6E3-77D7780893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00" y="2774245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6" name="Textplatzhalter 1.2">
            <a:extLst>
              <a:ext uri="{FF2B5EF4-FFF2-40B4-BE49-F238E27FC236}">
                <a16:creationId xmlns:a16="http://schemas.microsoft.com/office/drawing/2014/main" id="{C696809A-C38E-7847-A394-1EB1E9FCC0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3511" y="2284522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2" name="Textplatzhalter 1.1">
            <a:extLst>
              <a:ext uri="{FF2B5EF4-FFF2-40B4-BE49-F238E27FC236}">
                <a16:creationId xmlns:a16="http://schemas.microsoft.com/office/drawing/2014/main" id="{AA85F2DF-ACC8-1648-B318-2812EDDA86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3511" y="1942802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23" name="Textplatzhalter 1">
            <a:extLst>
              <a:ext uri="{FF2B5EF4-FFF2-40B4-BE49-F238E27FC236}">
                <a16:creationId xmlns:a16="http://schemas.microsoft.com/office/drawing/2014/main" id="{9D6B87CA-8968-7440-AE0A-F5F27FAD4CC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0800" y="170080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000DD450-6575-1E45-8541-DA0D35514069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DC9A06-3DF9-4FAD-9D81-C7E1A7706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24" name="Textplatzhalter 1.2">
            <a:extLst>
              <a:ext uri="{FF2B5EF4-FFF2-40B4-BE49-F238E27FC236}">
                <a16:creationId xmlns:a16="http://schemas.microsoft.com/office/drawing/2014/main" id="{015783C9-682B-441A-9CF1-F4CD6BF6E55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703511" y="3358550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platzhalter 1.1">
            <a:extLst>
              <a:ext uri="{FF2B5EF4-FFF2-40B4-BE49-F238E27FC236}">
                <a16:creationId xmlns:a16="http://schemas.microsoft.com/office/drawing/2014/main" id="{A79A032B-500F-4C73-B003-3C7BC637CFF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703511" y="3016830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26" name="Textplatzhalter 1.2">
            <a:extLst>
              <a:ext uri="{FF2B5EF4-FFF2-40B4-BE49-F238E27FC236}">
                <a16:creationId xmlns:a16="http://schemas.microsoft.com/office/drawing/2014/main" id="{40F6D00F-F0A8-4169-B6C4-BE97371259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703511" y="4432344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7" name="Textplatzhalter 1.1">
            <a:extLst>
              <a:ext uri="{FF2B5EF4-FFF2-40B4-BE49-F238E27FC236}">
                <a16:creationId xmlns:a16="http://schemas.microsoft.com/office/drawing/2014/main" id="{AF84CBD9-7652-4E6A-9353-DF96C1425CE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703511" y="4090624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28" name="Textplatzhalter 1.2">
            <a:extLst>
              <a:ext uri="{FF2B5EF4-FFF2-40B4-BE49-F238E27FC236}">
                <a16:creationId xmlns:a16="http://schemas.microsoft.com/office/drawing/2014/main" id="{79E58717-55B5-4F49-BF92-B33F60B68D7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03511" y="5508851"/>
            <a:ext cx="9937104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9" name="Textplatzhalter 1.1">
            <a:extLst>
              <a:ext uri="{FF2B5EF4-FFF2-40B4-BE49-F238E27FC236}">
                <a16:creationId xmlns:a16="http://schemas.microsoft.com/office/drawing/2014/main" id="{C2EB1E4F-1570-4F9C-B8BA-C53AFB92176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03511" y="5167131"/>
            <a:ext cx="9937104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303772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94EDF-3F29-4A9C-83C7-ADDDB043AE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3188B6D-9B1E-438B-99FF-FA2C74633E1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64" name="Textplatzhalter 4">
            <a:extLst>
              <a:ext uri="{FF2B5EF4-FFF2-40B4-BE49-F238E27FC236}">
                <a16:creationId xmlns:a16="http://schemas.microsoft.com/office/drawing/2014/main" id="{FFCEEBDB-4EB8-4B95-9925-7C0E454FB36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50800" y="492111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AB0724BA-51B0-4A8D-9F82-E633BABBAE7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0800" y="3847682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C11DB137-7E43-4FB1-8A2A-D711DE1C589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50800" y="2774245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7" name="Textplatzhalter 1.2">
            <a:extLst>
              <a:ext uri="{FF2B5EF4-FFF2-40B4-BE49-F238E27FC236}">
                <a16:creationId xmlns:a16="http://schemas.microsoft.com/office/drawing/2014/main" id="{3254AD95-F9E1-4CA1-8EAF-15038DAB89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03511" y="2284522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68" name="Textplatzhalter 1.1">
            <a:extLst>
              <a:ext uri="{FF2B5EF4-FFF2-40B4-BE49-F238E27FC236}">
                <a16:creationId xmlns:a16="http://schemas.microsoft.com/office/drawing/2014/main" id="{D5579AB6-1C62-43BD-8DEA-357A29EBD4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03511" y="1942802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69" name="Textplatzhalter 1">
            <a:extLst>
              <a:ext uri="{FF2B5EF4-FFF2-40B4-BE49-F238E27FC236}">
                <a16:creationId xmlns:a16="http://schemas.microsoft.com/office/drawing/2014/main" id="{65BBAADE-5208-4189-831F-BDCD50D4F49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50800" y="170080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0" name="Textplatzhalter 1.2">
            <a:extLst>
              <a:ext uri="{FF2B5EF4-FFF2-40B4-BE49-F238E27FC236}">
                <a16:creationId xmlns:a16="http://schemas.microsoft.com/office/drawing/2014/main" id="{03579526-CAC0-4F44-A279-524AEC1FE30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703511" y="3358550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71" name="Textplatzhalter 1.1">
            <a:extLst>
              <a:ext uri="{FF2B5EF4-FFF2-40B4-BE49-F238E27FC236}">
                <a16:creationId xmlns:a16="http://schemas.microsoft.com/office/drawing/2014/main" id="{926B7506-68AC-4F51-B976-287E94B9832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703511" y="3016830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72" name="Textplatzhalter 1.2">
            <a:extLst>
              <a:ext uri="{FF2B5EF4-FFF2-40B4-BE49-F238E27FC236}">
                <a16:creationId xmlns:a16="http://schemas.microsoft.com/office/drawing/2014/main" id="{35C2B663-BA0E-481C-97D8-B81FFAEB27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703511" y="4432344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73" name="Textplatzhalter 1.1">
            <a:extLst>
              <a:ext uri="{FF2B5EF4-FFF2-40B4-BE49-F238E27FC236}">
                <a16:creationId xmlns:a16="http://schemas.microsoft.com/office/drawing/2014/main" id="{AFC04CE1-4116-4B43-9256-CA40A47409A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703511" y="4090624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74" name="Textplatzhalter 1.2">
            <a:extLst>
              <a:ext uri="{FF2B5EF4-FFF2-40B4-BE49-F238E27FC236}">
                <a16:creationId xmlns:a16="http://schemas.microsoft.com/office/drawing/2014/main" id="{13E1D22E-4F77-48C8-8977-557BD20CB09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703511" y="5508851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75" name="Textplatzhalter 1.1">
            <a:extLst>
              <a:ext uri="{FF2B5EF4-FFF2-40B4-BE49-F238E27FC236}">
                <a16:creationId xmlns:a16="http://schemas.microsoft.com/office/drawing/2014/main" id="{ECCAE162-9383-4725-885C-D15B27CAB8C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703511" y="5167131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88" name="Textplatzhalter 4">
            <a:extLst>
              <a:ext uri="{FF2B5EF4-FFF2-40B4-BE49-F238E27FC236}">
                <a16:creationId xmlns:a16="http://schemas.microsoft.com/office/drawing/2014/main" id="{F0758F8F-78B0-4EC4-9117-5F2C634F6F6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682003" y="492111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0D98B5D4-EF3C-4B28-8792-06344AAFE11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682003" y="3847682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90" name="Textplatzhalter 2">
            <a:extLst>
              <a:ext uri="{FF2B5EF4-FFF2-40B4-BE49-F238E27FC236}">
                <a16:creationId xmlns:a16="http://schemas.microsoft.com/office/drawing/2014/main" id="{97768EE4-E2D7-4FC3-96FA-D812B521B17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682003" y="2774245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91" name="Textplatzhalter 1.2">
            <a:extLst>
              <a:ext uri="{FF2B5EF4-FFF2-40B4-BE49-F238E27FC236}">
                <a16:creationId xmlns:a16="http://schemas.microsoft.com/office/drawing/2014/main" id="{E08A6EE5-7A68-4407-BD41-576B456DADA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834714" y="2284522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2" name="Textplatzhalter 1.1">
            <a:extLst>
              <a:ext uri="{FF2B5EF4-FFF2-40B4-BE49-F238E27FC236}">
                <a16:creationId xmlns:a16="http://schemas.microsoft.com/office/drawing/2014/main" id="{D5349FC7-C5AA-4668-8BDE-8F56DB23E3BD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834714" y="1942802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93" name="Textplatzhalter 1">
            <a:extLst>
              <a:ext uri="{FF2B5EF4-FFF2-40B4-BE49-F238E27FC236}">
                <a16:creationId xmlns:a16="http://schemas.microsoft.com/office/drawing/2014/main" id="{D434C2B8-389D-4B59-ADCC-AA6BBAA45266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682003" y="1700808"/>
            <a:ext cx="720000" cy="72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Font typeface="+mj-lt"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94" name="Textplatzhalter 1.2">
            <a:extLst>
              <a:ext uri="{FF2B5EF4-FFF2-40B4-BE49-F238E27FC236}">
                <a16:creationId xmlns:a16="http://schemas.microsoft.com/office/drawing/2014/main" id="{5116BDDB-9DB4-4093-A68B-226AA9E48D9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7834714" y="3358550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5" name="Textplatzhalter 1.1">
            <a:extLst>
              <a:ext uri="{FF2B5EF4-FFF2-40B4-BE49-F238E27FC236}">
                <a16:creationId xmlns:a16="http://schemas.microsoft.com/office/drawing/2014/main" id="{2C322832-D7A5-4A78-8FD0-BE987B3F1DCF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7834714" y="3016830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96" name="Textplatzhalter 1.2">
            <a:extLst>
              <a:ext uri="{FF2B5EF4-FFF2-40B4-BE49-F238E27FC236}">
                <a16:creationId xmlns:a16="http://schemas.microsoft.com/office/drawing/2014/main" id="{94EF32CE-8BA5-4D1C-A844-0955DF44A6AA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834714" y="4432344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7" name="Textplatzhalter 1.1">
            <a:extLst>
              <a:ext uri="{FF2B5EF4-FFF2-40B4-BE49-F238E27FC236}">
                <a16:creationId xmlns:a16="http://schemas.microsoft.com/office/drawing/2014/main" id="{2F3ADB77-6CA2-4204-BFCA-3989C2F70300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834714" y="4090624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  <p:sp>
        <p:nvSpPr>
          <p:cNvPr id="98" name="Textplatzhalter 1.2">
            <a:extLst>
              <a:ext uri="{FF2B5EF4-FFF2-40B4-BE49-F238E27FC236}">
                <a16:creationId xmlns:a16="http://schemas.microsoft.com/office/drawing/2014/main" id="{E9D51514-63BB-4111-AE83-AC901C37EA34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7834714" y="5508851"/>
            <a:ext cx="3816000" cy="5157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400" b="0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99" name="Textplatzhalter 1.1">
            <a:extLst>
              <a:ext uri="{FF2B5EF4-FFF2-40B4-BE49-F238E27FC236}">
                <a16:creationId xmlns:a16="http://schemas.microsoft.com/office/drawing/2014/main" id="{F39E7B04-17FD-477D-9AF5-8FD9169C459D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7834714" y="5167131"/>
            <a:ext cx="3816000" cy="23601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1800" b="1" cap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/>
              <a:t>Insert title </a:t>
            </a:r>
            <a:r>
              <a:rPr lang="en-US" noProof="0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7004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D7077-C811-4E00-938D-24F4C63B2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86169D3E-DB0B-495D-97DA-0520153F5EE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Textplatzhalter 6">
            <a:extLst>
              <a:ext uri="{FF2B5EF4-FFF2-40B4-BE49-F238E27FC236}">
                <a16:creationId xmlns:a16="http://schemas.microsoft.com/office/drawing/2014/main" id="{6C42BA90-4BE3-49B4-8D95-BAA5C229B0D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9737" y="2576198"/>
            <a:ext cx="4946463" cy="3517098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CV here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430EBC2A-71A2-4CC0-B496-233A8B2B3A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49737" y="1798598"/>
            <a:ext cx="4946463" cy="777600"/>
          </a:xfrm>
          <a:noFill/>
          <a:ln>
            <a:noFill/>
          </a:ln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 err="1"/>
              <a:t>Firstname</a:t>
            </a:r>
            <a:r>
              <a:rPr lang="en-US" noProof="0" dirty="0"/>
              <a:t> Surname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CD2DC75-1DA9-4461-8331-696E9B6AE5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1384" y="1798599"/>
            <a:ext cx="1984889" cy="2232834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54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2EC93B-0C0F-4F6B-8324-5FE32A993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183600"/>
            <a:ext cx="11091600" cy="882000"/>
          </a:xfrm>
        </p:spPr>
        <p:txBody>
          <a:bodyPr rIns="0"/>
          <a:lstStyle>
            <a:lvl1pPr>
              <a:defRPr/>
            </a:lvl1pPr>
          </a:lstStyle>
          <a:p>
            <a:r>
              <a:rPr lang="en-US" noProof="0" dirty="0"/>
              <a:t>Edit master title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CD4BB2AF-D4B7-4DB3-A2AE-D71BAE32C966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62" y="1160752"/>
            <a:ext cx="1440000" cy="36000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494111F-E216-4949-B3A7-67DE9A52BF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1384" y="1800000"/>
            <a:ext cx="1632195" cy="1836083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AA74CDA7-3319-49D9-AEC2-547D761354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48552" y="2577803"/>
            <a:ext cx="3409336" cy="3518438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CV here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8C0FB44-1662-44AA-98C6-5DC93F0800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48552" y="1801544"/>
            <a:ext cx="3409336" cy="776259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 err="1"/>
              <a:t>Firstname</a:t>
            </a:r>
            <a:r>
              <a:rPr lang="en-US" noProof="0" dirty="0"/>
              <a:t> Surname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326C8FA-2051-4B15-B74D-38490989944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336854" y="1800000"/>
            <a:ext cx="1632195" cy="1836083"/>
          </a:xfrm>
          <a:prstGeom prst="rect">
            <a:avLst/>
          </a:prstGeom>
          <a:noFill/>
          <a:ln w="19050">
            <a:noFill/>
          </a:ln>
        </p:spPr>
        <p:txBody>
          <a:bodyPr tIns="0" bIns="487704" anchor="t"/>
          <a:lstStyle>
            <a:lvl1pPr algn="l"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9D2DF1E2-FE60-41F2-8378-3C96971849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3648" y="2577803"/>
            <a:ext cx="3409336" cy="3518438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spcAft>
                <a:spcPts val="800"/>
              </a:spcAft>
              <a:buFontTx/>
              <a:buNone/>
              <a:defRPr sz="1600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/>
              <a:t>Insert CV here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908AF0D-6FAE-41D6-AD8F-38FE1B4589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648" y="1801544"/>
            <a:ext cx="3409336" cy="776259"/>
          </a:xfr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609570" indent="0">
              <a:buFontTx/>
              <a:buNone/>
              <a:defRPr sz="1600"/>
            </a:lvl2pPr>
            <a:lvl3pPr marL="1219139" indent="0">
              <a:buFontTx/>
              <a:buNone/>
              <a:defRPr sz="1600"/>
            </a:lvl3pPr>
            <a:lvl4pPr marL="1828709" indent="0">
              <a:buFontTx/>
              <a:buNone/>
              <a:defRPr sz="1600"/>
            </a:lvl4pPr>
            <a:lvl5pPr marL="2438278" indent="0">
              <a:buFontTx/>
              <a:buNone/>
              <a:defRPr sz="1600"/>
            </a:lvl5pPr>
          </a:lstStyle>
          <a:p>
            <a:pPr lvl="0"/>
            <a:r>
              <a:rPr lang="en-US" noProof="0" dirty="0" err="1"/>
              <a:t>Firstname</a:t>
            </a:r>
            <a:r>
              <a:rPr lang="en-US" noProof="0" dirty="0"/>
              <a:t> Surname</a:t>
            </a:r>
          </a:p>
        </p:txBody>
      </p:sp>
    </p:spTree>
    <p:extLst>
      <p:ext uri="{BB962C8B-B14F-4D97-AF65-F5344CB8AC3E}">
        <p14:creationId xmlns:p14="http://schemas.microsoft.com/office/powerpoint/2010/main" val="991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microsoft.com/office/2007/relationships/hdphoto" Target="../media/hdphoto1.wdp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74CE627-0AB5-4E11-AA91-6F903521757F}"/>
              </a:ext>
            </a:extLst>
          </p:cNvPr>
          <p:cNvPicPr>
            <a:picLocks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0800"/>
            <a:ext cx="12193200" cy="3924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51384" y="188640"/>
            <a:ext cx="11089232" cy="1008112"/>
          </a:xfrm>
          <a:prstGeom prst="rect">
            <a:avLst/>
          </a:prstGeom>
          <a:effectLst/>
        </p:spPr>
        <p:txBody>
          <a:bodyPr vert="horz" lIns="0" tIns="0" rIns="90000" bIns="0" rtlCol="0" anchor="b">
            <a:noAutofit/>
          </a:bodyPr>
          <a:lstStyle/>
          <a:p>
            <a:r>
              <a:rPr lang="en-US" noProof="0" dirty="0"/>
              <a:t>Headline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51384" y="1412777"/>
            <a:ext cx="11089232" cy="46805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Insert text</a:t>
            </a:r>
          </a:p>
        </p:txBody>
      </p:sp>
      <p:pic>
        <p:nvPicPr>
          <p:cNvPr id="14" name="Rechteck 9">
            <a:extLst>
              <a:ext uri="{FF2B5EF4-FFF2-40B4-BE49-F238E27FC236}">
                <a16:creationId xmlns:a16="http://schemas.microsoft.com/office/drawing/2014/main" id="{67FDDDBD-BDBA-A245-9166-15EB2E4A3790}"/>
              </a:ext>
            </a:extLst>
          </p:cNvPr>
          <p:cNvPicPr>
            <a:picLocks/>
          </p:cNvPicPr>
          <p:nvPr userDrawn="1"/>
        </p:nvPicPr>
        <p:blipFill rotWithShape="1"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142"/>
          <a:stretch/>
        </p:blipFill>
        <p:spPr>
          <a:xfrm>
            <a:off x="550863" y="6816135"/>
            <a:ext cx="1255477" cy="69249"/>
          </a:xfrm>
          <a:prstGeom prst="rect">
            <a:avLst/>
          </a:prstGeom>
        </p:spPr>
      </p:pic>
      <p:sp>
        <p:nvSpPr>
          <p:cNvPr id="18" name="footer_ProjectInfo">
            <a:extLst>
              <a:ext uri="{FF2B5EF4-FFF2-40B4-BE49-F238E27FC236}">
                <a16:creationId xmlns:a16="http://schemas.microsoft.com/office/drawing/2014/main" id="{4A6391E9-6F9F-2946-997E-3D4A3387F38E}"/>
              </a:ext>
            </a:extLst>
          </p:cNvPr>
          <p:cNvSpPr txBox="1">
            <a:spLocks/>
          </p:cNvSpPr>
          <p:nvPr userDrawn="1"/>
        </p:nvSpPr>
        <p:spPr>
          <a:xfrm>
            <a:off x="5766832" y="6489288"/>
            <a:ext cx="5524202" cy="39275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Eugen Božić |  | 31 August 2023 |</a:t>
            </a: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feld 14">
            <a:extLst>
              <a:ext uri="{FF2B5EF4-FFF2-40B4-BE49-F238E27FC236}">
                <a16:creationId xmlns:a16="http://schemas.microsoft.com/office/drawing/2014/main" id="{5C7FC5C3-B2EC-8B45-AC3E-B4A53BFF6FCE}"/>
              </a:ext>
            </a:extLst>
          </p:cNvPr>
          <p:cNvSpPr txBox="1">
            <a:spLocks/>
          </p:cNvSpPr>
          <p:nvPr userDrawn="1"/>
        </p:nvSpPr>
        <p:spPr>
          <a:xfrm>
            <a:off x="1351800" y="6489288"/>
            <a:ext cx="457108" cy="3924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 </a:t>
            </a:r>
            <a:fld id="{5404F204-AB56-BB46-89E0-707C1E8342FA}" type="slidenum">
              <a:rPr lang="en-GB" sz="10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‹#›</a:t>
            </a:fld>
            <a:r>
              <a:rPr lang="en-GB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16" name="footer_SecurityLevel">
            <a:extLst>
              <a:ext uri="{FF2B5EF4-FFF2-40B4-BE49-F238E27FC236}">
                <a16:creationId xmlns:a16="http://schemas.microsoft.com/office/drawing/2014/main" id="{2AAF2475-DDDB-B846-AF2B-C284E49CA64A}"/>
              </a:ext>
            </a:extLst>
          </p:cNvPr>
          <p:cNvSpPr txBox="1">
            <a:spLocks/>
          </p:cNvSpPr>
          <p:nvPr userDrawn="1"/>
        </p:nvSpPr>
        <p:spPr>
          <a:xfrm>
            <a:off x="550863" y="6489287"/>
            <a:ext cx="800937" cy="3924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  <a:endParaRPr lang="en-GB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98AA961-4FC8-470F-9671-00320F592769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screen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rightnessContrast brigh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0400" y="6584400"/>
            <a:ext cx="489600" cy="21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745" r:id="rId2"/>
    <p:sldLayoutId id="2147483832" r:id="rId3"/>
    <p:sldLayoutId id="2147483831" r:id="rId4"/>
    <p:sldLayoutId id="2147483855" r:id="rId5"/>
    <p:sldLayoutId id="2147483829" r:id="rId6"/>
    <p:sldLayoutId id="2147483864" r:id="rId7"/>
    <p:sldLayoutId id="2147483857" r:id="rId8"/>
    <p:sldLayoutId id="2147483858" r:id="rId9"/>
    <p:sldLayoutId id="2147483859" r:id="rId10"/>
    <p:sldLayoutId id="2147483837" r:id="rId11"/>
    <p:sldLayoutId id="2147483861" r:id="rId12"/>
    <p:sldLayoutId id="2147483841" r:id="rId13"/>
    <p:sldLayoutId id="2147483654" r:id="rId14"/>
    <p:sldLayoutId id="2147483860" r:id="rId15"/>
    <p:sldLayoutId id="2147483865" r:id="rId16"/>
    <p:sldLayoutId id="2147483842" r:id="rId17"/>
    <p:sldLayoutId id="2147483866" r:id="rId18"/>
    <p:sldLayoutId id="2147483843" r:id="rId19"/>
    <p:sldLayoutId id="2147483761" r:id="rId20"/>
    <p:sldLayoutId id="2147483867" r:id="rId21"/>
    <p:sldLayoutId id="2147483844" r:id="rId22"/>
    <p:sldLayoutId id="2147483862" r:id="rId23"/>
    <p:sldLayoutId id="2147483845" r:id="rId24"/>
    <p:sldLayoutId id="2147483846" r:id="rId25"/>
    <p:sldLayoutId id="2147483746" r:id="rId26"/>
    <p:sldLayoutId id="2147483833" r:id="rId27"/>
    <p:sldLayoutId id="2147483797" r:id="rId28"/>
    <p:sldLayoutId id="2147483873" r:id="rId29"/>
    <p:sldLayoutId id="2147483874" r:id="rId30"/>
    <p:sldLayoutId id="2147483875" r:id="rId31"/>
    <p:sldLayoutId id="2147483878" r:id="rId32"/>
    <p:sldLayoutId id="2147483877" r:id="rId33"/>
    <p:sldLayoutId id="2147483749" r:id="rId34"/>
    <p:sldLayoutId id="2147483750" r:id="rId35"/>
    <p:sldLayoutId id="2147483760" r:id="rId36"/>
    <p:sldLayoutId id="2147483850" r:id="rId37"/>
    <p:sldLayoutId id="2147483851" r:id="rId38"/>
    <p:sldLayoutId id="2147483852" r:id="rId39"/>
    <p:sldLayoutId id="2147483853" r:id="rId40"/>
    <p:sldLayoutId id="2147483854" r:id="rId41"/>
    <p:sldLayoutId id="2147483755" r:id="rId42"/>
    <p:sldLayoutId id="2147483754" r:id="rId43"/>
    <p:sldLayoutId id="2147483753" r:id="rId44"/>
    <p:sldLayoutId id="2147483849" r:id="rId45"/>
    <p:sldLayoutId id="2147483800" r:id="rId46"/>
    <p:sldLayoutId id="2147483804" r:id="rId47"/>
    <p:sldLayoutId id="2147483835" r:id="rId48"/>
    <p:sldLayoutId id="2147483802" r:id="rId49"/>
    <p:sldLayoutId id="2147483805" r:id="rId50"/>
    <p:sldLayoutId id="2147483806" r:id="rId51"/>
    <p:sldLayoutId id="2147483808" r:id="rId52"/>
    <p:sldLayoutId id="2147483807" r:id="rId53"/>
    <p:sldLayoutId id="2147483863" r:id="rId54"/>
    <p:sldLayoutId id="2147483763" r:id="rId55"/>
    <p:sldLayoutId id="2147483798" r:id="rId56"/>
    <p:sldLayoutId id="2147483799" r:id="rId57"/>
    <p:sldLayoutId id="2147483795" r:id="rId5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0" i="0" kern="1200" cap="none" baseline="0">
          <a:solidFill>
            <a:schemeClr val="tx1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Wingdings" panose="05000000000000000000" pitchFamily="2" charset="2"/>
        <a:buNone/>
        <a:defRPr sz="1867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82588" indent="-241294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50360" indent="-226478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430831" indent="-239178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672125" indent="-241294" algn="l" defTabSz="1219170" rtl="0" eaLnBrk="1" latinLnBrk="0" hangingPunct="1">
        <a:spcBef>
          <a:spcPts val="0"/>
        </a:spcBef>
        <a:spcAft>
          <a:spcPts val="800"/>
        </a:spcAft>
        <a:buClr>
          <a:srgbClr val="999999"/>
        </a:buClr>
        <a:buFont typeface="Wingdings" pitchFamily="2" charset="2"/>
        <a:buChar char="§"/>
        <a:tabLst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8">
          <p15:clr>
            <a:srgbClr val="F26B43"/>
          </p15:clr>
        </p15:guide>
        <p15:guide id="2" pos="347">
          <p15:clr>
            <a:srgbClr val="F26B43"/>
          </p15:clr>
        </p15:guide>
        <p15:guide id="3" pos="7344">
          <p15:clr>
            <a:srgbClr val="F26B43"/>
          </p15:clr>
        </p15:guide>
        <p15:guide id="4" orient="horz" pos="115">
          <p15:clr>
            <a:srgbClr val="F26B43"/>
          </p15:clr>
        </p15:guide>
        <p15:guide id="6" orient="horz" pos="7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oai/acces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aws.amazon.com/blogs/machine-learning/how-mantium-achieves-low-latency-gpt-j-inference-with-deepspeed-on-amazon-sagemake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community.microsoft.com/t5/running-sap-applications-on-the/building-gpt-4-powered-bots-for-sap-enterprise-data-on-microsoft/ba-p/3902018" TargetMode="External"/><Relationship Id="rId3" Type="http://schemas.openxmlformats.org/officeDocument/2006/relationships/hyperlink" Target="https://github.com/bozic/azure-search-openai-demo-javacro" TargetMode="External"/><Relationship Id="rId7" Type="http://schemas.openxmlformats.org/officeDocument/2006/relationships/hyperlink" Target="https://techcommunity.microsoft.com/t5/azure-architecture-blog/azure-openai-landing-zone-reference-architecture/ba-p/388210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learn.microsoft.com/en-us/azure/architecture/reference-architectures/hybrid-networking/hub-spoke" TargetMode="External"/><Relationship Id="rId11" Type="http://schemas.openxmlformats.org/officeDocument/2006/relationships/hyperlink" Target="https://www.linkedin.com/in/eugenbozic/" TargetMode="External"/><Relationship Id="rId5" Type="http://schemas.openxmlformats.org/officeDocument/2006/relationships/hyperlink" Target="https://learn.microsoft.com/en-us/azure/ai-services/openai/use-your-data-quickstart?tabs=command-line&amp;pivots=programming-language-studio" TargetMode="External"/><Relationship Id="rId10" Type="http://schemas.openxmlformats.org/officeDocument/2006/relationships/hyperlink" Target="https://plugins.jetbrains.com/plugin/8053-azure-toolkit-for-intellij" TargetMode="External"/><Relationship Id="rId4" Type="http://schemas.openxmlformats.org/officeDocument/2006/relationships/hyperlink" Target="https://techcommunity.microsoft.com/t5/azure-ai-services-blog/revolutionize-your-enterprise-data-with-chatgpt-next-gen-apps-w/ba-p/3762087" TargetMode="External"/><Relationship Id="rId9" Type="http://schemas.openxmlformats.org/officeDocument/2006/relationships/hyperlink" Target="https://techcommunity.microsoft.com/t5/microsoft-onedrive-blog/unveiling-the-next-generation-of-onedrive/ba-p/393561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909F5A8-A7DE-4CE6-8596-F35CF608E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5813C10-EA94-4052-B5E2-D8F605C38B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Empowering your data with ChatGPT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23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67FCB5-0E11-6B25-8539-ABD74A6F8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Limitations</a:t>
            </a:r>
            <a:r>
              <a:rPr lang="hr-HR" dirty="0"/>
              <a:t> / </a:t>
            </a:r>
            <a:r>
              <a:rPr lang="hr-HR" dirty="0" err="1"/>
              <a:t>alternatives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2D1A6-45B4-92A2-CD32-DC0DD39C54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Microsoft Azure cloud specific</a:t>
            </a:r>
          </a:p>
          <a:p>
            <a:pPr lvl="1"/>
            <a:r>
              <a:rPr lang="en-US" dirty="0"/>
              <a:t>Azure OpenAI requires registration and is currently only available to approved enterprise customers and partners. Request access </a:t>
            </a:r>
            <a:r>
              <a:rPr lang="en-US" dirty="0">
                <a:hlinkClick r:id="rId3"/>
              </a:rPr>
              <a:t>https://aka.ms/oai/access</a:t>
            </a:r>
            <a:endParaRPr lang="en-US" dirty="0"/>
          </a:p>
          <a:p>
            <a:pPr lvl="1"/>
            <a:r>
              <a:rPr lang="en-US" dirty="0"/>
              <a:t>Region limitations (GPT-4 is currently available only in few selected regions)</a:t>
            </a:r>
          </a:p>
          <a:p>
            <a:r>
              <a:rPr lang="en-US" dirty="0"/>
              <a:t>Other cloud providers</a:t>
            </a:r>
          </a:p>
          <a:p>
            <a:pPr lvl="1"/>
            <a:r>
              <a:rPr lang="en-US" dirty="0"/>
              <a:t>Possible integration with </a:t>
            </a:r>
            <a:r>
              <a:rPr lang="en-US" dirty="0">
                <a:hlinkClick r:id="rId4"/>
              </a:rPr>
              <a:t>GP</a:t>
            </a:r>
            <a:r>
              <a:rPr lang="hr-HR" dirty="0">
                <a:hlinkClick r:id="rId4"/>
              </a:rPr>
              <a:t>T</a:t>
            </a:r>
            <a:r>
              <a:rPr lang="en-US" dirty="0">
                <a:hlinkClick r:id="rId4"/>
              </a:rPr>
              <a:t>-J</a:t>
            </a:r>
            <a:r>
              <a:rPr lang="en-US" dirty="0"/>
              <a:t> in AWS</a:t>
            </a:r>
          </a:p>
          <a:p>
            <a:pPr lvl="1"/>
            <a:r>
              <a:rPr lang="en-US" dirty="0"/>
              <a:t>Possible integration with G</a:t>
            </a:r>
            <a:r>
              <a:rPr lang="hr-HR" dirty="0"/>
              <a:t>PT</a:t>
            </a:r>
            <a:r>
              <a:rPr lang="en-US" dirty="0"/>
              <a:t>-J on Google </a:t>
            </a:r>
            <a:r>
              <a:rPr lang="en-US" dirty="0" err="1"/>
              <a:t>Colab</a:t>
            </a:r>
            <a:endParaRPr lang="hr-HR" dirty="0"/>
          </a:p>
          <a:p>
            <a:r>
              <a:rPr lang="en-US" dirty="0"/>
              <a:t>Regulation issues</a:t>
            </a:r>
          </a:p>
          <a:p>
            <a:pPr lvl="1"/>
            <a:r>
              <a:rPr lang="hr-HR" dirty="0"/>
              <a:t>New </a:t>
            </a:r>
            <a:r>
              <a:rPr lang="en-US" dirty="0"/>
              <a:t>European Union AI Act will maybe bring disruption in available AI services</a:t>
            </a:r>
          </a:p>
          <a:p>
            <a:pPr lvl="1"/>
            <a:endParaRPr lang="en-US" dirty="0"/>
          </a:p>
          <a:p>
            <a:pPr marL="18256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7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80FA7B-9482-3160-0E82-0D2559C799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Q&amp;A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8C3755D-CB88-D65E-976D-385FBDCD5D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6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3C306D-620F-50F8-6518-4E22DB7B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resources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4819C2-E9B0-7A17-8413-40F62A2F377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Demo repository: </a:t>
            </a:r>
            <a:r>
              <a:rPr lang="en-US" dirty="0">
                <a:hlinkClick r:id="rId3"/>
              </a:rPr>
              <a:t>https://github.com/bozic/azure-search-openai-demo-javacro</a:t>
            </a:r>
            <a:r>
              <a:rPr lang="en-US" dirty="0"/>
              <a:t> </a:t>
            </a:r>
          </a:p>
          <a:p>
            <a:r>
              <a:rPr lang="en-US" dirty="0"/>
              <a:t>Articles</a:t>
            </a:r>
          </a:p>
          <a:p>
            <a:pPr lvl="1"/>
            <a:r>
              <a:rPr lang="en-US" dirty="0">
                <a:hlinkClick r:id="rId4"/>
              </a:rPr>
              <a:t>Revolutionize your Enterprise Data with ChatGPT: Next-gen Apps w/ Azure OpenAI and Cognitive Search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Chat with Azure OpenAI models using your own data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Hub-spoke network topology in Azure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Azure OpenAI Landing Zone reference architecture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Building GPT-4 powered bots for SAP enterprise data on Microsoft Teams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9"/>
              </a:rPr>
              <a:t>Unveiling the Next Generation of OneDrive</a:t>
            </a:r>
            <a:r>
              <a:rPr lang="en-US" dirty="0"/>
              <a:t> </a:t>
            </a:r>
          </a:p>
          <a:p>
            <a:r>
              <a:rPr lang="en-US" dirty="0">
                <a:hlinkClick r:id="rId10"/>
              </a:rPr>
              <a:t>IntelliJ Azure Toolkit</a:t>
            </a:r>
            <a:endParaRPr lang="en-US" dirty="0"/>
          </a:p>
          <a:p>
            <a:pPr lvl="1"/>
            <a:r>
              <a:rPr lang="en-US" dirty="0"/>
              <a:t>Azure OpenAI (chat) playground for GTP* models, resource management and guidance</a:t>
            </a:r>
          </a:p>
          <a:p>
            <a:r>
              <a:rPr lang="en-US" dirty="0"/>
              <a:t>My contacts</a:t>
            </a:r>
          </a:p>
          <a:p>
            <a:pPr lvl="1"/>
            <a:r>
              <a:rPr lang="en-US" dirty="0">
                <a:hlinkClick r:id="rId11"/>
              </a:rPr>
              <a:t>https://www.linkedin.com/in/eugenbozic/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6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29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B670CD-ACDC-5E0A-A53B-1ECB68539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EC4344-990C-6ED9-275B-7BF5C3A67A21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295F8C3-D5A2-3776-25A4-CFFE0E6E8DD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C88C4E-657B-BD7B-9259-A32377EC21B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409C6C-39CA-1CB0-0062-9FF69B771F1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F96E7D-EFCC-16AF-D904-ECA2514BFD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7B5052B-E56E-EAC2-849A-C6D646B8AB3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FD7751-7E5A-25EF-EA18-85EF2D6F1E0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3EC78C-821C-9A2C-2410-C86F5439DD55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 dirty="0"/>
              <a:t>How can ChatGPT help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074B756-2B3F-6D3D-DECC-B0880777D717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A680B8-261E-1440-5AD8-0232E3FC37E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Our use cases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AB4BA5E-7EEC-0FDF-E4B7-95F694DC1A6D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BBECF4-B979-A0F0-1992-BB38346F13D9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EA9740F-D992-C962-B096-B4F5492B9B8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2F7FFBF-EA9E-31F4-FFE6-56572451574A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9C89363-1665-1015-0BB3-A14F8C5FBF4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651EB6B-DBF3-0E53-E91C-7ECF881FD06F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B5FC010-1206-81D6-F6F0-121517B55E38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8C2E8A1-8892-FA95-2274-2A2BC89A1E0C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884F05B4-8910-A293-C234-CCCA00FC7B35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FF8F24B-9D4C-EE44-4AC5-896EFDCB0E65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96D8FF19-43F2-31A5-9D96-EAD549C3E9EB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D88FA1C-B78F-9CFE-5D3B-2896EFFBC87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 dirty="0"/>
              <a:t>Limitations and alternatives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1127E5A-5031-0E3A-FD9B-E88B889975D6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A29FD65-000F-B9C1-42FB-E593DA1AAA43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48478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C394-783B-9695-BF5F-E527539E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About</a:t>
            </a:r>
            <a:r>
              <a:rPr lang="hr-HR" dirty="0"/>
              <a:t> 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D8BCA-E86E-9D58-8317-B4CC284487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49737" y="2576198"/>
            <a:ext cx="4946463" cy="382460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15 year of experience in development (developer, </a:t>
            </a:r>
            <a:r>
              <a:rPr lang="en-US" dirty="0" err="1"/>
              <a:t>sw</a:t>
            </a:r>
            <a:r>
              <a:rPr lang="en-US" dirty="0"/>
              <a:t> architect, PO, team lead)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Tech stack:</a:t>
            </a:r>
          </a:p>
          <a:p>
            <a:pPr marL="895320" lvl="1" indent="-285750">
              <a:buFont typeface="Arial" panose="020B0604020202020204" pitchFamily="34" charset="0"/>
              <a:buChar char="•"/>
            </a:pPr>
            <a:r>
              <a:rPr lang="en-US" dirty="0"/>
              <a:t>PHP, Java, .NET, Angular</a:t>
            </a:r>
          </a:p>
          <a:p>
            <a:pPr marL="895320" lvl="1" indent="-285750">
              <a:buFont typeface="Arial" panose="020B0604020202020204" pitchFamily="34" charset="0"/>
              <a:buChar char="•"/>
            </a:pPr>
            <a:r>
              <a:rPr lang="en-US" dirty="0"/>
              <a:t>CI/CD (GitLab, Azure DevOps, Jenkins)</a:t>
            </a:r>
          </a:p>
          <a:p>
            <a:pPr marL="89532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IaC</a:t>
            </a:r>
            <a:r>
              <a:rPr lang="en-US" dirty="0"/>
              <a:t>: Terraform, </a:t>
            </a:r>
            <a:r>
              <a:rPr lang="en-US" dirty="0" err="1"/>
              <a:t>Terragrunt</a:t>
            </a:r>
            <a:endParaRPr lang="en-US" dirty="0"/>
          </a:p>
          <a:p>
            <a:pPr marL="895320" lvl="1" indent="-285750">
              <a:buFont typeface="Arial" panose="020B0604020202020204" pitchFamily="34" charset="0"/>
              <a:buChar char="•"/>
            </a:pPr>
            <a:r>
              <a:rPr lang="en-US" dirty="0"/>
              <a:t>Automatization: Ansible</a:t>
            </a:r>
          </a:p>
          <a:p>
            <a:pPr marL="895320" lvl="1" indent="-285750">
              <a:buFont typeface="Arial" panose="020B0604020202020204" pitchFamily="34" charset="0"/>
              <a:buChar char="•"/>
            </a:pPr>
            <a:r>
              <a:rPr lang="en-US" dirty="0"/>
              <a:t>Cloud: MS Azure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B4ED1-2992-7CF2-AB50-DA23FF91FF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Eugen Božić</a:t>
            </a:r>
          </a:p>
          <a:p>
            <a:r>
              <a:rPr lang="en-US" b="0" dirty="0"/>
              <a:t>Cloud Enterprise Architect</a:t>
            </a:r>
          </a:p>
        </p:txBody>
      </p:sp>
      <p:pic>
        <p:nvPicPr>
          <p:cNvPr id="7" name="Picture Placeholder 6" descr="A person wearing glasses and a blue jacket&#10;&#10;Description automatically generated">
            <a:extLst>
              <a:ext uri="{FF2B5EF4-FFF2-40B4-BE49-F238E27FC236}">
                <a16:creationId xmlns:a16="http://schemas.microsoft.com/office/drawing/2014/main" id="{8DB55671-6FEC-C499-5BAD-553AE53197C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2" r="5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49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688FFAA-37A8-B90E-1AF0-98A81A4AA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1752600"/>
            <a:ext cx="6840000" cy="2752593"/>
          </a:xfrm>
        </p:spPr>
        <p:txBody>
          <a:bodyPr/>
          <a:lstStyle/>
          <a:p>
            <a:r>
              <a:rPr lang="en-US" dirty="0"/>
              <a:t>Wouldn’t be great if you could ask ChatGPT about your company knowledge?</a:t>
            </a:r>
          </a:p>
        </p:txBody>
      </p:sp>
    </p:spTree>
    <p:extLst>
      <p:ext uri="{BB962C8B-B14F-4D97-AF65-F5344CB8AC3E}">
        <p14:creationId xmlns:p14="http://schemas.microsoft.com/office/powerpoint/2010/main" val="65157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F6C1E-F4B9-B049-42FE-1184F736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use cases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F3619F-825A-A3A4-2324-7EAFC4A1BF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Audience: End customers</a:t>
            </a:r>
          </a:p>
          <a:p>
            <a:r>
              <a:rPr lang="en-US" dirty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Customers can solve some of the problems on their own based on company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time to deal with complex issues</a:t>
            </a:r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Extremely confidential data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9D7307-90DE-C9A7-155B-B805A86AF1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Audience: Customer support</a:t>
            </a:r>
          </a:p>
          <a:p>
            <a:r>
              <a:rPr lang="en-US" dirty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Quicker support for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working environment for customer support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effective ticket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B886D-327C-F8FD-40D6-B82CDB59DC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Audience: All employees</a:t>
            </a:r>
          </a:p>
          <a:p>
            <a:r>
              <a:rPr lang="en-US" dirty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Easier access to the company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 for pilot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 risk of data breach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7E185-C3A5-B936-11FE-254147EBF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Use as internal tool to search company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B7DF0-D384-A645-4B66-F6F660FBF7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Use as internal tool for customer support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3D47CE-263B-E9E5-4ACF-860E3B715C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Use as support channel for customers</a:t>
            </a:r>
          </a:p>
        </p:txBody>
      </p:sp>
    </p:spTree>
    <p:extLst>
      <p:ext uri="{BB962C8B-B14F-4D97-AF65-F5344CB8AC3E}">
        <p14:creationId xmlns:p14="http://schemas.microsoft.com/office/powerpoint/2010/main" val="22001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6" grpId="0" build="p" animBg="1"/>
      <p:bldP spid="4" grpId="0" uiExpand="1" build="p" animBg="1"/>
      <p:bldP spid="3" grpId="0" uiExpand="1" build="p" animBg="1"/>
      <p:bldP spid="5" grpId="0" uiExpand="1" build="p" animBg="1"/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0F5F-9F3B-0FF9-31EE-69E9A19C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4D6DD19-B9F0-6DE4-F6DE-44634611A2A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21972754"/>
              </p:ext>
            </p:extLst>
          </p:nvPr>
        </p:nvGraphicFramePr>
        <p:xfrm>
          <a:off x="550863" y="1552575"/>
          <a:ext cx="11091862" cy="454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544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2AB2-46E5-E727-33B3-13C9A6DBD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Demo </a:t>
            </a:r>
            <a:r>
              <a:rPr lang="hr-HR" dirty="0" err="1"/>
              <a:t>deployment</a:t>
            </a:r>
            <a:endParaRPr lang="en-US" dirty="0"/>
          </a:p>
        </p:txBody>
      </p:sp>
      <p:pic>
        <p:nvPicPr>
          <p:cNvPr id="5" name="Content Placeholder 4" descr="A diagram of a computer process&#10;&#10;Description automatically generated">
            <a:extLst>
              <a:ext uri="{FF2B5EF4-FFF2-40B4-BE49-F238E27FC236}">
                <a16:creationId xmlns:a16="http://schemas.microsoft.com/office/drawing/2014/main" id="{C3AB3C32-CF2B-38CB-1731-A7CB609A9E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92" y="1560197"/>
            <a:ext cx="9516803" cy="4525006"/>
          </a:xfrm>
        </p:spPr>
      </p:pic>
    </p:spTree>
    <p:extLst>
      <p:ext uri="{BB962C8B-B14F-4D97-AF65-F5344CB8AC3E}">
        <p14:creationId xmlns:p14="http://schemas.microsoft.com/office/powerpoint/2010/main" val="2450507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6DBAE53-286D-001C-472E-560BB7F3CA86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7" y="1600200"/>
            <a:ext cx="7602634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7BC201-3394-30BC-638E-718010DE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Full</a:t>
            </a:r>
            <a:r>
              <a:rPr lang="hr-HR" dirty="0"/>
              <a:t> </a:t>
            </a:r>
            <a:r>
              <a:rPr lang="hr-HR" dirty="0" err="1"/>
              <a:t>production</a:t>
            </a:r>
            <a:r>
              <a:rPr lang="hr-HR" dirty="0"/>
              <a:t> </a:t>
            </a:r>
            <a:r>
              <a:rPr lang="hr-HR" dirty="0" err="1"/>
              <a:t>deployment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D5BB27A-A825-B816-2A89-8E4C1B0F0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8" t="49553" r="24650"/>
          <a:stretch/>
        </p:blipFill>
        <p:spPr bwMode="auto">
          <a:xfrm>
            <a:off x="6096000" y="1371600"/>
            <a:ext cx="5945285" cy="343642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F1A932-A11E-6F30-4BFC-25323325CC68}"/>
              </a:ext>
            </a:extLst>
          </p:cNvPr>
          <p:cNvSpPr/>
          <p:nvPr/>
        </p:nvSpPr>
        <p:spPr>
          <a:xfrm>
            <a:off x="1981200" y="3886200"/>
            <a:ext cx="3810000" cy="2286000"/>
          </a:xfrm>
          <a:prstGeom prst="rect">
            <a:avLst/>
          </a:prstGeom>
          <a:solidFill>
            <a:srgbClr val="008000">
              <a:alpha val="10196"/>
            </a:srgbClr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98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692FE-83CA-72BD-F020-110EE03F7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Demo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DC7D20-A3A4-3520-218B-FD5808CA4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69784"/>
      </p:ext>
    </p:extLst>
  </p:cSld>
  <p:clrMapOvr>
    <a:masterClrMapping/>
  </p:clrMapOvr>
</p:sld>
</file>

<file path=ppt/theme/theme1.xml><?xml version="1.0" encoding="utf-8"?>
<a:theme xmlns:a="http://schemas.openxmlformats.org/drawingml/2006/main" name="AVL_DA_v1.0_en Main Heading">
  <a:themeElements>
    <a:clrScheme name="The New AV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18800"/>
      </a:accent1>
      <a:accent2>
        <a:srgbClr val="482583"/>
      </a:accent2>
      <a:accent3>
        <a:srgbClr val="00878A"/>
      </a:accent3>
      <a:accent4>
        <a:srgbClr val="C8057F"/>
      </a:accent4>
      <a:accent5>
        <a:srgbClr val="21BBEF"/>
      </a:accent5>
      <a:accent6>
        <a:srgbClr val="005A99"/>
      </a:accent6>
      <a:hlink>
        <a:srgbClr val="005A99"/>
      </a:hlink>
      <a:folHlink>
        <a:srgbClr val="888888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VL PowerPoint Master 2021 v1.0.potx" id="{22BDF2D7-9EE7-4F80-8A84-FD27127B33D2}" vid="{FE05D6E0-560F-4E9A-9743-F14BABB335B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3360</TotalTime>
  <Words>411</Words>
  <Application>Microsoft Office PowerPoint</Application>
  <PresentationFormat>Widescreen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Book</vt:lpstr>
      <vt:lpstr>Avenir Light</vt:lpstr>
      <vt:lpstr>Calibri</vt:lpstr>
      <vt:lpstr>Symbol</vt:lpstr>
      <vt:lpstr>Verdana</vt:lpstr>
      <vt:lpstr>Wingdings</vt:lpstr>
      <vt:lpstr>AVL_DA_v1.0_en Main Heading</vt:lpstr>
      <vt:lpstr>Empowering your data with ChatGPT</vt:lpstr>
      <vt:lpstr>Agenda</vt:lpstr>
      <vt:lpstr>About me</vt:lpstr>
      <vt:lpstr>Wouldn’t be great if you could ask ChatGPT about your company knowledge?</vt:lpstr>
      <vt:lpstr>Our use cases</vt:lpstr>
      <vt:lpstr>Main challenges</vt:lpstr>
      <vt:lpstr>Demo deployment</vt:lpstr>
      <vt:lpstr>Full production deployment</vt:lpstr>
      <vt:lpstr>Demo</vt:lpstr>
      <vt:lpstr>Limitations / alternatives</vt:lpstr>
      <vt:lpstr>Q&amp;A</vt:lpstr>
      <vt:lpstr>Links and resources</vt:lpstr>
      <vt:lpstr>PowerPoint Presentation</vt:lpstr>
    </vt:vector>
  </TitlesOfParts>
  <Manager/>
  <Company>AVL-AST d.o.o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your data with ChatGPT</dc:title>
  <dc:creator>Eugen Božić</dc:creator>
  <cp:keywords/>
  <cp:lastModifiedBy>Bozic, Eugen AVL/HR</cp:lastModifiedBy>
  <cp:revision>129</cp:revision>
  <dcterms:created xsi:type="dcterms:W3CDTF">2023-08-31T09:46:08Z</dcterms:created>
  <dcterms:modified xsi:type="dcterms:W3CDTF">2023-10-16T13:20:46Z</dcterms:modified>
  <cp:version>1.0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0x0101002F415E939BDF7B4ABAD54620EBAD0050</vt:lpwstr>
  </property>
  <property fmtid="{D5CDD505-2E9C-101B-9397-08002B2CF9AE}" pid="3" name="_dlc_DocIdItemGuid">
    <vt:lpwstr>d0070747-5797-4d3e-8302-48c8447097f4</vt:lpwstr>
  </property>
  <property fmtid="{D5CDD505-2E9C-101B-9397-08002B2CF9AE}" pid="4" name="Department">
    <vt:lpwstr>129;#VM|bd2f5117-ca94-4bb7-b283-52aba514be58</vt:lpwstr>
  </property>
  <property fmtid="{D5CDD505-2E9C-101B-9397-08002B2CF9AE}" pid="5" name="Program">
    <vt:lpwstr>137;#Brand|18ae1b75-b608-469b-8309-216975579f08</vt:lpwstr>
  </property>
  <property fmtid="{D5CDD505-2E9C-101B-9397-08002B2CF9AE}" pid="6" name="Tags">
    <vt:lpwstr>136;#Marketing Programs|1aebc9a9-c0ae-4d24-be3d-3c5d2c320ab2</vt:lpwstr>
  </property>
  <property fmtid="{D5CDD505-2E9C-101B-9397-08002B2CF9AE}" pid="7" name="AVL_TR_Document_ID">
    <vt:lpwstr/>
  </property>
  <property fmtid="{D5CDD505-2E9C-101B-9397-08002B2CF9AE}" pid="8" name="Document number">
    <vt:lpwstr/>
  </property>
  <property fmtid="{D5CDD505-2E9C-101B-9397-08002B2CF9AE}" pid="9" name="AVL_Author1">
    <vt:lpwstr>Eugen Božić</vt:lpwstr>
  </property>
  <property fmtid="{D5CDD505-2E9C-101B-9397-08002B2CF9AE}" pid="10" name="AVL_Author2">
    <vt:lpwstr/>
  </property>
  <property fmtid="{D5CDD505-2E9C-101B-9397-08002B2CF9AE}" pid="11" name="AVL_Author3">
    <vt:lpwstr/>
  </property>
  <property fmtid="{D5CDD505-2E9C-101B-9397-08002B2CF9AE}" pid="12" name="AVL_Co_Author_1">
    <vt:lpwstr/>
  </property>
  <property fmtid="{D5CDD505-2E9C-101B-9397-08002B2CF9AE}" pid="13" name="AVL_Co_Author_2">
    <vt:lpwstr/>
  </property>
  <property fmtid="{D5CDD505-2E9C-101B-9397-08002B2CF9AE}" pid="14" name="AVL_Co_Author_3">
    <vt:lpwstr/>
  </property>
  <property fmtid="{D5CDD505-2E9C-101B-9397-08002B2CF9AE}" pid="15" name="AVL_Department">
    <vt:lpwstr/>
  </property>
  <property fmtid="{D5CDD505-2E9C-101B-9397-08002B2CF9AE}" pid="16" name="AVL_Approved_by">
    <vt:lpwstr/>
  </property>
  <property fmtid="{D5CDD505-2E9C-101B-9397-08002B2CF9AE}" pid="17" name="AVL_Release_Date">
    <vt:lpwstr>31.08.2023</vt:lpwstr>
  </property>
  <property fmtid="{D5CDD505-2E9C-101B-9397-08002B2CF9AE}" pid="18" name="AVL_Security_Level">
    <vt:lpwstr>Public</vt:lpwstr>
  </property>
  <property fmtid="{D5CDD505-2E9C-101B-9397-08002B2CF9AE}" pid="19" name="AVL_Customer">
    <vt:lpwstr/>
  </property>
  <property fmtid="{D5CDD505-2E9C-101B-9397-08002B2CF9AE}" pid="20" name="AVL_Proj_ID">
    <vt:lpwstr/>
  </property>
  <property fmtid="{D5CDD505-2E9C-101B-9397-08002B2CF9AE}" pid="21" name="AVL_Task_ID">
    <vt:lpwstr/>
  </property>
  <property fmtid="{D5CDD505-2E9C-101B-9397-08002B2CF9AE}" pid="22" name="AVL_Model_ID">
    <vt:lpwstr/>
  </property>
  <property fmtid="{D5CDD505-2E9C-101B-9397-08002B2CF9AE}" pid="23" name="AVL_CompanyBranchName">
    <vt:lpwstr>Zagreb</vt:lpwstr>
  </property>
  <property fmtid="{D5CDD505-2E9C-101B-9397-08002B2CF9AE}" pid="24" name="AVL_StreetName">
    <vt:lpwstr>Strojarska 22</vt:lpwstr>
  </property>
  <property fmtid="{D5CDD505-2E9C-101B-9397-08002B2CF9AE}" pid="25" name="AVL_StreetNumber">
    <vt:lpwstr/>
  </property>
  <property fmtid="{D5CDD505-2E9C-101B-9397-08002B2CF9AE}" pid="26" name="AVL_AddressExtension">
    <vt:lpwstr/>
  </property>
  <property fmtid="{D5CDD505-2E9C-101B-9397-08002B2CF9AE}" pid="27" name="AVL_Zip">
    <vt:lpwstr>HR-10020 Zagreb</vt:lpwstr>
  </property>
  <property fmtid="{D5CDD505-2E9C-101B-9397-08002B2CF9AE}" pid="28" name="AVL_City">
    <vt:lpwstr>Kroatien / Croatia</vt:lpwstr>
  </property>
  <property fmtid="{D5CDD505-2E9C-101B-9397-08002B2CF9AE}" pid="29" name="AVL_Phone">
    <vt:lpwstr>+385 1 7775 000</vt:lpwstr>
  </property>
  <property fmtid="{D5CDD505-2E9C-101B-9397-08002B2CF9AE}" pid="30" name="AVL_Fax">
    <vt:lpwstr/>
  </property>
  <property fmtid="{D5CDD505-2E9C-101B-9397-08002B2CF9AE}" pid="31" name="AVL_Mail">
    <vt:lpwstr/>
  </property>
  <property fmtid="{D5CDD505-2E9C-101B-9397-08002B2CF9AE}" pid="32" name="AVL_BranchOfficeList">
    <vt:lpwstr/>
  </property>
  <property fmtid="{D5CDD505-2E9C-101B-9397-08002B2CF9AE}" pid="33" name="AVL_BankName">
    <vt:lpwstr/>
  </property>
  <property fmtid="{D5CDD505-2E9C-101B-9397-08002B2CF9AE}" pid="34" name="AVL_IBAN">
    <vt:lpwstr/>
  </property>
  <property fmtid="{D5CDD505-2E9C-101B-9397-08002B2CF9AE}" pid="35" name="AVL_BIC">
    <vt:lpwstr/>
  </property>
  <property fmtid="{D5CDD505-2E9C-101B-9397-08002B2CF9AE}" pid="36" name="AVL_ManagerInfo">
    <vt:lpwstr/>
  </property>
  <property fmtid="{D5CDD505-2E9C-101B-9397-08002B2CF9AE}" pid="37" name="AVL_CompanyCountry">
    <vt:lpwstr>Croatia</vt:lpwstr>
  </property>
  <property fmtid="{D5CDD505-2E9C-101B-9397-08002B2CF9AE}" pid="38" name="AVL_LogoFileName">
    <vt:lpwstr>AVL Standard</vt:lpwstr>
  </property>
  <property fmtid="{D5CDD505-2E9C-101B-9397-08002B2CF9AE}" pid="39" name="AVL_Template_Version">
    <vt:i4>2009</vt:i4>
  </property>
  <property fmtid="{D5CDD505-2E9C-101B-9397-08002B2CF9AE}" pid="40" name="lifeCycleState">
    <vt:lpwstr/>
  </property>
</Properties>
</file>