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5" r:id="rId5"/>
    <p:sldMasterId id="2147483697" r:id="rId6"/>
  </p:sldMasterIdLst>
  <p:notesMasterIdLst>
    <p:notesMasterId r:id="rId23"/>
  </p:notesMasterIdLst>
  <p:handoutMasterIdLst>
    <p:handoutMasterId r:id="rId24"/>
  </p:handoutMasterIdLst>
  <p:sldIdLst>
    <p:sldId id="739" r:id="rId7"/>
    <p:sldId id="741" r:id="rId8"/>
    <p:sldId id="827" r:id="rId9"/>
    <p:sldId id="1046" r:id="rId10"/>
    <p:sldId id="1048" r:id="rId11"/>
    <p:sldId id="1047" r:id="rId12"/>
    <p:sldId id="1050" r:id="rId13"/>
    <p:sldId id="1051" r:id="rId14"/>
    <p:sldId id="1052" r:id="rId15"/>
    <p:sldId id="1053" r:id="rId16"/>
    <p:sldId id="1054" r:id="rId17"/>
    <p:sldId id="1055" r:id="rId18"/>
    <p:sldId id="1058" r:id="rId19"/>
    <p:sldId id="1056" r:id="rId20"/>
    <p:sldId id="1059" r:id="rId21"/>
    <p:sldId id="1057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8ED54-C7FA-459F-BEFC-8F9C91F69E84}" v="1" dt="2023-10-05T13:07:20.8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3" autoAdjust="0"/>
    <p:restoredTop sz="96201" autoAdjust="0"/>
  </p:normalViewPr>
  <p:slideViewPr>
    <p:cSldViewPr snapToObjects="1">
      <p:cViewPr varScale="1">
        <p:scale>
          <a:sx n="162" d="100"/>
          <a:sy n="162" d="100"/>
        </p:scale>
        <p:origin x="330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Objects="1" showGuides="1">
      <p:cViewPr varScale="1">
        <p:scale>
          <a:sx n="75" d="100"/>
          <a:sy n="75" d="100"/>
        </p:scale>
        <p:origin x="3168" y="7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Sokol" userId="c74017bd-c297-4990-bf9e-8a03411fb912" providerId="ADAL" clId="{2948ED54-C7FA-459F-BEFC-8F9C91F69E84}"/>
    <pc:docChg chg="modSld">
      <pc:chgData name="Ivan Sokol" userId="c74017bd-c297-4990-bf9e-8a03411fb912" providerId="ADAL" clId="{2948ED54-C7FA-459F-BEFC-8F9C91F69E84}" dt="2023-10-05T13:12:11.888" v="9" actId="20577"/>
      <pc:docMkLst>
        <pc:docMk/>
      </pc:docMkLst>
      <pc:sldChg chg="addSp modSp mod">
        <pc:chgData name="Ivan Sokol" userId="c74017bd-c297-4990-bf9e-8a03411fb912" providerId="ADAL" clId="{2948ED54-C7FA-459F-BEFC-8F9C91F69E84}" dt="2023-10-05T13:08:13.721" v="8" actId="1076"/>
        <pc:sldMkLst>
          <pc:docMk/>
          <pc:sldMk cId="709166656" sldId="739"/>
        </pc:sldMkLst>
        <pc:picChg chg="add mod">
          <ac:chgData name="Ivan Sokol" userId="c74017bd-c297-4990-bf9e-8a03411fb912" providerId="ADAL" clId="{2948ED54-C7FA-459F-BEFC-8F9C91F69E84}" dt="2023-10-05T13:08:13.721" v="8" actId="1076"/>
          <ac:picMkLst>
            <pc:docMk/>
            <pc:sldMk cId="709166656" sldId="739"/>
            <ac:picMk id="6" creationId="{DD22BDEA-013B-F0F5-C998-920990CC7225}"/>
          </ac:picMkLst>
        </pc:picChg>
      </pc:sldChg>
      <pc:sldChg chg="modSp mod">
        <pc:chgData name="Ivan Sokol" userId="c74017bd-c297-4990-bf9e-8a03411fb912" providerId="ADAL" clId="{2948ED54-C7FA-459F-BEFC-8F9C91F69E84}" dt="2023-10-05T13:12:11.888" v="9" actId="20577"/>
        <pc:sldMkLst>
          <pc:docMk/>
          <pc:sldMk cId="2921594197" sldId="1055"/>
        </pc:sldMkLst>
        <pc:spChg chg="mod">
          <ac:chgData name="Ivan Sokol" userId="c74017bd-c297-4990-bf9e-8a03411fb912" providerId="ADAL" clId="{2948ED54-C7FA-459F-BEFC-8F9C91F69E84}" dt="2023-10-05T13:12:11.888" v="9" actId="20577"/>
          <ac:spMkLst>
            <pc:docMk/>
            <pc:sldMk cId="2921594197" sldId="1055"/>
            <ac:spMk id="54" creationId="{D86686E8-3E88-4B13-AE8D-C1781BC7E5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E2879F-85E3-496B-8667-A4EA32411B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black">
          <a:xfrm>
            <a:off x="1614671" y="9262661"/>
            <a:ext cx="3568333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ctr"/>
            <a:r>
              <a:rPr lang="en-GB" sz="1100" dirty="0"/>
              <a:t>confidential, internal, open | Author | Presentation Topic | Date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0349B1-E56A-42C1-B0A4-26B687F2FB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black">
          <a:xfrm>
            <a:off x="6039404" y="9262661"/>
            <a:ext cx="285467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F450DBC-90BB-49B2-91E4-AABCC1357725}" type="slidenum">
              <a:rPr lang="de-DE" sz="900" smtClean="0"/>
              <a:pPr algn="l"/>
              <a:t>‹#›</a:t>
            </a:fld>
            <a:endParaRPr lang="de-DE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E2A2C4-9FAC-4DAF-8CF2-98D0ADF211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456"/>
          <a:stretch/>
        </p:blipFill>
        <p:spPr bwMode="black">
          <a:xfrm>
            <a:off x="384820" y="9211948"/>
            <a:ext cx="682820" cy="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272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299" userDrawn="1">
          <p15:clr>
            <a:srgbClr val="F26B43"/>
          </p15:clr>
        </p15:guide>
        <p15:guide id="2" pos="398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06388" y="976313"/>
            <a:ext cx="3830637" cy="2155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black">
          <a:xfrm>
            <a:off x="472804" y="3556395"/>
            <a:ext cx="5846516" cy="5129415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  <a:p>
            <a:pPr lvl="5"/>
            <a:r>
              <a:rPr lang="en-GB"/>
              <a:t>Sixth level</a:t>
            </a:r>
          </a:p>
          <a:p>
            <a:pPr lvl="6"/>
            <a:r>
              <a:rPr lang="en-GB"/>
              <a:t>Seventh level</a:t>
            </a:r>
          </a:p>
          <a:p>
            <a:pPr lvl="7"/>
            <a:r>
              <a:rPr lang="en-GB"/>
              <a:t>Eighth level</a:t>
            </a:r>
          </a:p>
          <a:p>
            <a:pPr lvl="8"/>
            <a:r>
              <a:rPr lang="en-GB"/>
              <a:t>Ninth level</a:t>
            </a:r>
          </a:p>
          <a:p>
            <a:pPr lvl="8"/>
            <a:endParaRPr lang="en-GB"/>
          </a:p>
          <a:p>
            <a:pPr lvl="4"/>
            <a:endParaRPr lang="en-GB" dirty="0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95981BBF-A3AF-4657-B40E-0C891992F7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black">
          <a:xfrm>
            <a:off x="1614671" y="9262256"/>
            <a:ext cx="3568333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pPr algn="ctr"/>
            <a:r>
              <a:rPr lang="en-GB" sz="1100" dirty="0"/>
              <a:t>confidential, internal, open | Author | Presentation Topic | Date</a:t>
            </a:r>
          </a:p>
        </p:txBody>
      </p:sp>
      <p:sp>
        <p:nvSpPr>
          <p:cNvPr id="8" name="Foliennummernplatzhalter 4">
            <a:extLst>
              <a:ext uri="{FF2B5EF4-FFF2-40B4-BE49-F238E27FC236}">
                <a16:creationId xmlns:a16="http://schemas.microsoft.com/office/drawing/2014/main" id="{C024CC59-CB8B-404F-82E2-4F59721F4C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black">
          <a:xfrm>
            <a:off x="6039404" y="9262256"/>
            <a:ext cx="285467" cy="39081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F450DBC-90BB-49B2-91E4-AABCC1357725}" type="slidenum">
              <a:rPr lang="de-DE" sz="900" smtClean="0"/>
              <a:pPr algn="l"/>
              <a:t>‹#›</a:t>
            </a:fld>
            <a:endParaRPr lang="de-DE" sz="9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EB4B23-29CF-4DD3-A96B-2B9F09F54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3456"/>
          <a:stretch/>
        </p:blipFill>
        <p:spPr bwMode="black">
          <a:xfrm>
            <a:off x="384820" y="9211948"/>
            <a:ext cx="682820" cy="49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900"/>
      </a:spcAft>
      <a:buClr>
        <a:schemeClr val="tx2"/>
      </a:buClr>
      <a:buFont typeface="+mj-lt" panose="05020102010507070707" pitchFamily="18" charset="2"/>
      <a:buNone/>
      <a:defRPr sz="1200" b="0" kern="1200">
        <a:solidFill>
          <a:schemeClr val="tx1"/>
        </a:solidFill>
        <a:latin typeface="+mj-lt"/>
        <a:ea typeface="+mn-ea"/>
        <a:cs typeface="+mn-cs"/>
      </a:defRPr>
    </a:lvl1pPr>
    <a:lvl2pPr marL="0" indent="0" algn="l" defTabSz="914400" rtl="0" eaLnBrk="1" latinLnBrk="0" hangingPunct="1">
      <a:spcAft>
        <a:spcPts val="600"/>
      </a:spcAft>
      <a:buClr>
        <a:schemeClr val="tx2"/>
      </a:buClr>
      <a:buFont typeface="+mj-lt" panose="05020102010507070707" pitchFamily="18" charset="2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44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288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432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720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864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1008000" indent="-144000" algn="l" defTabSz="914400" rtl="0" eaLnBrk="1" latinLnBrk="0" hangingPunct="1">
      <a:spcAft>
        <a:spcPts val="600"/>
      </a:spcAft>
      <a:buClr>
        <a:schemeClr val="tx2"/>
      </a:buClr>
      <a:buFont typeface="TeleNeo Office" panose="020B0504040202090203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/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E780C9C-54F2-4355-8844-2AA50F6BC4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5297864" y="0"/>
            <a:ext cx="6894136" cy="6858000"/>
          </a:xfrm>
          <a:custGeom>
            <a:avLst/>
            <a:gdLst>
              <a:gd name="connsiteX0" fmla="*/ 6894136 w 6894136"/>
              <a:gd name="connsiteY0" fmla="*/ 0 h 6858000"/>
              <a:gd name="connsiteX1" fmla="*/ 6894136 w 6894136"/>
              <a:gd name="connsiteY1" fmla="*/ 6858000 h 6858000"/>
              <a:gd name="connsiteX2" fmla="*/ 0 w 6894136"/>
              <a:gd name="connsiteY2" fmla="*/ 6858000 h 6858000"/>
              <a:gd name="connsiteX3" fmla="*/ 1265474 w 6894136"/>
              <a:gd name="connsiteY3" fmla="*/ 1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94136" h="6858000">
                <a:moveTo>
                  <a:pt x="6894136" y="0"/>
                </a:moveTo>
                <a:lnTo>
                  <a:pt x="6894136" y="6858000"/>
                </a:lnTo>
                <a:lnTo>
                  <a:pt x="0" y="6858000"/>
                </a:lnTo>
                <a:lnTo>
                  <a:pt x="1265474" y="19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1484313"/>
            <a:ext cx="4536000" cy="2140911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789096"/>
            <a:ext cx="453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6F9BAA1A-E911-4D42-917F-05D80DB2F2DB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97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21700B-8639-459A-9DB3-8908E70798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91FD126-04E4-4103-B3F0-0C5F4BE146E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51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C5366064-1808-4159-BB7D-81B4B8BCF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9822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B1C9843-9CCD-4707-BCAD-91FEBBD1A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761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00" y="1483726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645BF9-9EDA-419B-AB36-7B935620D1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2DE23C-5423-48CE-8882-D6C06C2846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918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60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889586-28CC-47C6-B178-BBAB317550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1528BA-A52E-4337-B474-61A6A8DD5E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5969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000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912062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F96E58-B088-4C9A-B95A-5833E90EA5E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743D715B-42D7-4FC5-83D7-9CCA39782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25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9D0862D2-AED8-4E0B-92B3-CB48CC15A0E0}"/>
              </a:ext>
            </a:extLst>
          </p:cNvPr>
          <p:cNvSpPr/>
          <p:nvPr userDrawn="1"/>
        </p:nvSpPr>
        <p:spPr bwMode="gray">
          <a:xfrm>
            <a:off x="7913792" y="1484312"/>
            <a:ext cx="4278208" cy="4897438"/>
          </a:xfrm>
          <a:custGeom>
            <a:avLst/>
            <a:gdLst>
              <a:gd name="connsiteX0" fmla="*/ 3150760 w 4278208"/>
              <a:gd name="connsiteY0" fmla="*/ 0 h 4897438"/>
              <a:gd name="connsiteX1" fmla="*/ 4278208 w 4278208"/>
              <a:gd name="connsiteY1" fmla="*/ 0 h 4897438"/>
              <a:gd name="connsiteX2" fmla="*/ 4278208 w 4278208"/>
              <a:gd name="connsiteY2" fmla="*/ 4897438 h 4897438"/>
              <a:gd name="connsiteX3" fmla="*/ 4089262 w 4278208"/>
              <a:gd name="connsiteY3" fmla="*/ 4897438 h 4897438"/>
              <a:gd name="connsiteX4" fmla="*/ 3150760 w 4278208"/>
              <a:gd name="connsiteY4" fmla="*/ 4897438 h 4897438"/>
              <a:gd name="connsiteX5" fmla="*/ 0 w 4278208"/>
              <a:gd name="connsiteY5" fmla="*/ 4897438 h 4897438"/>
              <a:gd name="connsiteX6" fmla="*/ 163558 w 4278208"/>
              <a:gd name="connsiteY6" fmla="*/ 4029750 h 4897438"/>
              <a:gd name="connsiteX7" fmla="*/ 913209 w 4278208"/>
              <a:gd name="connsiteY7" fmla="*/ 677 h 4897438"/>
              <a:gd name="connsiteX8" fmla="*/ 3150760 w 4278208"/>
              <a:gd name="connsiteY8" fmla="*/ 677 h 48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8208" h="4897438">
                <a:moveTo>
                  <a:pt x="3150760" y="0"/>
                </a:moveTo>
                <a:lnTo>
                  <a:pt x="4278208" y="0"/>
                </a:lnTo>
                <a:lnTo>
                  <a:pt x="4278208" y="4897438"/>
                </a:lnTo>
                <a:lnTo>
                  <a:pt x="4089262" y="4897438"/>
                </a:lnTo>
                <a:lnTo>
                  <a:pt x="3150760" y="4897438"/>
                </a:lnTo>
                <a:lnTo>
                  <a:pt x="0" y="4897438"/>
                </a:lnTo>
                <a:lnTo>
                  <a:pt x="163558" y="4029750"/>
                </a:lnTo>
                <a:cubicBezTo>
                  <a:pt x="413442" y="2686726"/>
                  <a:pt x="655958" y="1343702"/>
                  <a:pt x="913209" y="677"/>
                </a:cubicBezTo>
                <a:lnTo>
                  <a:pt x="3150760" y="677"/>
                </a:ln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71D49593-9508-492B-90C5-F09125A9C1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9C7C8EAF-3E10-43D6-9B69-D139BF64DF5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96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4588"/>
            <a:ext cx="3528000" cy="489716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2A89A98-38F0-4125-B055-9C860DA9FC1A}"/>
              </a:ext>
            </a:extLst>
          </p:cNvPr>
          <p:cNvSpPr/>
          <p:nvPr userDrawn="1"/>
        </p:nvSpPr>
        <p:spPr bwMode="gray">
          <a:xfrm>
            <a:off x="4295800" y="1484312"/>
            <a:ext cx="7896200" cy="4897438"/>
          </a:xfrm>
          <a:custGeom>
            <a:avLst/>
            <a:gdLst>
              <a:gd name="connsiteX0" fmla="*/ 3150760 w 7896200"/>
              <a:gd name="connsiteY0" fmla="*/ 0 h 4897438"/>
              <a:gd name="connsiteX1" fmla="*/ 4278208 w 7896200"/>
              <a:gd name="connsiteY1" fmla="*/ 0 h 4897438"/>
              <a:gd name="connsiteX2" fmla="*/ 4278208 w 7896200"/>
              <a:gd name="connsiteY2" fmla="*/ 816 h 4897438"/>
              <a:gd name="connsiteX3" fmla="*/ 7896200 w 7896200"/>
              <a:gd name="connsiteY3" fmla="*/ 816 h 4897438"/>
              <a:gd name="connsiteX4" fmla="*/ 7896200 w 7896200"/>
              <a:gd name="connsiteY4" fmla="*/ 4897438 h 4897438"/>
              <a:gd name="connsiteX5" fmla="*/ 4278208 w 7896200"/>
              <a:gd name="connsiteY5" fmla="*/ 4897438 h 4897438"/>
              <a:gd name="connsiteX6" fmla="*/ 4089262 w 7896200"/>
              <a:gd name="connsiteY6" fmla="*/ 4897438 h 4897438"/>
              <a:gd name="connsiteX7" fmla="*/ 3150760 w 7896200"/>
              <a:gd name="connsiteY7" fmla="*/ 4897438 h 4897438"/>
              <a:gd name="connsiteX8" fmla="*/ 74220 w 7896200"/>
              <a:gd name="connsiteY8" fmla="*/ 4897438 h 4897438"/>
              <a:gd name="connsiteX9" fmla="*/ 0 w 7896200"/>
              <a:gd name="connsiteY9" fmla="*/ 4897438 h 4897438"/>
              <a:gd name="connsiteX10" fmla="*/ 163558 w 7896200"/>
              <a:gd name="connsiteY10" fmla="*/ 4029750 h 4897438"/>
              <a:gd name="connsiteX11" fmla="*/ 913209 w 7896200"/>
              <a:gd name="connsiteY11" fmla="*/ 677 h 4897438"/>
              <a:gd name="connsiteX12" fmla="*/ 3150760 w 7896200"/>
              <a:gd name="connsiteY12" fmla="*/ 677 h 48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896200" h="4897438">
                <a:moveTo>
                  <a:pt x="3150760" y="0"/>
                </a:moveTo>
                <a:lnTo>
                  <a:pt x="4278208" y="0"/>
                </a:lnTo>
                <a:lnTo>
                  <a:pt x="4278208" y="816"/>
                </a:lnTo>
                <a:lnTo>
                  <a:pt x="7896200" y="816"/>
                </a:lnTo>
                <a:lnTo>
                  <a:pt x="7896200" y="4897438"/>
                </a:lnTo>
                <a:lnTo>
                  <a:pt x="4278208" y="4897438"/>
                </a:lnTo>
                <a:lnTo>
                  <a:pt x="4089262" y="4897438"/>
                </a:lnTo>
                <a:lnTo>
                  <a:pt x="3150760" y="4897438"/>
                </a:lnTo>
                <a:lnTo>
                  <a:pt x="74220" y="4897438"/>
                </a:lnTo>
                <a:lnTo>
                  <a:pt x="0" y="4897438"/>
                </a:lnTo>
                <a:lnTo>
                  <a:pt x="163558" y="4029750"/>
                </a:lnTo>
                <a:cubicBezTo>
                  <a:pt x="413442" y="2686726"/>
                  <a:pt x="655958" y="1343702"/>
                  <a:pt x="913209" y="677"/>
                </a:cubicBezTo>
                <a:lnTo>
                  <a:pt x="3150760" y="677"/>
                </a:ln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FBB1CA-C61D-4A97-B9D5-A805CCF931E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F85986-C820-4AB9-8209-3195C3E49A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2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38C1338-03E2-479A-84CD-1A9C778CC6C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0920536" y="0"/>
            <a:ext cx="1271464" cy="6858000"/>
          </a:xfrm>
          <a:custGeom>
            <a:avLst/>
            <a:gdLst>
              <a:gd name="connsiteX0" fmla="*/ 1271464 w 1271464"/>
              <a:gd name="connsiteY0" fmla="*/ 0 h 6858000"/>
              <a:gd name="connsiteX1" fmla="*/ 1271464 w 1271464"/>
              <a:gd name="connsiteY1" fmla="*/ 6858000 h 6858000"/>
              <a:gd name="connsiteX2" fmla="*/ 0 w 1271464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71464" h="6858000">
                <a:moveTo>
                  <a:pt x="1271464" y="0"/>
                </a:moveTo>
                <a:lnTo>
                  <a:pt x="127146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504000" tIns="1620000" bIns="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White </a:t>
            </a:r>
            <a:br>
              <a:rPr lang="en-US" dirty="0"/>
            </a:br>
            <a:r>
              <a:rPr lang="en-US" dirty="0"/>
              <a:t>background </a:t>
            </a:r>
            <a:br>
              <a:rPr lang="en-US" dirty="0"/>
            </a:br>
            <a:r>
              <a:rPr lang="en-US" dirty="0"/>
              <a:t>or add gradient </a:t>
            </a:r>
            <a:br>
              <a:rPr lang="en-US" dirty="0"/>
            </a:br>
            <a:r>
              <a:rPr lang="en-US" dirty="0"/>
              <a:t>as a picture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22800" y="2134800"/>
            <a:ext cx="7344000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</p:spTree>
    <p:extLst>
      <p:ext uri="{BB962C8B-B14F-4D97-AF65-F5344CB8AC3E}">
        <p14:creationId xmlns:p14="http://schemas.microsoft.com/office/powerpoint/2010/main" val="17632712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016" y="1484313"/>
            <a:ext cx="59532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CD8C59-AB08-4E68-ABC5-054B8E96A15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ABB7E4-4C03-4625-A9FD-0653E9CDEE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28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5" y="1485312"/>
            <a:ext cx="74160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2B3D04-CC57-411E-8F02-823234E22B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E116DD-4D66-41B8-8695-AE80DF78ED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25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9DF1A20-2D08-4001-ACCD-157B201C6BA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2"/>
            <a:ext cx="6979050" cy="6857999"/>
          </a:xfrm>
          <a:custGeom>
            <a:avLst/>
            <a:gdLst>
              <a:gd name="connsiteX0" fmla="*/ 0 w 6979050"/>
              <a:gd name="connsiteY0" fmla="*/ 0 h 6857999"/>
              <a:gd name="connsiteX1" fmla="*/ 6979050 w 6979050"/>
              <a:gd name="connsiteY1" fmla="*/ 0 h 6857999"/>
              <a:gd name="connsiteX2" fmla="*/ 5721751 w 6979050"/>
              <a:gd name="connsiteY2" fmla="*/ 6857999 h 6857999"/>
              <a:gd name="connsiteX3" fmla="*/ 5718661 w 6979050"/>
              <a:gd name="connsiteY3" fmla="*/ 6857999 h 6857999"/>
              <a:gd name="connsiteX4" fmla="*/ 0 w 6979050"/>
              <a:gd name="connsiteY4" fmla="*/ 68561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9050" h="6857999">
                <a:moveTo>
                  <a:pt x="0" y="0"/>
                </a:moveTo>
                <a:lnTo>
                  <a:pt x="6979050" y="0"/>
                </a:lnTo>
                <a:lnTo>
                  <a:pt x="5721751" y="6857999"/>
                </a:lnTo>
                <a:lnTo>
                  <a:pt x="5718661" y="6857999"/>
                </a:lnTo>
                <a:lnTo>
                  <a:pt x="0" y="685610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7176113" y="1484313"/>
            <a:ext cx="4536000" cy="2142783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176113" y="3789096"/>
            <a:ext cx="4536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8A7530A-F2BE-4960-A13F-DF414D0EA816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9645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3C2C57A-9E9C-4D5E-A671-30A26FCD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F4D60B8-EBC4-4141-8E22-C02E879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3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79425" y="0"/>
            <a:ext cx="11712575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8DF5307-E60A-4BDF-B8C6-709DBA49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CE5E996-493D-48DC-9368-0094BFC4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5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82E537E5-6A69-47B9-989E-756E805FCE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991664" y="0"/>
            <a:ext cx="10200336" cy="6858000"/>
          </a:xfrm>
          <a:custGeom>
            <a:avLst/>
            <a:gdLst>
              <a:gd name="connsiteX0" fmla="*/ 0 w 10200336"/>
              <a:gd name="connsiteY0" fmla="*/ 0 h 6858000"/>
              <a:gd name="connsiteX1" fmla="*/ 10200336 w 10200336"/>
              <a:gd name="connsiteY1" fmla="*/ 0 h 6858000"/>
              <a:gd name="connsiteX2" fmla="*/ 10200336 w 10200336"/>
              <a:gd name="connsiteY2" fmla="*/ 6858000 h 6858000"/>
              <a:gd name="connsiteX3" fmla="*/ 4471274 w 10200336"/>
              <a:gd name="connsiteY3" fmla="*/ 6858000 h 6858000"/>
              <a:gd name="connsiteX4" fmla="*/ 0 w 1020033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00336" h="6858000">
                <a:moveTo>
                  <a:pt x="0" y="0"/>
                </a:moveTo>
                <a:lnTo>
                  <a:pt x="10200336" y="0"/>
                </a:lnTo>
                <a:lnTo>
                  <a:pt x="10200336" y="6858000"/>
                </a:lnTo>
                <a:lnTo>
                  <a:pt x="4471274" y="6858000"/>
                </a:lnTo>
                <a:cubicBezTo>
                  <a:pt x="4990624" y="2752725"/>
                  <a:pt x="1814275" y="49530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276872"/>
            <a:ext cx="4248000" cy="2160048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02520"/>
            <a:ext cx="424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2A2AB154-A137-46F5-A7B6-0822386459AE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6394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B02DD6B-E717-464F-A3B5-917B8740A6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9327210" cy="6858000"/>
          </a:xfrm>
          <a:custGeom>
            <a:avLst/>
            <a:gdLst>
              <a:gd name="connsiteX0" fmla="*/ 0 w 9327210"/>
              <a:gd name="connsiteY0" fmla="*/ 0 h 6858000"/>
              <a:gd name="connsiteX1" fmla="*/ 9327210 w 9327210"/>
              <a:gd name="connsiteY1" fmla="*/ 0 h 6858000"/>
              <a:gd name="connsiteX2" fmla="*/ 9235979 w 9327210"/>
              <a:gd name="connsiteY2" fmla="*/ 25804 h 6858000"/>
              <a:gd name="connsiteX3" fmla="*/ 4808914 w 9327210"/>
              <a:gd name="connsiteY3" fmla="*/ 6019305 h 6858000"/>
              <a:gd name="connsiteX4" fmla="*/ 4841444 w 9327210"/>
              <a:gd name="connsiteY4" fmla="*/ 6660953 h 6858000"/>
              <a:gd name="connsiteX5" fmla="*/ 4866583 w 9327210"/>
              <a:gd name="connsiteY5" fmla="*/ 6858000 h 6858000"/>
              <a:gd name="connsiteX6" fmla="*/ 0 w 93272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27210" h="6858000">
                <a:moveTo>
                  <a:pt x="0" y="0"/>
                </a:moveTo>
                <a:lnTo>
                  <a:pt x="9327210" y="0"/>
                </a:lnTo>
                <a:lnTo>
                  <a:pt x="9235979" y="25804"/>
                </a:lnTo>
                <a:cubicBezTo>
                  <a:pt x="6671162" y="820372"/>
                  <a:pt x="4808914" y="3203228"/>
                  <a:pt x="4808914" y="6019305"/>
                </a:cubicBezTo>
                <a:cubicBezTo>
                  <a:pt x="4808914" y="6235927"/>
                  <a:pt x="4819934" y="6449984"/>
                  <a:pt x="4841444" y="6660953"/>
                </a:cubicBezTo>
                <a:lnTo>
                  <a:pt x="486658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816624" y="2276872"/>
            <a:ext cx="4896000" cy="2160024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816624" y="4602496"/>
            <a:ext cx="4896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209902F4-A1E3-4594-8358-406C81CCF71D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08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6958CFB5-8C1F-4436-8F1F-5807AE5B9F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6073594" y="0"/>
            <a:ext cx="6118406" cy="6858000"/>
          </a:xfrm>
          <a:custGeom>
            <a:avLst/>
            <a:gdLst>
              <a:gd name="connsiteX0" fmla="*/ 20730 w 6118406"/>
              <a:gd name="connsiteY0" fmla="*/ 0 h 6858000"/>
              <a:gd name="connsiteX1" fmla="*/ 6118406 w 6118406"/>
              <a:gd name="connsiteY1" fmla="*/ 0 h 6858000"/>
              <a:gd name="connsiteX2" fmla="*/ 6118406 w 6118406"/>
              <a:gd name="connsiteY2" fmla="*/ 6858000 h 6858000"/>
              <a:gd name="connsiteX3" fmla="*/ 0 w 6118406"/>
              <a:gd name="connsiteY3" fmla="*/ 6858000 h 6858000"/>
              <a:gd name="connsiteX4" fmla="*/ 8120 w 6118406"/>
              <a:gd name="connsiteY4" fmla="*/ 6843935 h 6858000"/>
              <a:gd name="connsiteX5" fmla="*/ 881170 w 6118406"/>
              <a:gd name="connsiteY5" fmla="*/ 3409705 h 6858000"/>
              <a:gd name="connsiteX6" fmla="*/ 167863 w 6118406"/>
              <a:gd name="connsiteY6" fmla="*/ 28613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18406" h="6858000">
                <a:moveTo>
                  <a:pt x="20730" y="0"/>
                </a:moveTo>
                <a:lnTo>
                  <a:pt x="6118406" y="0"/>
                </a:lnTo>
                <a:lnTo>
                  <a:pt x="6118406" y="6858000"/>
                </a:lnTo>
                <a:lnTo>
                  <a:pt x="0" y="6858000"/>
                </a:lnTo>
                <a:lnTo>
                  <a:pt x="8120" y="6843935"/>
                </a:lnTo>
                <a:cubicBezTo>
                  <a:pt x="564903" y="5823066"/>
                  <a:pt x="881170" y="4653173"/>
                  <a:pt x="881170" y="3409705"/>
                </a:cubicBezTo>
                <a:cubicBezTo>
                  <a:pt x="881170" y="2290585"/>
                  <a:pt x="624994" y="1231061"/>
                  <a:pt x="167863" y="286132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02456"/>
            <a:ext cx="547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132856"/>
            <a:ext cx="5472000" cy="2304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B199DD7-6FA4-492B-8147-CEB7919A57EA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748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240016" y="2276872"/>
            <a:ext cx="5472000" cy="2160016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240016" y="4602488"/>
            <a:ext cx="5472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5CDD108-9D7B-4ACC-B30A-C902043893F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6120000" cy="6858000"/>
          </a:xfrm>
          <a:custGeom>
            <a:avLst/>
            <a:gdLst>
              <a:gd name="connsiteX0" fmla="*/ 0 w 6120000"/>
              <a:gd name="connsiteY0" fmla="*/ 0 h 6858000"/>
              <a:gd name="connsiteX1" fmla="*/ 6098154 w 6120000"/>
              <a:gd name="connsiteY1" fmla="*/ 0 h 6858000"/>
              <a:gd name="connsiteX2" fmla="*/ 5965018 w 6120000"/>
              <a:gd name="connsiteY2" fmla="*/ 259205 h 6858000"/>
              <a:gd name="connsiteX3" fmla="*/ 5246829 w 6120000"/>
              <a:gd name="connsiteY3" fmla="*/ 3407734 h 6858000"/>
              <a:gd name="connsiteX4" fmla="*/ 5965018 w 6120000"/>
              <a:gd name="connsiteY4" fmla="*/ 6556263 h 6858000"/>
              <a:gd name="connsiteX5" fmla="*/ 6120000 w 6120000"/>
              <a:gd name="connsiteY5" fmla="*/ 6858000 h 6858000"/>
              <a:gd name="connsiteX6" fmla="*/ 0 w 6120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20000" h="6858000">
                <a:moveTo>
                  <a:pt x="0" y="0"/>
                </a:moveTo>
                <a:lnTo>
                  <a:pt x="6098154" y="0"/>
                </a:lnTo>
                <a:lnTo>
                  <a:pt x="5965018" y="259205"/>
                </a:lnTo>
                <a:cubicBezTo>
                  <a:pt x="5504759" y="1211683"/>
                  <a:pt x="5246829" y="2279673"/>
                  <a:pt x="5246829" y="3407734"/>
                </a:cubicBezTo>
                <a:cubicBezTo>
                  <a:pt x="5246829" y="4535796"/>
                  <a:pt x="5504759" y="5603786"/>
                  <a:pt x="5965018" y="6556263"/>
                </a:cubicBezTo>
                <a:lnTo>
                  <a:pt x="6120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1295D1AD-7BD3-4C8F-A428-DA13ACC704B1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06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D28D2AA0-1F0D-4D8F-9B2D-220CA54171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4386108" cy="6858000"/>
          </a:xfrm>
          <a:custGeom>
            <a:avLst/>
            <a:gdLst>
              <a:gd name="connsiteX0" fmla="*/ 0 w 4386108"/>
              <a:gd name="connsiteY0" fmla="*/ 0 h 6858000"/>
              <a:gd name="connsiteX1" fmla="*/ 4386108 w 4386108"/>
              <a:gd name="connsiteY1" fmla="*/ 0 h 6858000"/>
              <a:gd name="connsiteX2" fmla="*/ 4298433 w 4386108"/>
              <a:gd name="connsiteY2" fmla="*/ 111568 h 6858000"/>
              <a:gd name="connsiteX3" fmla="*/ 3196914 w 4386108"/>
              <a:gd name="connsiteY3" fmla="*/ 3429000 h 6858000"/>
              <a:gd name="connsiteX4" fmla="*/ 4298433 w 4386108"/>
              <a:gd name="connsiteY4" fmla="*/ 6746432 h 6858000"/>
              <a:gd name="connsiteX5" fmla="*/ 4386108 w 4386108"/>
              <a:gd name="connsiteY5" fmla="*/ 6858000 h 6858000"/>
              <a:gd name="connsiteX6" fmla="*/ 0 w 438610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108" h="6858000">
                <a:moveTo>
                  <a:pt x="0" y="0"/>
                </a:moveTo>
                <a:lnTo>
                  <a:pt x="4386108" y="0"/>
                </a:lnTo>
                <a:lnTo>
                  <a:pt x="4298433" y="111568"/>
                </a:lnTo>
                <a:cubicBezTo>
                  <a:pt x="3606609" y="1036646"/>
                  <a:pt x="3196914" y="2184979"/>
                  <a:pt x="3196914" y="3429000"/>
                </a:cubicBezTo>
                <a:cubicBezTo>
                  <a:pt x="3196914" y="4673022"/>
                  <a:pt x="3606609" y="5821354"/>
                  <a:pt x="4298433" y="6746432"/>
                </a:cubicBezTo>
                <a:lnTo>
                  <a:pt x="438610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296624" y="1918800"/>
            <a:ext cx="7416000" cy="50400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296295" y="2494800"/>
            <a:ext cx="7416000" cy="2448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27821723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B41BDEBC-6FA6-4476-95D8-2B2706F2051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747654" y="0"/>
            <a:ext cx="6444347" cy="6858000"/>
          </a:xfrm>
          <a:custGeom>
            <a:avLst/>
            <a:gdLst>
              <a:gd name="connsiteX0" fmla="*/ 46363 w 6444347"/>
              <a:gd name="connsiteY0" fmla="*/ 0 h 6858000"/>
              <a:gd name="connsiteX1" fmla="*/ 6444347 w 6444347"/>
              <a:gd name="connsiteY1" fmla="*/ 0 h 6858000"/>
              <a:gd name="connsiteX2" fmla="*/ 6444347 w 6444347"/>
              <a:gd name="connsiteY2" fmla="*/ 6858000 h 6858000"/>
              <a:gd name="connsiteX3" fmla="*/ 0 w 6444347"/>
              <a:gd name="connsiteY3" fmla="*/ 6858000 h 6858000"/>
              <a:gd name="connsiteX4" fmla="*/ 46363 w 6444347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347" h="6858000">
                <a:moveTo>
                  <a:pt x="46363" y="0"/>
                </a:moveTo>
                <a:lnTo>
                  <a:pt x="6444347" y="0"/>
                </a:lnTo>
                <a:lnTo>
                  <a:pt x="6444347" y="6858000"/>
                </a:lnTo>
                <a:lnTo>
                  <a:pt x="0" y="6858000"/>
                </a:lnTo>
                <a:cubicBezTo>
                  <a:pt x="1793454" y="3492500"/>
                  <a:pt x="196009" y="520700"/>
                  <a:pt x="46363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1918800"/>
            <a:ext cx="5472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2487600"/>
            <a:ext cx="5472000" cy="2520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16769784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A2E5588-AEC6-4E34-BA4C-827EC78D795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12191998" cy="6858000"/>
          </a:xfrm>
          <a:custGeom>
            <a:avLst/>
            <a:gdLst>
              <a:gd name="connsiteX0" fmla="*/ 4770500 w 12191998"/>
              <a:gd name="connsiteY0" fmla="*/ 0 h 6858000"/>
              <a:gd name="connsiteX1" fmla="*/ 12191998 w 12191998"/>
              <a:gd name="connsiteY1" fmla="*/ 0 h 6858000"/>
              <a:gd name="connsiteX2" fmla="*/ 12191998 w 12191998"/>
              <a:gd name="connsiteY2" fmla="*/ 6858000 h 6858000"/>
              <a:gd name="connsiteX3" fmla="*/ 0 w 12191998"/>
              <a:gd name="connsiteY3" fmla="*/ 6858000 h 6858000"/>
              <a:gd name="connsiteX4" fmla="*/ 0 w 12191998"/>
              <a:gd name="connsiteY4" fmla="*/ 4582554 h 6858000"/>
              <a:gd name="connsiteX5" fmla="*/ 33987 w 12191998"/>
              <a:gd name="connsiteY5" fmla="*/ 4613444 h 6858000"/>
              <a:gd name="connsiteX6" fmla="*/ 2150404 w 12191998"/>
              <a:gd name="connsiteY6" fmla="*/ 5373217 h 6858000"/>
              <a:gd name="connsiteX7" fmla="*/ 5477619 w 12191998"/>
              <a:gd name="connsiteY7" fmla="*/ 2046003 h 6858000"/>
              <a:gd name="connsiteX8" fmla="*/ 4909383 w 12191998"/>
              <a:gd name="connsiteY8" fmla="*/ 18572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1998" h="6858000">
                <a:moveTo>
                  <a:pt x="4770500" y="0"/>
                </a:moveTo>
                <a:lnTo>
                  <a:pt x="12191998" y="0"/>
                </a:lnTo>
                <a:lnTo>
                  <a:pt x="12191998" y="6858000"/>
                </a:lnTo>
                <a:lnTo>
                  <a:pt x="0" y="6858000"/>
                </a:lnTo>
                <a:lnTo>
                  <a:pt x="0" y="4582554"/>
                </a:lnTo>
                <a:lnTo>
                  <a:pt x="33987" y="4613444"/>
                </a:lnTo>
                <a:cubicBezTo>
                  <a:pt x="609126" y="5088090"/>
                  <a:pt x="1346467" y="5373217"/>
                  <a:pt x="2150404" y="5373217"/>
                </a:cubicBezTo>
                <a:cubicBezTo>
                  <a:pt x="3987974" y="5373217"/>
                  <a:pt x="5477619" y="3883573"/>
                  <a:pt x="5477619" y="2046003"/>
                </a:cubicBezTo>
                <a:cubicBezTo>
                  <a:pt x="5477619" y="1356914"/>
                  <a:pt x="5268137" y="716753"/>
                  <a:pt x="4909383" y="18572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888521"/>
            <a:ext cx="4212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1449008"/>
            <a:ext cx="4212000" cy="2052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10599154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6DE41FF-A31E-450A-9DDA-F42B5F5010A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4783776" cy="6858000"/>
          </a:xfrm>
          <a:custGeom>
            <a:avLst/>
            <a:gdLst>
              <a:gd name="connsiteX0" fmla="*/ 0 w 4783776"/>
              <a:gd name="connsiteY0" fmla="*/ 0 h 6858000"/>
              <a:gd name="connsiteX1" fmla="*/ 4783776 w 4783776"/>
              <a:gd name="connsiteY1" fmla="*/ 0 h 6858000"/>
              <a:gd name="connsiteX2" fmla="*/ 4638208 w 4783776"/>
              <a:gd name="connsiteY2" fmla="*/ 283801 h 6858000"/>
              <a:gd name="connsiteX3" fmla="*/ 3920606 w 4783776"/>
              <a:gd name="connsiteY3" fmla="*/ 3434065 h 6858000"/>
              <a:gd name="connsiteX4" fmla="*/ 4638208 w 4783776"/>
              <a:gd name="connsiteY4" fmla="*/ 6584329 h 6858000"/>
              <a:gd name="connsiteX5" fmla="*/ 4778580 w 4783776"/>
              <a:gd name="connsiteY5" fmla="*/ 6858000 h 6858000"/>
              <a:gd name="connsiteX6" fmla="*/ 0 w 478377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3776" h="6858000">
                <a:moveTo>
                  <a:pt x="0" y="0"/>
                </a:moveTo>
                <a:lnTo>
                  <a:pt x="4783776" y="0"/>
                </a:lnTo>
                <a:lnTo>
                  <a:pt x="4638208" y="283801"/>
                </a:lnTo>
                <a:cubicBezTo>
                  <a:pt x="4178324" y="1236804"/>
                  <a:pt x="3920606" y="2305382"/>
                  <a:pt x="3920606" y="3434065"/>
                </a:cubicBezTo>
                <a:cubicBezTo>
                  <a:pt x="3920606" y="4562748"/>
                  <a:pt x="4178324" y="5631327"/>
                  <a:pt x="4638208" y="6584329"/>
                </a:cubicBezTo>
                <a:lnTo>
                  <a:pt x="477858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3528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594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981B2F9-E477-4910-B6C8-B4166311C8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2067877 h 6858000"/>
              <a:gd name="connsiteX1" fmla="*/ 952 w 12192000"/>
              <a:gd name="connsiteY1" fmla="*/ 6858000 h 6858000"/>
              <a:gd name="connsiteX2" fmla="*/ 0 w 12192000"/>
              <a:gd name="connsiteY2" fmla="*/ 685800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6858000 h 6858000"/>
              <a:gd name="connsiteX6" fmla="*/ 952 w 12192000"/>
              <a:gd name="connsiteY6" fmla="*/ 6858000 h 6858000"/>
              <a:gd name="connsiteX7" fmla="*/ 5554980 w 12192000"/>
              <a:gd name="connsiteY7" fmla="*/ 6857999 h 6858000"/>
              <a:gd name="connsiteX8" fmla="*/ 6454140 w 12192000"/>
              <a:gd name="connsiteY8" fmla="*/ 2067877 h 6858000"/>
              <a:gd name="connsiteX9" fmla="*/ 0 w 12192000"/>
              <a:gd name="connsiteY9" fmla="*/ 20678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2067877"/>
                </a:moveTo>
                <a:cubicBezTo>
                  <a:pt x="317" y="3664585"/>
                  <a:pt x="635" y="5261292"/>
                  <a:pt x="952" y="6858000"/>
                </a:cubicBezTo>
                <a:lnTo>
                  <a:pt x="0" y="6858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52" y="6858000"/>
                </a:lnTo>
                <a:lnTo>
                  <a:pt x="5554980" y="6857999"/>
                </a:lnTo>
                <a:lnTo>
                  <a:pt x="6454140" y="2067877"/>
                </a:lnTo>
                <a:lnTo>
                  <a:pt x="0" y="20678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76400"/>
            <a:ext cx="5040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349120"/>
            <a:ext cx="5040000" cy="2160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CD1DD9C-F02A-47C8-8743-11F4261A4C3F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4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95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5024"/>
            <a:ext cx="11233199" cy="489672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BE8FA9-FB77-4463-83F0-AF072D7E3A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A6902A-81C8-466B-AA0A-0E02C10B094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72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5773F91-952B-4027-A509-D0FC05D7D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3BB7C4E-FA89-4BC3-9699-0EEA1129D3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527150-B132-4DFB-A04A-714DA2CB7A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93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F41E370-9CFD-4AA6-B2B3-A21125A6AD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2B3CF91-D2AC-40E9-9A32-AE71C2ECC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20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016" y="1483726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339C87-5F5C-42C8-86A5-C42DFB68F7B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829173B-4EAA-4A0C-B4D7-CFA8E1B29FE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479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626C817-A060-46FE-B240-4BCC162912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65EDE6-32DB-448E-93D2-8C64C332AD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493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5998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01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912062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9E6A59E-65A1-4892-A9F2-DD292EB15F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4958D5B3-9FB9-4530-9272-CEDC802542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31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937B04E-44DD-4465-BC45-AE8613AEB878}"/>
              </a:ext>
            </a:extLst>
          </p:cNvPr>
          <p:cNvSpPr/>
          <p:nvPr userDrawn="1"/>
        </p:nvSpPr>
        <p:spPr bwMode="gray">
          <a:xfrm>
            <a:off x="8112000" y="2852712"/>
            <a:ext cx="4080000" cy="4005288"/>
          </a:xfrm>
          <a:custGeom>
            <a:avLst/>
            <a:gdLst>
              <a:gd name="connsiteX0" fmla="*/ 2484388 w 4080000"/>
              <a:gd name="connsiteY0" fmla="*/ 0 h 4005288"/>
              <a:gd name="connsiteX1" fmla="*/ 4064690 w 4080000"/>
              <a:gd name="connsiteY1" fmla="*/ 567314 h 4005288"/>
              <a:gd name="connsiteX2" fmla="*/ 4080000 w 4080000"/>
              <a:gd name="connsiteY2" fmla="*/ 581229 h 4005288"/>
              <a:gd name="connsiteX3" fmla="*/ 4080000 w 4080000"/>
              <a:gd name="connsiteY3" fmla="*/ 4005288 h 4005288"/>
              <a:gd name="connsiteX4" fmla="*/ 522894 w 4080000"/>
              <a:gd name="connsiteY4" fmla="*/ 4005288 h 4005288"/>
              <a:gd name="connsiteX5" fmla="*/ 424294 w 4080000"/>
              <a:gd name="connsiteY5" fmla="*/ 3873433 h 4005288"/>
              <a:gd name="connsiteX6" fmla="*/ 0 w 4080000"/>
              <a:gd name="connsiteY6" fmla="*/ 2484388 h 4005288"/>
              <a:gd name="connsiteX7" fmla="*/ 2484388 w 4080000"/>
              <a:gd name="connsiteY7" fmla="*/ 0 h 400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80000" h="4005288">
                <a:moveTo>
                  <a:pt x="2484388" y="0"/>
                </a:moveTo>
                <a:cubicBezTo>
                  <a:pt x="3084677" y="0"/>
                  <a:pt x="3635241" y="212901"/>
                  <a:pt x="4064690" y="567314"/>
                </a:cubicBezTo>
                <a:lnTo>
                  <a:pt x="4080000" y="581229"/>
                </a:lnTo>
                <a:lnTo>
                  <a:pt x="4080000" y="4005288"/>
                </a:lnTo>
                <a:lnTo>
                  <a:pt x="522894" y="4005288"/>
                </a:lnTo>
                <a:lnTo>
                  <a:pt x="424294" y="3873433"/>
                </a:lnTo>
                <a:cubicBezTo>
                  <a:pt x="156417" y="3476923"/>
                  <a:pt x="0" y="2998922"/>
                  <a:pt x="0" y="2484388"/>
                </a:cubicBezTo>
                <a:cubicBezTo>
                  <a:pt x="0" y="1112298"/>
                  <a:pt x="1112298" y="0"/>
                  <a:pt x="2484388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BF2E2F-9C01-40A9-862B-D0B02650150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DA401E8-8CD1-42A6-A65A-9BF90656FC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79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F00CC883-E224-4B3D-90D1-3072108A83ED}"/>
              </a:ext>
            </a:extLst>
          </p:cNvPr>
          <p:cNvSpPr/>
          <p:nvPr userDrawn="1"/>
        </p:nvSpPr>
        <p:spPr bwMode="gray">
          <a:xfrm>
            <a:off x="4379547" y="1484588"/>
            <a:ext cx="7812453" cy="5373412"/>
          </a:xfrm>
          <a:custGeom>
            <a:avLst/>
            <a:gdLst>
              <a:gd name="connsiteX0" fmla="*/ 4751421 w 7812453"/>
              <a:gd name="connsiteY0" fmla="*/ 0 h 5373412"/>
              <a:gd name="connsiteX1" fmla="*/ 7773767 w 7812453"/>
              <a:gd name="connsiteY1" fmla="*/ 1084994 h 5373412"/>
              <a:gd name="connsiteX2" fmla="*/ 7812453 w 7812453"/>
              <a:gd name="connsiteY2" fmla="*/ 1118505 h 5373412"/>
              <a:gd name="connsiteX3" fmla="*/ 7812453 w 7812453"/>
              <a:gd name="connsiteY3" fmla="*/ 5373412 h 5373412"/>
              <a:gd name="connsiteX4" fmla="*/ 41836 w 7812453"/>
              <a:gd name="connsiteY4" fmla="*/ 5373412 h 5373412"/>
              <a:gd name="connsiteX5" fmla="*/ 24531 w 7812453"/>
              <a:gd name="connsiteY5" fmla="*/ 5237227 h 5373412"/>
              <a:gd name="connsiteX6" fmla="*/ 0 w 7812453"/>
              <a:gd name="connsiteY6" fmla="*/ 4751422 h 5373412"/>
              <a:gd name="connsiteX7" fmla="*/ 4751421 w 7812453"/>
              <a:gd name="connsiteY7" fmla="*/ 0 h 537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2453" h="5373412">
                <a:moveTo>
                  <a:pt x="4751421" y="0"/>
                </a:moveTo>
                <a:cubicBezTo>
                  <a:pt x="5899481" y="0"/>
                  <a:pt x="6952441" y="407176"/>
                  <a:pt x="7773767" y="1084994"/>
                </a:cubicBezTo>
                <a:lnTo>
                  <a:pt x="7812453" y="1118505"/>
                </a:lnTo>
                <a:lnTo>
                  <a:pt x="7812453" y="5373412"/>
                </a:lnTo>
                <a:lnTo>
                  <a:pt x="41836" y="5373412"/>
                </a:lnTo>
                <a:lnTo>
                  <a:pt x="24531" y="5237227"/>
                </a:lnTo>
                <a:cubicBezTo>
                  <a:pt x="8309" y="5077499"/>
                  <a:pt x="0" y="4915431"/>
                  <a:pt x="0" y="4751422"/>
                </a:cubicBezTo>
                <a:cubicBezTo>
                  <a:pt x="0" y="2127284"/>
                  <a:pt x="2127284" y="0"/>
                  <a:pt x="4751421" y="0"/>
                </a:cubicBezTo>
                <a:close/>
              </a:path>
            </a:pathLst>
          </a:custGeom>
          <a:solidFill>
            <a:srgbClr val="E20074"/>
          </a:solidFill>
          <a:ln w="301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baseline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3F1334-0C30-417F-8C36-14E54C69E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588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46234B7-D716-449B-A67D-3990BF8609C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DA65B6-71AF-4E4F-86E6-22855CFC07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730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423592" y="2132856"/>
            <a:ext cx="7344000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C62FE07A-98B0-4A5A-92F3-2746287F5C5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0416480" y="0"/>
            <a:ext cx="1775520" cy="6858000"/>
          </a:xfrm>
          <a:custGeom>
            <a:avLst/>
            <a:gdLst>
              <a:gd name="connsiteX0" fmla="*/ 0 w 1775520"/>
              <a:gd name="connsiteY0" fmla="*/ 0 h 6858000"/>
              <a:gd name="connsiteX1" fmla="*/ 1775520 w 1775520"/>
              <a:gd name="connsiteY1" fmla="*/ 0 h 6858000"/>
              <a:gd name="connsiteX2" fmla="*/ 1775520 w 1775520"/>
              <a:gd name="connsiteY2" fmla="*/ 6858000 h 6858000"/>
              <a:gd name="connsiteX3" fmla="*/ 0 w 1775520"/>
              <a:gd name="connsiteY3" fmla="*/ 6858000 h 6858000"/>
              <a:gd name="connsiteX4" fmla="*/ 151459 w 1775520"/>
              <a:gd name="connsiteY4" fmla="*/ 6545094 h 6858000"/>
              <a:gd name="connsiteX5" fmla="*/ 825025 w 1775520"/>
              <a:gd name="connsiteY5" fmla="*/ 3429000 h 6858000"/>
              <a:gd name="connsiteX6" fmla="*/ 151459 w 1775520"/>
              <a:gd name="connsiteY6" fmla="*/ 31290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5520" h="6858000">
                <a:moveTo>
                  <a:pt x="0" y="0"/>
                </a:moveTo>
                <a:lnTo>
                  <a:pt x="1775520" y="0"/>
                </a:lnTo>
                <a:lnTo>
                  <a:pt x="1775520" y="6858000"/>
                </a:lnTo>
                <a:lnTo>
                  <a:pt x="0" y="6858000"/>
                </a:lnTo>
                <a:lnTo>
                  <a:pt x="151459" y="6545094"/>
                </a:lnTo>
                <a:cubicBezTo>
                  <a:pt x="585184" y="5587332"/>
                  <a:pt x="825025" y="4534326"/>
                  <a:pt x="825025" y="3429000"/>
                </a:cubicBezTo>
                <a:cubicBezTo>
                  <a:pt x="825025" y="2323674"/>
                  <a:pt x="585184" y="1270668"/>
                  <a:pt x="151459" y="312906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lIns="828000" bIns="1152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White </a:t>
            </a:r>
            <a:br>
              <a:rPr lang="en-US" dirty="0"/>
            </a:br>
            <a:r>
              <a:rPr lang="en-US" dirty="0"/>
              <a:t>background or add gradient </a:t>
            </a:r>
            <a:br>
              <a:rPr lang="en-US" dirty="0"/>
            </a:br>
            <a:r>
              <a:rPr lang="en-US" dirty="0"/>
              <a:t>as a picture</a:t>
            </a:r>
          </a:p>
        </p:txBody>
      </p:sp>
    </p:spTree>
    <p:extLst>
      <p:ext uri="{BB962C8B-B14F-4D97-AF65-F5344CB8AC3E}">
        <p14:creationId xmlns:p14="http://schemas.microsoft.com/office/powerpoint/2010/main" val="10242350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3FB304-618D-40B7-940D-69DE27A219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016" y="1484313"/>
            <a:ext cx="59532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2F136E2-3BE4-4236-AB51-E66E56B9845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682699-B002-42DE-A4F1-8ECC139170A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74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4E87C846-8014-43F0-BCFB-649C50CDBD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2069183 h 6858000"/>
              <a:gd name="connsiteX3" fmla="*/ 6630185 w 12192000"/>
              <a:gd name="connsiteY3" fmla="*/ 2069183 h 6858000"/>
              <a:gd name="connsiteX4" fmla="*/ 5725212 w 12192000"/>
              <a:gd name="connsiteY4" fmla="*/ 6858000 h 6858000"/>
              <a:gd name="connsiteX5" fmla="*/ 0 w 12192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069183"/>
                </a:lnTo>
                <a:lnTo>
                  <a:pt x="6630185" y="2069183"/>
                </a:lnTo>
                <a:lnTo>
                  <a:pt x="572521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6744608" y="2348880"/>
            <a:ext cx="4968000" cy="2160000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744608" y="4672800"/>
            <a:ext cx="496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1C213A6-316B-4042-A9E0-954B2D89EE86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168273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40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6" y="1485312"/>
            <a:ext cx="74160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F9E78A5-2DE2-4427-A94C-74FACA34568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4913CC-3F53-4342-AD66-272F40088E3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68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E733B53-EF69-4A9D-9323-4B8AE486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C5E79E-BAFF-45F7-87FC-E06A21C36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78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79425" y="0"/>
            <a:ext cx="11712575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72E8CB0-9A39-487F-838A-ED5119F35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A884F46-5D92-4C39-A7C6-1698DA4C0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163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D0926A59-3663-4198-92E6-B934EF6580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7434300 w 12192000"/>
              <a:gd name="connsiteY3" fmla="*/ 6858000 h 6858000"/>
              <a:gd name="connsiteX4" fmla="*/ 7434300 w 12192000"/>
              <a:gd name="connsiteY4" fmla="*/ 3606644 h 6858000"/>
              <a:gd name="connsiteX5" fmla="*/ 6773352 w 12192000"/>
              <a:gd name="connsiteY5" fmla="*/ 2944524 h 6858000"/>
              <a:gd name="connsiteX6" fmla="*/ 3978934 w 12192000"/>
              <a:gd name="connsiteY6" fmla="*/ 2944524 h 6858000"/>
              <a:gd name="connsiteX7" fmla="*/ 3317987 w 12192000"/>
              <a:gd name="connsiteY7" fmla="*/ 2282405 h 6858000"/>
              <a:gd name="connsiteX8" fmla="*/ 3317987 w 12192000"/>
              <a:gd name="connsiteY8" fmla="*/ 2147119 h 6858000"/>
              <a:gd name="connsiteX9" fmla="*/ 2657041 w 12192000"/>
              <a:gd name="connsiteY9" fmla="*/ 1485000 h 6858000"/>
              <a:gd name="connsiteX10" fmla="*/ 1289697 w 12192000"/>
              <a:gd name="connsiteY10" fmla="*/ 1485000 h 6858000"/>
              <a:gd name="connsiteX11" fmla="*/ 628750 w 12192000"/>
              <a:gd name="connsiteY11" fmla="*/ 2147119 h 6858000"/>
              <a:gd name="connsiteX12" fmla="*/ 628750 w 12192000"/>
              <a:gd name="connsiteY12" fmla="*/ 5399178 h 6858000"/>
              <a:gd name="connsiteX13" fmla="*/ 100965 w 12192000"/>
              <a:gd name="connsiteY13" fmla="*/ 6047839 h 6858000"/>
              <a:gd name="connsiteX14" fmla="*/ 0 w 12192000"/>
              <a:gd name="connsiteY14" fmla="*/ 60580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7434300" y="6858000"/>
                </a:lnTo>
                <a:lnTo>
                  <a:pt x="7434300" y="3606644"/>
                </a:lnTo>
                <a:cubicBezTo>
                  <a:pt x="7434300" y="3241112"/>
                  <a:pt x="7138236" y="2944524"/>
                  <a:pt x="6773352" y="2944524"/>
                </a:cubicBezTo>
                <a:lnTo>
                  <a:pt x="3978934" y="2944524"/>
                </a:lnTo>
                <a:cubicBezTo>
                  <a:pt x="3614051" y="2944524"/>
                  <a:pt x="3317987" y="2647936"/>
                  <a:pt x="3317987" y="2282405"/>
                </a:cubicBezTo>
                <a:lnTo>
                  <a:pt x="3317987" y="2147119"/>
                </a:lnTo>
                <a:cubicBezTo>
                  <a:pt x="3317987" y="1781588"/>
                  <a:pt x="3021925" y="1485000"/>
                  <a:pt x="2657041" y="1485000"/>
                </a:cubicBezTo>
                <a:lnTo>
                  <a:pt x="1289697" y="1485000"/>
                </a:lnTo>
                <a:cubicBezTo>
                  <a:pt x="924814" y="1485000"/>
                  <a:pt x="628750" y="1781588"/>
                  <a:pt x="628750" y="2147119"/>
                </a:cubicBezTo>
                <a:lnTo>
                  <a:pt x="628750" y="5399178"/>
                </a:lnTo>
                <a:cubicBezTo>
                  <a:pt x="628750" y="5719018"/>
                  <a:pt x="402077" y="5986073"/>
                  <a:pt x="100965" y="6047839"/>
                </a:cubicBezTo>
                <a:lnTo>
                  <a:pt x="0" y="605804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 baseline="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5DB660-BEA6-4B99-9720-1536CF7D2D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127448" y="3284984"/>
            <a:ext cx="4608000" cy="1637206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4891937-CC24-41A9-9EB6-06AEE112BE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127448" y="5085240"/>
            <a:ext cx="460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4922ADEE-68C4-47F5-9D70-00C73215EFE0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27448" y="1992667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269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long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48E673EF-7D81-46BF-B450-0CBD30E9B8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8759999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4509000 h 6858000"/>
              <a:gd name="connsiteX5" fmla="*/ 1 w 12192000"/>
              <a:gd name="connsiteY5" fmla="*/ 4509000 h 6858000"/>
              <a:gd name="connsiteX6" fmla="*/ 1538964 w 12192000"/>
              <a:gd name="connsiteY6" fmla="*/ 4509000 h 6858000"/>
              <a:gd name="connsiteX7" fmla="*/ 1546112 w 12192000"/>
              <a:gd name="connsiteY7" fmla="*/ 4509000 h 6858000"/>
              <a:gd name="connsiteX8" fmla="*/ 1691816 w 12192000"/>
              <a:gd name="connsiteY8" fmla="*/ 4509000 h 6858000"/>
              <a:gd name="connsiteX9" fmla="*/ 1699674 w 12192000"/>
              <a:gd name="connsiteY9" fmla="*/ 4509000 h 6858000"/>
              <a:gd name="connsiteX10" fmla="*/ 1861287 w 12192000"/>
              <a:gd name="connsiteY10" fmla="*/ 4509000 h 6858000"/>
              <a:gd name="connsiteX11" fmla="*/ 1869932 w 12192000"/>
              <a:gd name="connsiteY11" fmla="*/ 4509000 h 6858000"/>
              <a:gd name="connsiteX12" fmla="*/ 2227928 w 12192000"/>
              <a:gd name="connsiteY12" fmla="*/ 4509000 h 6858000"/>
              <a:gd name="connsiteX13" fmla="*/ 2238276 w 12192000"/>
              <a:gd name="connsiteY13" fmla="*/ 4509000 h 6858000"/>
              <a:gd name="connsiteX14" fmla="*/ 2594568 w 12192000"/>
              <a:gd name="connsiteY14" fmla="*/ 4509000 h 6858000"/>
              <a:gd name="connsiteX15" fmla="*/ 2606619 w 12192000"/>
              <a:gd name="connsiteY15" fmla="*/ 4509000 h 6858000"/>
              <a:gd name="connsiteX16" fmla="*/ 2764039 w 12192000"/>
              <a:gd name="connsiteY16" fmla="*/ 4509000 h 6858000"/>
              <a:gd name="connsiteX17" fmla="*/ 2776877 w 12192000"/>
              <a:gd name="connsiteY17" fmla="*/ 4509000 h 6858000"/>
              <a:gd name="connsiteX18" fmla="*/ 2916890 w 12192000"/>
              <a:gd name="connsiteY18" fmla="*/ 4509000 h 6858000"/>
              <a:gd name="connsiteX19" fmla="*/ 2930438 w 12192000"/>
              <a:gd name="connsiteY19" fmla="*/ 4509000 h 6858000"/>
              <a:gd name="connsiteX20" fmla="*/ 6257159 w 12192000"/>
              <a:gd name="connsiteY20" fmla="*/ 4509000 h 6858000"/>
              <a:gd name="connsiteX21" fmla="*/ 6286220 w 12192000"/>
              <a:gd name="connsiteY21" fmla="*/ 4509000 h 6858000"/>
              <a:gd name="connsiteX22" fmla="*/ 6979034 w 12192000"/>
              <a:gd name="connsiteY22" fmla="*/ 3819388 h 6858000"/>
              <a:gd name="connsiteX23" fmla="*/ 6979034 w 12192000"/>
              <a:gd name="connsiteY23" fmla="*/ 3140165 h 6858000"/>
              <a:gd name="connsiteX24" fmla="*/ 7671849 w 12192000"/>
              <a:gd name="connsiteY24" fmla="*/ 2450553 h 6858000"/>
              <a:gd name="connsiteX25" fmla="*/ 8029891 w 12192000"/>
              <a:gd name="connsiteY25" fmla="*/ 2450553 h 6858000"/>
              <a:gd name="connsiteX26" fmla="*/ 8067185 w 12192000"/>
              <a:gd name="connsiteY26" fmla="*/ 2450553 h 6858000"/>
              <a:gd name="connsiteX27" fmla="*/ 8759999 w 12192000"/>
              <a:gd name="connsiteY27" fmla="*/ 176094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875999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4509000"/>
                </a:lnTo>
                <a:lnTo>
                  <a:pt x="1" y="4509000"/>
                </a:lnTo>
                <a:lnTo>
                  <a:pt x="1538964" y="4509000"/>
                </a:lnTo>
                <a:lnTo>
                  <a:pt x="1546112" y="4509000"/>
                </a:lnTo>
                <a:lnTo>
                  <a:pt x="1691816" y="4509000"/>
                </a:lnTo>
                <a:lnTo>
                  <a:pt x="1699674" y="4509000"/>
                </a:lnTo>
                <a:lnTo>
                  <a:pt x="1861287" y="4509000"/>
                </a:lnTo>
                <a:lnTo>
                  <a:pt x="1869932" y="4509000"/>
                </a:lnTo>
                <a:lnTo>
                  <a:pt x="2227928" y="4509000"/>
                </a:lnTo>
                <a:lnTo>
                  <a:pt x="2238276" y="4509000"/>
                </a:lnTo>
                <a:lnTo>
                  <a:pt x="2594568" y="4509000"/>
                </a:lnTo>
                <a:lnTo>
                  <a:pt x="2606619" y="4509000"/>
                </a:lnTo>
                <a:lnTo>
                  <a:pt x="2764039" y="4509000"/>
                </a:lnTo>
                <a:lnTo>
                  <a:pt x="2776877" y="4509000"/>
                </a:lnTo>
                <a:lnTo>
                  <a:pt x="2916890" y="4509000"/>
                </a:lnTo>
                <a:lnTo>
                  <a:pt x="2930438" y="4509000"/>
                </a:lnTo>
                <a:lnTo>
                  <a:pt x="6257159" y="4509000"/>
                </a:lnTo>
                <a:lnTo>
                  <a:pt x="6286220" y="4509000"/>
                </a:lnTo>
                <a:cubicBezTo>
                  <a:pt x="6669812" y="4509000"/>
                  <a:pt x="6979034" y="4199908"/>
                  <a:pt x="6979034" y="3819388"/>
                </a:cubicBezTo>
                <a:lnTo>
                  <a:pt x="6979034" y="3140165"/>
                </a:lnTo>
                <a:cubicBezTo>
                  <a:pt x="6979034" y="2758346"/>
                  <a:pt x="7289562" y="2450553"/>
                  <a:pt x="7671849" y="2450553"/>
                </a:cubicBezTo>
                <a:lnTo>
                  <a:pt x="8029891" y="2450553"/>
                </a:lnTo>
                <a:lnTo>
                  <a:pt x="8067185" y="2450553"/>
                </a:lnTo>
                <a:cubicBezTo>
                  <a:pt x="8450777" y="2450553"/>
                  <a:pt x="8759999" y="2141461"/>
                  <a:pt x="8759999" y="176094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55CF3A-8745-495B-9FFE-CE92A5F4D6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1700808"/>
            <a:ext cx="5760000" cy="1655968"/>
          </a:xfrm>
        </p:spPr>
        <p:txBody>
          <a:bodyPr lIns="0" anchor="b"/>
          <a:lstStyle>
            <a:lvl1pPr algn="l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31B0A1-8DE4-4F87-9296-AE72B35697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3536776"/>
            <a:ext cx="5472000" cy="504000"/>
          </a:xfrm>
        </p:spPr>
        <p:txBody>
          <a:bodyPr lIns="0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27941A39-F637-41A7-A058-9319063D2141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5" y="476250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011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CC7B3-5721-4953-BA56-DB66B353865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1200000" y="3068960"/>
            <a:ext cx="7488000" cy="1497000"/>
          </a:xfrm>
        </p:spPr>
        <p:txBody>
          <a:bodyPr lIns="0" b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2DD3FE2-48A3-445F-9843-1184ABBFA86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6846 w 12192000"/>
              <a:gd name="connsiteY3" fmla="*/ 6858000 h 6858000"/>
              <a:gd name="connsiteX4" fmla="*/ 11566846 w 12192000"/>
              <a:gd name="connsiteY4" fmla="*/ 6656132 h 6858000"/>
              <a:gd name="connsiteX5" fmla="*/ 10764446 w 12192000"/>
              <a:gd name="connsiteY5" fmla="*/ 5853732 h 6858000"/>
              <a:gd name="connsiteX6" fmla="*/ 10132176 w 12192000"/>
              <a:gd name="connsiteY6" fmla="*/ 5853732 h 6858000"/>
              <a:gd name="connsiteX7" fmla="*/ 9329777 w 12192000"/>
              <a:gd name="connsiteY7" fmla="*/ 5051333 h 6858000"/>
              <a:gd name="connsiteX8" fmla="*/ 9329777 w 12192000"/>
              <a:gd name="connsiteY8" fmla="*/ 3075805 h 6858000"/>
              <a:gd name="connsiteX9" fmla="*/ 9331046 w 12192000"/>
              <a:gd name="connsiteY9" fmla="*/ 3075805 h 6858000"/>
              <a:gd name="connsiteX10" fmla="*/ 8528647 w 12192000"/>
              <a:gd name="connsiteY10" fmla="*/ 2273406 h 6858000"/>
              <a:gd name="connsiteX11" fmla="*/ 7439314 w 12192000"/>
              <a:gd name="connsiteY11" fmla="*/ 2273406 h 6858000"/>
              <a:gd name="connsiteX12" fmla="*/ 1507655 w 12192000"/>
              <a:gd name="connsiteY12" fmla="*/ 2273406 h 6858000"/>
              <a:gd name="connsiteX13" fmla="*/ 1426399 w 12192000"/>
              <a:gd name="connsiteY13" fmla="*/ 2273406 h 6858000"/>
              <a:gd name="connsiteX14" fmla="*/ 624000 w 12192000"/>
              <a:gd name="connsiteY14" fmla="*/ 3075805 h 6858000"/>
              <a:gd name="connsiteX15" fmla="*/ 624000 w 12192000"/>
              <a:gd name="connsiteY15" fmla="*/ 6858000 h 6858000"/>
              <a:gd name="connsiteX16" fmla="*/ 0 w 12192000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6846" y="6858000"/>
                </a:lnTo>
                <a:lnTo>
                  <a:pt x="11566846" y="6656132"/>
                </a:lnTo>
                <a:cubicBezTo>
                  <a:pt x="11566846" y="6213034"/>
                  <a:pt x="11207543" y="5853732"/>
                  <a:pt x="10764446" y="5853732"/>
                </a:cubicBezTo>
                <a:lnTo>
                  <a:pt x="10132176" y="5853732"/>
                </a:lnTo>
                <a:cubicBezTo>
                  <a:pt x="9689079" y="5853732"/>
                  <a:pt x="9329777" y="5494430"/>
                  <a:pt x="9329777" y="5051333"/>
                </a:cubicBezTo>
                <a:lnTo>
                  <a:pt x="9329777" y="3075805"/>
                </a:lnTo>
                <a:lnTo>
                  <a:pt x="9331046" y="3075805"/>
                </a:lnTo>
                <a:cubicBezTo>
                  <a:pt x="9331046" y="2632708"/>
                  <a:pt x="8971745" y="2273406"/>
                  <a:pt x="8528647" y="2273406"/>
                </a:cubicBezTo>
                <a:lnTo>
                  <a:pt x="7439314" y="2273406"/>
                </a:lnTo>
                <a:lnTo>
                  <a:pt x="1507655" y="2273406"/>
                </a:lnTo>
                <a:lnTo>
                  <a:pt x="1426399" y="2273406"/>
                </a:lnTo>
                <a:cubicBezTo>
                  <a:pt x="983302" y="2273406"/>
                  <a:pt x="624000" y="2632708"/>
                  <a:pt x="624000" y="3075805"/>
                </a:cubicBezTo>
                <a:lnTo>
                  <a:pt x="62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B4DB53C6-4A5C-48C2-AF98-0DC609E20D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1200000" y="4725200"/>
            <a:ext cx="7488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411DC7F0-EE7F-426E-9296-81485E710887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1127448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04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hort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76EA0-9308-4136-9D96-5081DF8610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79376" y="2852936"/>
            <a:ext cx="7704000" cy="1565198"/>
          </a:xfrm>
        </p:spPr>
        <p:txBody>
          <a:bodyPr lIns="0" anchor="b"/>
          <a:lstStyle>
            <a:lvl1pPr algn="l"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Title of presentation</a:t>
            </a:r>
            <a:endParaRPr lang="en-US" dirty="0"/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9307EB07-10EC-4AF9-8B6D-67DBE91E28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2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9129861 w 12192000"/>
              <a:gd name="connsiteY3" fmla="*/ 6857999 h 6857999"/>
              <a:gd name="connsiteX4" fmla="*/ 9129861 w 12192000"/>
              <a:gd name="connsiteY4" fmla="*/ 6525343 h 6857999"/>
              <a:gd name="connsiteX5" fmla="*/ 9132754 w 12192000"/>
              <a:gd name="connsiteY5" fmla="*/ 6525343 h 6857999"/>
              <a:gd name="connsiteX6" fmla="*/ 9132754 w 12192000"/>
              <a:gd name="connsiteY6" fmla="*/ 6451406 h 6857999"/>
              <a:gd name="connsiteX7" fmla="*/ 9132754 w 12192000"/>
              <a:gd name="connsiteY7" fmla="*/ 5050775 h 6857999"/>
              <a:gd name="connsiteX8" fmla="*/ 9132754 w 12192000"/>
              <a:gd name="connsiteY8" fmla="*/ 2711435 h 6857999"/>
              <a:gd name="connsiteX9" fmla="*/ 9133722 w 12192000"/>
              <a:gd name="connsiteY9" fmla="*/ 2711435 h 6857999"/>
              <a:gd name="connsiteX10" fmla="*/ 8523560 w 12192000"/>
              <a:gd name="connsiteY10" fmla="*/ 2109455 h 6857999"/>
              <a:gd name="connsiteX11" fmla="*/ 8416132 w 12192000"/>
              <a:gd name="connsiteY11" fmla="*/ 2109455 h 6857999"/>
              <a:gd name="connsiteX12" fmla="*/ 8397240 w 12192000"/>
              <a:gd name="connsiteY12" fmla="*/ 2107550 h 6857999"/>
              <a:gd name="connsiteX13" fmla="*/ 7579995 w 12192000"/>
              <a:gd name="connsiteY13" fmla="*/ 2107550 h 6857999"/>
              <a:gd name="connsiteX14" fmla="*/ 1969771 w 12192000"/>
              <a:gd name="connsiteY14" fmla="*/ 2107550 h 6857999"/>
              <a:gd name="connsiteX15" fmla="*/ 1859984 w 12192000"/>
              <a:gd name="connsiteY15" fmla="*/ 2088924 h 6857999"/>
              <a:gd name="connsiteX16" fmla="*/ 1387276 w 12192000"/>
              <a:gd name="connsiteY16" fmla="*/ 1478900 h 6857999"/>
              <a:gd name="connsiteX17" fmla="*/ 1387276 w 12192000"/>
              <a:gd name="connsiteY17" fmla="*/ 1116950 h 6857999"/>
              <a:gd name="connsiteX18" fmla="*/ 874035 w 12192000"/>
              <a:gd name="connsiteY18" fmla="*/ 496377 h 6857999"/>
              <a:gd name="connsiteX19" fmla="*/ 865733 w 12192000"/>
              <a:gd name="connsiteY19" fmla="*/ 495556 h 6857999"/>
              <a:gd name="connsiteX20" fmla="*/ 862233 w 12192000"/>
              <a:gd name="connsiteY20" fmla="*/ 494472 h 6857999"/>
              <a:gd name="connsiteX21" fmla="*/ 734378 w 12192000"/>
              <a:gd name="connsiteY21" fmla="*/ 481632 h 6857999"/>
              <a:gd name="connsiteX22" fmla="*/ 263352 w 12192000"/>
              <a:gd name="connsiteY22" fmla="*/ 481632 h 6857999"/>
              <a:gd name="connsiteX23" fmla="*/ 263352 w 12192000"/>
              <a:gd name="connsiteY23" fmla="*/ 483393 h 6857999"/>
              <a:gd name="connsiteX24" fmla="*/ 0 w 12192000"/>
              <a:gd name="connsiteY24" fmla="*/ 483393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9129861" y="6857999"/>
                </a:lnTo>
                <a:lnTo>
                  <a:pt x="9129861" y="6525343"/>
                </a:lnTo>
                <a:lnTo>
                  <a:pt x="9132754" y="6525343"/>
                </a:lnTo>
                <a:lnTo>
                  <a:pt x="9132754" y="6451406"/>
                </a:lnTo>
                <a:cubicBezTo>
                  <a:pt x="9132754" y="6014336"/>
                  <a:pt x="9132754" y="5279315"/>
                  <a:pt x="9132754" y="5050775"/>
                </a:cubicBezTo>
                <a:lnTo>
                  <a:pt x="9132754" y="2711435"/>
                </a:lnTo>
                <a:lnTo>
                  <a:pt x="9133722" y="2711435"/>
                </a:lnTo>
                <a:cubicBezTo>
                  <a:pt x="9134688" y="2379012"/>
                  <a:pt x="8861035" y="2109455"/>
                  <a:pt x="8523560" y="2109455"/>
                </a:cubicBezTo>
                <a:lnTo>
                  <a:pt x="8416132" y="2109455"/>
                </a:lnTo>
                <a:lnTo>
                  <a:pt x="8397240" y="2107550"/>
                </a:lnTo>
                <a:lnTo>
                  <a:pt x="7579995" y="2107550"/>
                </a:lnTo>
                <a:lnTo>
                  <a:pt x="1969771" y="2107550"/>
                </a:lnTo>
                <a:lnTo>
                  <a:pt x="1859984" y="2088924"/>
                </a:lnTo>
                <a:cubicBezTo>
                  <a:pt x="1587168" y="2015634"/>
                  <a:pt x="1387276" y="1770603"/>
                  <a:pt x="1387276" y="1478900"/>
                </a:cubicBezTo>
                <a:lnTo>
                  <a:pt x="1387276" y="1116950"/>
                </a:lnTo>
                <a:cubicBezTo>
                  <a:pt x="1387276" y="810245"/>
                  <a:pt x="1167395" y="555317"/>
                  <a:pt x="874035" y="496377"/>
                </a:cubicBezTo>
                <a:lnTo>
                  <a:pt x="865733" y="495556"/>
                </a:lnTo>
                <a:lnTo>
                  <a:pt x="862233" y="494472"/>
                </a:lnTo>
                <a:cubicBezTo>
                  <a:pt x="820952" y="486052"/>
                  <a:pt x="778193" y="481632"/>
                  <a:pt x="734378" y="481632"/>
                </a:cubicBezTo>
                <a:lnTo>
                  <a:pt x="263352" y="481632"/>
                </a:lnTo>
                <a:lnTo>
                  <a:pt x="263352" y="483393"/>
                </a:lnTo>
                <a:lnTo>
                  <a:pt x="0" y="48339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17" name="Untertitel 2">
            <a:extLst>
              <a:ext uri="{FF2B5EF4-FFF2-40B4-BE49-F238E27FC236}">
                <a16:creationId xmlns:a16="http://schemas.microsoft.com/office/drawing/2014/main" id="{768CC432-56E4-4092-B0F1-5C6FD1847CA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581184"/>
            <a:ext cx="770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r>
              <a:rPr lang="en-US" dirty="0"/>
              <a:t>Subtitle | Author | Place | Date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97BA0EDE-E365-4B88-82E1-FD80DF264239}"/>
              </a:ext>
            </a:extLst>
          </p:cNvPr>
          <p:cNvSpPr>
            <a:spLocks noChangeAspect="1" noEditPoints="1"/>
          </p:cNvSpPr>
          <p:nvPr userDrawn="1"/>
        </p:nvSpPr>
        <p:spPr bwMode="gray">
          <a:xfrm>
            <a:off x="479425" y="5733256"/>
            <a:ext cx="544302" cy="648000"/>
          </a:xfrm>
          <a:custGeom>
            <a:avLst/>
            <a:gdLst>
              <a:gd name="T0" fmla="*/ 10667 w 14000"/>
              <a:gd name="T1" fmla="*/ 11000 h 16667"/>
              <a:gd name="T2" fmla="*/ 14000 w 14000"/>
              <a:gd name="T3" fmla="*/ 11000 h 16667"/>
              <a:gd name="T4" fmla="*/ 14000 w 14000"/>
              <a:gd name="T5" fmla="*/ 7667 h 16667"/>
              <a:gd name="T6" fmla="*/ 12333 w 14000"/>
              <a:gd name="T7" fmla="*/ 7667 h 16667"/>
              <a:gd name="T8" fmla="*/ 10667 w 14000"/>
              <a:gd name="T9" fmla="*/ 7667 h 16667"/>
              <a:gd name="T10" fmla="*/ 10667 w 14000"/>
              <a:gd name="T11" fmla="*/ 11000 h 16667"/>
              <a:gd name="T12" fmla="*/ 0 w 14000"/>
              <a:gd name="T13" fmla="*/ 0 h 16667"/>
              <a:gd name="T14" fmla="*/ 0 w 14000"/>
              <a:gd name="T15" fmla="*/ 5667 h 16667"/>
              <a:gd name="T16" fmla="*/ 1000 w 14000"/>
              <a:gd name="T17" fmla="*/ 5667 h 16667"/>
              <a:gd name="T18" fmla="*/ 1000 w 14000"/>
              <a:gd name="T19" fmla="*/ 5500 h 16667"/>
              <a:gd name="T20" fmla="*/ 5333 w 14000"/>
              <a:gd name="T21" fmla="*/ 1167 h 16667"/>
              <a:gd name="T22" fmla="*/ 5500 w 14000"/>
              <a:gd name="T23" fmla="*/ 1167 h 16667"/>
              <a:gd name="T24" fmla="*/ 5500 w 14000"/>
              <a:gd name="T25" fmla="*/ 13167 h 16667"/>
              <a:gd name="T26" fmla="*/ 3167 w 14000"/>
              <a:gd name="T27" fmla="*/ 15500 h 16667"/>
              <a:gd name="T28" fmla="*/ 2667 w 14000"/>
              <a:gd name="T29" fmla="*/ 15500 h 16667"/>
              <a:gd name="T30" fmla="*/ 2667 w 14000"/>
              <a:gd name="T31" fmla="*/ 16667 h 16667"/>
              <a:gd name="T32" fmla="*/ 11333 w 14000"/>
              <a:gd name="T33" fmla="*/ 16667 h 16667"/>
              <a:gd name="T34" fmla="*/ 11333 w 14000"/>
              <a:gd name="T35" fmla="*/ 15500 h 16667"/>
              <a:gd name="T36" fmla="*/ 10833 w 14000"/>
              <a:gd name="T37" fmla="*/ 15500 h 16667"/>
              <a:gd name="T38" fmla="*/ 8500 w 14000"/>
              <a:gd name="T39" fmla="*/ 13167 h 16667"/>
              <a:gd name="T40" fmla="*/ 8500 w 14000"/>
              <a:gd name="T41" fmla="*/ 1167 h 16667"/>
              <a:gd name="T42" fmla="*/ 8667 w 14000"/>
              <a:gd name="T43" fmla="*/ 1167 h 16667"/>
              <a:gd name="T44" fmla="*/ 13000 w 14000"/>
              <a:gd name="T45" fmla="*/ 5500 h 16667"/>
              <a:gd name="T46" fmla="*/ 13000 w 14000"/>
              <a:gd name="T47" fmla="*/ 5667 h 16667"/>
              <a:gd name="T48" fmla="*/ 14000 w 14000"/>
              <a:gd name="T49" fmla="*/ 5667 h 16667"/>
              <a:gd name="T50" fmla="*/ 14000 w 14000"/>
              <a:gd name="T51" fmla="*/ 0 h 16667"/>
              <a:gd name="T52" fmla="*/ 0 w 14000"/>
              <a:gd name="T53" fmla="*/ 0 h 16667"/>
              <a:gd name="T54" fmla="*/ 3333 w 14000"/>
              <a:gd name="T55" fmla="*/ 11000 h 16667"/>
              <a:gd name="T56" fmla="*/ 0 w 14000"/>
              <a:gd name="T57" fmla="*/ 11000 h 16667"/>
              <a:gd name="T58" fmla="*/ 0 w 14000"/>
              <a:gd name="T59" fmla="*/ 7667 h 16667"/>
              <a:gd name="T60" fmla="*/ 1667 w 14000"/>
              <a:gd name="T61" fmla="*/ 7667 h 16667"/>
              <a:gd name="T62" fmla="*/ 3333 w 14000"/>
              <a:gd name="T63" fmla="*/ 7667 h 16667"/>
              <a:gd name="T64" fmla="*/ 3333 w 14000"/>
              <a:gd name="T65" fmla="*/ 11000 h 16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00" h="16667">
                <a:moveTo>
                  <a:pt x="10667" y="11000"/>
                </a:moveTo>
                <a:lnTo>
                  <a:pt x="14000" y="11000"/>
                </a:lnTo>
                <a:lnTo>
                  <a:pt x="14000" y="7667"/>
                </a:lnTo>
                <a:lnTo>
                  <a:pt x="12333" y="7667"/>
                </a:lnTo>
                <a:lnTo>
                  <a:pt x="10667" y="7667"/>
                </a:lnTo>
                <a:lnTo>
                  <a:pt x="10667" y="11000"/>
                </a:lnTo>
                <a:close/>
                <a:moveTo>
                  <a:pt x="0" y="0"/>
                </a:moveTo>
                <a:lnTo>
                  <a:pt x="0" y="5667"/>
                </a:lnTo>
                <a:lnTo>
                  <a:pt x="1000" y="5667"/>
                </a:lnTo>
                <a:lnTo>
                  <a:pt x="1000" y="5500"/>
                </a:lnTo>
                <a:cubicBezTo>
                  <a:pt x="1000" y="2833"/>
                  <a:pt x="2500" y="1167"/>
                  <a:pt x="5333" y="1167"/>
                </a:cubicBezTo>
                <a:lnTo>
                  <a:pt x="5500" y="1167"/>
                </a:lnTo>
                <a:lnTo>
                  <a:pt x="5500" y="13167"/>
                </a:lnTo>
                <a:cubicBezTo>
                  <a:pt x="5500" y="14833"/>
                  <a:pt x="4833" y="15500"/>
                  <a:pt x="3167" y="15500"/>
                </a:cubicBezTo>
                <a:lnTo>
                  <a:pt x="2667" y="15500"/>
                </a:lnTo>
                <a:lnTo>
                  <a:pt x="2667" y="16667"/>
                </a:lnTo>
                <a:lnTo>
                  <a:pt x="11333" y="16667"/>
                </a:lnTo>
                <a:lnTo>
                  <a:pt x="11333" y="15500"/>
                </a:lnTo>
                <a:lnTo>
                  <a:pt x="10833" y="15500"/>
                </a:lnTo>
                <a:cubicBezTo>
                  <a:pt x="9167" y="15500"/>
                  <a:pt x="8500" y="14833"/>
                  <a:pt x="8500" y="13167"/>
                </a:cubicBezTo>
                <a:lnTo>
                  <a:pt x="8500" y="1167"/>
                </a:lnTo>
                <a:lnTo>
                  <a:pt x="8667" y="1167"/>
                </a:lnTo>
                <a:cubicBezTo>
                  <a:pt x="11500" y="1167"/>
                  <a:pt x="13000" y="2833"/>
                  <a:pt x="13000" y="5500"/>
                </a:cubicBezTo>
                <a:lnTo>
                  <a:pt x="13000" y="5667"/>
                </a:lnTo>
                <a:lnTo>
                  <a:pt x="14000" y="5667"/>
                </a:lnTo>
                <a:lnTo>
                  <a:pt x="14000" y="0"/>
                </a:lnTo>
                <a:lnTo>
                  <a:pt x="0" y="0"/>
                </a:lnTo>
                <a:close/>
                <a:moveTo>
                  <a:pt x="3333" y="11000"/>
                </a:moveTo>
                <a:lnTo>
                  <a:pt x="0" y="11000"/>
                </a:lnTo>
                <a:lnTo>
                  <a:pt x="0" y="7667"/>
                </a:lnTo>
                <a:lnTo>
                  <a:pt x="1667" y="7667"/>
                </a:lnTo>
                <a:lnTo>
                  <a:pt x="3333" y="7667"/>
                </a:lnTo>
                <a:lnTo>
                  <a:pt x="3333" y="11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457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5C99E870-5021-4065-9A28-480494C5D2F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8168165" cy="6858000"/>
          </a:xfrm>
          <a:custGeom>
            <a:avLst/>
            <a:gdLst>
              <a:gd name="connsiteX0" fmla="*/ 0 w 8168165"/>
              <a:gd name="connsiteY0" fmla="*/ 0 h 6858000"/>
              <a:gd name="connsiteX1" fmla="*/ 8168165 w 8168165"/>
              <a:gd name="connsiteY1" fmla="*/ 0 h 6858000"/>
              <a:gd name="connsiteX2" fmla="*/ 8166894 w 8168165"/>
              <a:gd name="connsiteY2" fmla="*/ 468273 h 6858000"/>
              <a:gd name="connsiteX3" fmla="*/ 8165601 w 8168165"/>
              <a:gd name="connsiteY3" fmla="*/ 944495 h 6858000"/>
              <a:gd name="connsiteX4" fmla="*/ 7622354 w 8168165"/>
              <a:gd name="connsiteY4" fmla="*/ 1488440 h 6858000"/>
              <a:gd name="connsiteX5" fmla="*/ 4623367 w 8168165"/>
              <a:gd name="connsiteY5" fmla="*/ 1488440 h 6858000"/>
              <a:gd name="connsiteX6" fmla="*/ 4526678 w 8168165"/>
              <a:gd name="connsiteY6" fmla="*/ 1488440 h 6858000"/>
              <a:gd name="connsiteX7" fmla="*/ 3983432 w 8168165"/>
              <a:gd name="connsiteY7" fmla="*/ 2032385 h 6858000"/>
              <a:gd name="connsiteX8" fmla="*/ 3984357 w 8168165"/>
              <a:gd name="connsiteY8" fmla="*/ 2032385 h 6858000"/>
              <a:gd name="connsiteX9" fmla="*/ 3984357 w 8168165"/>
              <a:gd name="connsiteY9" fmla="*/ 4045072 h 6858000"/>
              <a:gd name="connsiteX10" fmla="*/ 3441109 w 8168165"/>
              <a:gd name="connsiteY10" fmla="*/ 4589017 h 6858000"/>
              <a:gd name="connsiteX11" fmla="*/ 3110235 w 8168165"/>
              <a:gd name="connsiteY11" fmla="*/ 4589017 h 6858000"/>
              <a:gd name="connsiteX12" fmla="*/ 3013546 w 8168165"/>
              <a:gd name="connsiteY12" fmla="*/ 4589017 h 6858000"/>
              <a:gd name="connsiteX13" fmla="*/ 2470298 w 8168165"/>
              <a:gd name="connsiteY13" fmla="*/ 5132963 h 6858000"/>
              <a:gd name="connsiteX14" fmla="*/ 2470298 w 8168165"/>
              <a:gd name="connsiteY14" fmla="*/ 6858000 h 6858000"/>
              <a:gd name="connsiteX15" fmla="*/ 0 w 8168165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68165" h="6858000">
                <a:moveTo>
                  <a:pt x="0" y="0"/>
                </a:moveTo>
                <a:lnTo>
                  <a:pt x="8168165" y="0"/>
                </a:lnTo>
                <a:lnTo>
                  <a:pt x="8166894" y="468273"/>
                </a:lnTo>
                <a:cubicBezTo>
                  <a:pt x="8166463" y="628601"/>
                  <a:pt x="8166032" y="788929"/>
                  <a:pt x="8165601" y="944495"/>
                </a:cubicBezTo>
                <a:cubicBezTo>
                  <a:pt x="8165601" y="1244731"/>
                  <a:pt x="7922204" y="1488440"/>
                  <a:pt x="7622354" y="1488440"/>
                </a:cubicBezTo>
                <a:lnTo>
                  <a:pt x="4623367" y="1488440"/>
                </a:lnTo>
                <a:lnTo>
                  <a:pt x="4526678" y="1488440"/>
                </a:lnTo>
                <a:cubicBezTo>
                  <a:pt x="4226828" y="1488440"/>
                  <a:pt x="3983432" y="1732150"/>
                  <a:pt x="3983432" y="2032385"/>
                </a:cubicBezTo>
                <a:lnTo>
                  <a:pt x="3984357" y="2032385"/>
                </a:lnTo>
                <a:lnTo>
                  <a:pt x="3984357" y="4045072"/>
                </a:lnTo>
                <a:cubicBezTo>
                  <a:pt x="3984357" y="4345308"/>
                  <a:pt x="3740960" y="4589017"/>
                  <a:pt x="3441109" y="4589017"/>
                </a:cubicBezTo>
                <a:lnTo>
                  <a:pt x="3110235" y="4589017"/>
                </a:lnTo>
                <a:lnTo>
                  <a:pt x="3013546" y="4589017"/>
                </a:lnTo>
                <a:cubicBezTo>
                  <a:pt x="2713695" y="4589017"/>
                  <a:pt x="2470298" y="4832727"/>
                  <a:pt x="2470298" y="5132963"/>
                </a:cubicBezTo>
                <a:lnTo>
                  <a:pt x="247029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655840" y="1989000"/>
            <a:ext cx="7056000" cy="2448000"/>
          </a:xfrm>
        </p:spPr>
        <p:txBody>
          <a:bodyPr anchor="b"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to separate chapters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840" y="4604814"/>
            <a:ext cx="705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97195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C753D985-A9FD-4764-9B68-2C7587A05E0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279529" y="0"/>
            <a:ext cx="6912471" cy="6858000"/>
          </a:xfrm>
          <a:custGeom>
            <a:avLst/>
            <a:gdLst>
              <a:gd name="connsiteX0" fmla="*/ 1020613 w 6912471"/>
              <a:gd name="connsiteY0" fmla="*/ 0 h 6858000"/>
              <a:gd name="connsiteX1" fmla="*/ 6912471 w 6912471"/>
              <a:gd name="connsiteY1" fmla="*/ 0 h 6858000"/>
              <a:gd name="connsiteX2" fmla="*/ 6912471 w 6912471"/>
              <a:gd name="connsiteY2" fmla="*/ 6858000 h 6858000"/>
              <a:gd name="connsiteX3" fmla="*/ 0 w 6912471"/>
              <a:gd name="connsiteY3" fmla="*/ 6858000 h 6858000"/>
              <a:gd name="connsiteX4" fmla="*/ 4907 w 6912471"/>
              <a:gd name="connsiteY4" fmla="*/ 6809259 h 6858000"/>
              <a:gd name="connsiteX5" fmla="*/ 708823 w 6912471"/>
              <a:gd name="connsiteY5" fmla="*/ 6235368 h 6858000"/>
              <a:gd name="connsiteX6" fmla="*/ 2113155 w 6912471"/>
              <a:gd name="connsiteY6" fmla="*/ 6235368 h 6858000"/>
              <a:gd name="connsiteX7" fmla="*/ 2192070 w 6912471"/>
              <a:gd name="connsiteY7" fmla="*/ 6235368 h 6858000"/>
              <a:gd name="connsiteX8" fmla="*/ 2910597 w 6912471"/>
              <a:gd name="connsiteY8" fmla="*/ 5516290 h 6858000"/>
              <a:gd name="connsiteX9" fmla="*/ 2910597 w 6912471"/>
              <a:gd name="connsiteY9" fmla="*/ 1498449 h 6858000"/>
              <a:gd name="connsiteX10" fmla="*/ 2192070 w 6912471"/>
              <a:gd name="connsiteY10" fmla="*/ 779372 h 6858000"/>
              <a:gd name="connsiteX11" fmla="*/ 2113155 w 6912471"/>
              <a:gd name="connsiteY11" fmla="*/ 779372 h 6858000"/>
              <a:gd name="connsiteX12" fmla="*/ 1739139 w 6912471"/>
              <a:gd name="connsiteY12" fmla="*/ 779372 h 6858000"/>
              <a:gd name="connsiteX13" fmla="*/ 1020613 w 6912471"/>
              <a:gd name="connsiteY13" fmla="*/ 6029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912471" h="6858000">
                <a:moveTo>
                  <a:pt x="1020613" y="0"/>
                </a:moveTo>
                <a:lnTo>
                  <a:pt x="6912471" y="0"/>
                </a:lnTo>
                <a:lnTo>
                  <a:pt x="6912471" y="6858000"/>
                </a:lnTo>
                <a:lnTo>
                  <a:pt x="0" y="6858000"/>
                </a:lnTo>
                <a:lnTo>
                  <a:pt x="4907" y="6809259"/>
                </a:lnTo>
                <a:cubicBezTo>
                  <a:pt x="71970" y="6481145"/>
                  <a:pt x="361908" y="6235368"/>
                  <a:pt x="708823" y="6235368"/>
                </a:cubicBezTo>
                <a:lnTo>
                  <a:pt x="2113155" y="6235368"/>
                </a:lnTo>
                <a:lnTo>
                  <a:pt x="2192070" y="6235368"/>
                </a:lnTo>
                <a:cubicBezTo>
                  <a:pt x="2589827" y="6235368"/>
                  <a:pt x="2910597" y="5913067"/>
                  <a:pt x="2910597" y="5516290"/>
                </a:cubicBezTo>
                <a:lnTo>
                  <a:pt x="2910597" y="1498449"/>
                </a:lnTo>
                <a:cubicBezTo>
                  <a:pt x="2910597" y="1100389"/>
                  <a:pt x="2588544" y="779372"/>
                  <a:pt x="2192070" y="779372"/>
                </a:cubicBezTo>
                <a:lnTo>
                  <a:pt x="2113155" y="779372"/>
                </a:lnTo>
                <a:lnTo>
                  <a:pt x="1739139" y="779372"/>
                </a:lnTo>
                <a:cubicBezTo>
                  <a:pt x="1341383" y="779372"/>
                  <a:pt x="1020613" y="457071"/>
                  <a:pt x="1020613" y="6029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1989000"/>
            <a:ext cx="6984000" cy="24480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br>
              <a:rPr lang="en-US" dirty="0"/>
            </a:br>
            <a:r>
              <a:rPr lang="en-US" dirty="0"/>
              <a:t>to separate chapters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4604813"/>
            <a:ext cx="6984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2537466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F48F58B-A7D8-4498-A74C-4D7FA8671D8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7282034" cy="6858000"/>
          </a:xfrm>
          <a:custGeom>
            <a:avLst/>
            <a:gdLst>
              <a:gd name="connsiteX0" fmla="*/ 0 w 7282034"/>
              <a:gd name="connsiteY0" fmla="*/ 0 h 6858000"/>
              <a:gd name="connsiteX1" fmla="*/ 7282034 w 7282034"/>
              <a:gd name="connsiteY1" fmla="*/ 0 h 6858000"/>
              <a:gd name="connsiteX2" fmla="*/ 7282034 w 7282034"/>
              <a:gd name="connsiteY2" fmla="*/ 630974 h 6858000"/>
              <a:gd name="connsiteX3" fmla="*/ 6567195 w 7282034"/>
              <a:gd name="connsiteY3" fmla="*/ 1478485 h 6858000"/>
              <a:gd name="connsiteX4" fmla="*/ 6485935 w 7282034"/>
              <a:gd name="connsiteY4" fmla="*/ 1482876 h 6858000"/>
              <a:gd name="connsiteX5" fmla="*/ 5163973 w 7282034"/>
              <a:gd name="connsiteY5" fmla="*/ 1482876 h 6858000"/>
              <a:gd name="connsiteX6" fmla="*/ 5163954 w 7282034"/>
              <a:gd name="connsiteY6" fmla="*/ 1482877 h 6858000"/>
              <a:gd name="connsiteX7" fmla="*/ 5092709 w 7282034"/>
              <a:gd name="connsiteY7" fmla="*/ 1482877 h 6858000"/>
              <a:gd name="connsiteX8" fmla="*/ 4296592 w 7282034"/>
              <a:gd name="connsiteY8" fmla="*/ 2334779 h 6858000"/>
              <a:gd name="connsiteX9" fmla="*/ 4296592 w 7282034"/>
              <a:gd name="connsiteY9" fmla="*/ 6858000 h 6858000"/>
              <a:gd name="connsiteX10" fmla="*/ 0 w 7282034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282034" h="6858000">
                <a:moveTo>
                  <a:pt x="0" y="0"/>
                </a:moveTo>
                <a:lnTo>
                  <a:pt x="7282034" y="0"/>
                </a:lnTo>
                <a:lnTo>
                  <a:pt x="7282034" y="630974"/>
                </a:lnTo>
                <a:cubicBezTo>
                  <a:pt x="7282034" y="1072616"/>
                  <a:pt x="6968122" y="1434922"/>
                  <a:pt x="6567195" y="1478485"/>
                </a:cubicBezTo>
                <a:lnTo>
                  <a:pt x="6485935" y="1482876"/>
                </a:lnTo>
                <a:lnTo>
                  <a:pt x="5163973" y="1482876"/>
                </a:lnTo>
                <a:lnTo>
                  <a:pt x="5163954" y="1482877"/>
                </a:lnTo>
                <a:lnTo>
                  <a:pt x="5092709" y="1482877"/>
                </a:lnTo>
                <a:cubicBezTo>
                  <a:pt x="4653755" y="1482877"/>
                  <a:pt x="4296592" y="1863694"/>
                  <a:pt x="4296592" y="2334779"/>
                </a:cubicBezTo>
                <a:lnTo>
                  <a:pt x="429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016000" y="1989000"/>
            <a:ext cx="6696000" cy="2448000"/>
          </a:xfrm>
        </p:spPr>
        <p:txBody>
          <a:bodyPr anchor="b"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to separate chapters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016000" y="4604513"/>
            <a:ext cx="6696000" cy="5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9pPr>
          </a:lstStyle>
          <a:p>
            <a:pPr marL="0" marR="0" lvl="4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5020102010507070707" pitchFamily="18" charset="2"/>
              <a:buNone/>
              <a:tabLst/>
              <a:defRPr/>
            </a:pPr>
            <a:r>
              <a:rPr lang="en-US" dirty="0"/>
              <a:t>Click to add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5896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B883D2FF-D647-45CD-A73D-4072E12B26E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7248114" y="368"/>
            <a:ext cx="4943886" cy="6857632"/>
          </a:xfrm>
          <a:custGeom>
            <a:avLst/>
            <a:gdLst>
              <a:gd name="connsiteX0" fmla="*/ 4943886 w 4943886"/>
              <a:gd name="connsiteY0" fmla="*/ 0 h 6857632"/>
              <a:gd name="connsiteX1" fmla="*/ 4943886 w 4943886"/>
              <a:gd name="connsiteY1" fmla="*/ 6857632 h 6857632"/>
              <a:gd name="connsiteX2" fmla="*/ 0 w 4943886"/>
              <a:gd name="connsiteY2" fmla="*/ 6857632 h 6857632"/>
              <a:gd name="connsiteX3" fmla="*/ 1277303 w 4943886"/>
              <a:gd name="connsiteY3" fmla="*/ 586 h 68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3886" h="6857632">
                <a:moveTo>
                  <a:pt x="4943886" y="0"/>
                </a:moveTo>
                <a:lnTo>
                  <a:pt x="4943886" y="6857632"/>
                </a:lnTo>
                <a:lnTo>
                  <a:pt x="0" y="6857632"/>
                </a:lnTo>
                <a:lnTo>
                  <a:pt x="1277303" y="58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15287F2-4C81-49CB-BD75-94BEC6AF1B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705" y="1989160"/>
            <a:ext cx="6624000" cy="504000"/>
          </a:xfrm>
        </p:spPr>
        <p:txBody>
          <a:bodyPr anchor="b"/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4" name="Untertitel 2">
            <a:extLst>
              <a:ext uri="{FF2B5EF4-FFF2-40B4-BE49-F238E27FC236}">
                <a16:creationId xmlns:a16="http://schemas.microsoft.com/office/drawing/2014/main" id="{E3FD7DC8-726A-46D4-A85A-BF1992E8210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79376" y="2565160"/>
            <a:ext cx="6624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2337515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9085B700-7E7E-495E-8770-F2C0E4CC3FE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5594714" y="0"/>
            <a:ext cx="6597286" cy="6858000"/>
          </a:xfrm>
          <a:custGeom>
            <a:avLst/>
            <a:gdLst>
              <a:gd name="connsiteX0" fmla="*/ 2651633 w 6597286"/>
              <a:gd name="connsiteY0" fmla="*/ 0 h 6858000"/>
              <a:gd name="connsiteX1" fmla="*/ 6597286 w 6597286"/>
              <a:gd name="connsiteY1" fmla="*/ 0 h 6858000"/>
              <a:gd name="connsiteX2" fmla="*/ 6597286 w 6597286"/>
              <a:gd name="connsiteY2" fmla="*/ 6858000 h 6858000"/>
              <a:gd name="connsiteX3" fmla="*/ 0 w 6597286"/>
              <a:gd name="connsiteY3" fmla="*/ 6858000 h 6858000"/>
              <a:gd name="connsiteX4" fmla="*/ 7452 w 6597286"/>
              <a:gd name="connsiteY4" fmla="*/ 6809170 h 6858000"/>
              <a:gd name="connsiteX5" fmla="*/ 885502 w 6597286"/>
              <a:gd name="connsiteY5" fmla="*/ 6093335 h 6858000"/>
              <a:gd name="connsiteX6" fmla="*/ 4140126 w 6597286"/>
              <a:gd name="connsiteY6" fmla="*/ 6093335 h 6858000"/>
              <a:gd name="connsiteX7" fmla="*/ 5036364 w 6597286"/>
              <a:gd name="connsiteY7" fmla="*/ 5172770 h 6858000"/>
              <a:gd name="connsiteX8" fmla="*/ 5036364 w 6597286"/>
              <a:gd name="connsiteY8" fmla="*/ 1590378 h 6858000"/>
              <a:gd name="connsiteX9" fmla="*/ 4140126 w 6597286"/>
              <a:gd name="connsiteY9" fmla="*/ 694140 h 6858000"/>
              <a:gd name="connsiteX10" fmla="*/ 3523003 w 6597286"/>
              <a:gd name="connsiteY10" fmla="*/ 694140 h 6858000"/>
              <a:gd name="connsiteX11" fmla="*/ 2697304 w 6597286"/>
              <a:gd name="connsiteY11" fmla="*/ 1469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7286" h="6858000">
                <a:moveTo>
                  <a:pt x="2651633" y="0"/>
                </a:moveTo>
                <a:lnTo>
                  <a:pt x="6597286" y="0"/>
                </a:lnTo>
                <a:lnTo>
                  <a:pt x="6597286" y="6858000"/>
                </a:lnTo>
                <a:lnTo>
                  <a:pt x="0" y="6858000"/>
                </a:lnTo>
                <a:lnTo>
                  <a:pt x="7452" y="6809170"/>
                </a:lnTo>
                <a:cubicBezTo>
                  <a:pt x="90931" y="6401137"/>
                  <a:pt x="451947" y="6093335"/>
                  <a:pt x="885502" y="6093335"/>
                </a:cubicBezTo>
                <a:lnTo>
                  <a:pt x="4140126" y="6093335"/>
                </a:lnTo>
                <a:cubicBezTo>
                  <a:pt x="4634338" y="6093335"/>
                  <a:pt x="5036364" y="5668262"/>
                  <a:pt x="5036364" y="5172770"/>
                </a:cubicBezTo>
                <a:lnTo>
                  <a:pt x="5036364" y="1590378"/>
                </a:lnTo>
                <a:cubicBezTo>
                  <a:pt x="5036364" y="1096167"/>
                  <a:pt x="4635618" y="694140"/>
                  <a:pt x="4140126" y="694140"/>
                </a:cubicBezTo>
                <a:lnTo>
                  <a:pt x="3523003" y="694140"/>
                </a:lnTo>
                <a:cubicBezTo>
                  <a:pt x="3152344" y="694140"/>
                  <a:pt x="2833540" y="468720"/>
                  <a:pt x="2697304" y="146974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 dirty="0"/>
              <a:t>White background or add </a:t>
            </a:r>
            <a:br>
              <a:rPr lang="en-US" dirty="0"/>
            </a:br>
            <a:r>
              <a:rPr lang="en-US" dirty="0"/>
              <a:t>gradient as a picture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E672D56-15CA-4A30-BD95-1720D4510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5472000" cy="72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05361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5024"/>
            <a:ext cx="11233150" cy="489672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DCAB5A7-FCF2-4304-9763-DF06FCF4452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2E0567-36A2-40E6-871A-F7CFABE600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8454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07BA7844-79FB-4134-9E27-FC31F6528B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0907AE-8864-4AC0-A879-AAABC79A0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03CFAB5-4403-4D0D-B11A-024BAA76D3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748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3946887-58C2-463F-973E-3197B8AC64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005D7A-85A8-4046-8C54-F843A7C2C3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5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E96A5-93EA-451A-88A2-0C4325907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5D6AE95-30E2-4E14-9028-628793137D1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0BABE80-E0D1-46E7-8B60-730D1088E2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240624" y="1483726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ACCDACF-6717-47AC-AFF3-BD55D22338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8834F5-8BD1-47C8-92D0-13895D5040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9266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CF5EE6-FFD8-44FD-9C80-95B68F34D2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422070A-7303-4B7F-93D4-191685839B5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2"/>
            <a:ext cx="3528000" cy="48974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D9598B6-CEA7-42C6-8376-9C8FFAD9B4C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2"/>
            <a:ext cx="3600000" cy="48974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8F3AD6-ECB1-46C4-8C4D-7E8618324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8184624" y="1484312"/>
            <a:ext cx="3528000" cy="489743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3A285C3-C25F-44EA-AA94-B352A32E663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F697A7-E7AF-430A-9251-E1177E3F00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505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BE4F56-CAAF-476E-A2B9-F1A0D25C8BAC}"/>
              </a:ext>
            </a:extLst>
          </p:cNvPr>
          <p:cNvSpPr>
            <a:spLocks noGrp="1"/>
          </p:cNvSpPr>
          <p:nvPr>
            <p:ph type="title" sz="quarter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4B6057D-AA55-47BF-A331-2E2648C311B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D73B4FC-B74D-4CE7-B959-B58A486BFB4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335998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C02444F-BCE5-47EE-A8CF-C44F258655A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016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47D8B36-797B-4379-B1D3-EFD569BF81E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 bwMode="gray">
          <a:xfrm>
            <a:off x="9120624" y="1484313"/>
            <a:ext cx="259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B4F69BE-3497-4715-B2D5-A46E84AD478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A769A84-C986-456D-93E3-D7BB981611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1409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with highligh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9D2F5FC9-E9D6-48D9-94C2-3D03C76371BA}"/>
              </a:ext>
            </a:extLst>
          </p:cNvPr>
          <p:cNvSpPr/>
          <p:nvPr userDrawn="1"/>
        </p:nvSpPr>
        <p:spPr bwMode="gray">
          <a:xfrm>
            <a:off x="8184616" y="1485000"/>
            <a:ext cx="3527959" cy="5373000"/>
          </a:xfrm>
          <a:custGeom>
            <a:avLst/>
            <a:gdLst>
              <a:gd name="connsiteX0" fmla="*/ 521984 w 3527959"/>
              <a:gd name="connsiteY0" fmla="*/ 0 h 5373000"/>
              <a:gd name="connsiteX1" fmla="*/ 593943 w 3527959"/>
              <a:gd name="connsiteY1" fmla="*/ 0 h 5373000"/>
              <a:gd name="connsiteX2" fmla="*/ 2933364 w 3527959"/>
              <a:gd name="connsiteY2" fmla="*/ 0 h 5373000"/>
              <a:gd name="connsiteX3" fmla="*/ 3005323 w 3527959"/>
              <a:gd name="connsiteY3" fmla="*/ 0 h 5373000"/>
              <a:gd name="connsiteX4" fmla="*/ 3527307 w 3527959"/>
              <a:gd name="connsiteY4" fmla="*/ 522636 h 5373000"/>
              <a:gd name="connsiteX5" fmla="*/ 3527307 w 3527959"/>
              <a:gd name="connsiteY5" fmla="*/ 1800000 h 5373000"/>
              <a:gd name="connsiteX6" fmla="*/ 3527959 w 3527959"/>
              <a:gd name="connsiteY6" fmla="*/ 1800000 h 5373000"/>
              <a:gd name="connsiteX7" fmla="*/ 3527959 w 3527959"/>
              <a:gd name="connsiteY7" fmla="*/ 5373000 h 5373000"/>
              <a:gd name="connsiteX8" fmla="*/ 3456000 w 3527959"/>
              <a:gd name="connsiteY8" fmla="*/ 5373000 h 5373000"/>
              <a:gd name="connsiteX9" fmla="*/ 71959 w 3527959"/>
              <a:gd name="connsiteY9" fmla="*/ 5373000 h 5373000"/>
              <a:gd name="connsiteX10" fmla="*/ 0 w 3527959"/>
              <a:gd name="connsiteY10" fmla="*/ 5373000 h 5373000"/>
              <a:gd name="connsiteX11" fmla="*/ 0 w 3527959"/>
              <a:gd name="connsiteY11" fmla="*/ 4820371 h 5373000"/>
              <a:gd name="connsiteX12" fmla="*/ 0 w 3527959"/>
              <a:gd name="connsiteY12" fmla="*/ 1800000 h 5373000"/>
              <a:gd name="connsiteX13" fmla="*/ 0 w 3527959"/>
              <a:gd name="connsiteY13" fmla="*/ 522636 h 5373000"/>
              <a:gd name="connsiteX14" fmla="*/ 521984 w 3527959"/>
              <a:gd name="connsiteY14" fmla="*/ 0 h 537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27959" h="5373000">
                <a:moveTo>
                  <a:pt x="521984" y="0"/>
                </a:moveTo>
                <a:lnTo>
                  <a:pt x="593943" y="0"/>
                </a:lnTo>
                <a:lnTo>
                  <a:pt x="2933364" y="0"/>
                </a:lnTo>
                <a:lnTo>
                  <a:pt x="3005323" y="0"/>
                </a:lnTo>
                <a:cubicBezTo>
                  <a:pt x="3295749" y="0"/>
                  <a:pt x="3527525" y="235469"/>
                  <a:pt x="3527307" y="522636"/>
                </a:cubicBezTo>
                <a:lnTo>
                  <a:pt x="3527307" y="1800000"/>
                </a:lnTo>
                <a:lnTo>
                  <a:pt x="3527959" y="1800000"/>
                </a:lnTo>
                <a:lnTo>
                  <a:pt x="3527959" y="5373000"/>
                </a:lnTo>
                <a:lnTo>
                  <a:pt x="3456000" y="5373000"/>
                </a:lnTo>
                <a:lnTo>
                  <a:pt x="71959" y="5373000"/>
                </a:lnTo>
                <a:lnTo>
                  <a:pt x="0" y="5373000"/>
                </a:lnTo>
                <a:lnTo>
                  <a:pt x="0" y="4820371"/>
                </a:lnTo>
                <a:lnTo>
                  <a:pt x="0" y="1800000"/>
                </a:lnTo>
                <a:lnTo>
                  <a:pt x="0" y="522636"/>
                </a:lnTo>
                <a:cubicBezTo>
                  <a:pt x="0" y="231776"/>
                  <a:pt x="235251" y="0"/>
                  <a:pt x="521984" y="0"/>
                </a:cubicBezTo>
                <a:close/>
              </a:path>
            </a:pathLst>
          </a:custGeom>
          <a:solidFill>
            <a:srgbClr val="E20074"/>
          </a:solidFill>
          <a:ln w="216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A968421-13D9-452E-9E1F-D6F5FE4699B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313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61FA861B-DD93-4B8B-8DB8-0BCD738A172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295800" y="1484313"/>
            <a:ext cx="3600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7BBEDD2-BE9F-4A3C-BB81-2353AC6C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825369-F068-4158-B374-7F0B9837278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CABB6E-BA23-427E-93AE-7C780507E8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809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390C6A2-43FF-4452-B80E-84686F69C3A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376" y="1484588"/>
            <a:ext cx="3528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FEDF5FD-17AD-45A2-BFE4-CB2E27106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1CAC558B-6BCB-4C10-847A-4ADA1E567F69}"/>
              </a:ext>
            </a:extLst>
          </p:cNvPr>
          <p:cNvSpPr/>
          <p:nvPr userDrawn="1"/>
        </p:nvSpPr>
        <p:spPr bwMode="gray">
          <a:xfrm>
            <a:off x="4295800" y="1484999"/>
            <a:ext cx="7896200" cy="4257860"/>
          </a:xfrm>
          <a:custGeom>
            <a:avLst/>
            <a:gdLst>
              <a:gd name="connsiteX0" fmla="*/ 442664 w 7896200"/>
              <a:gd name="connsiteY0" fmla="*/ 0 h 4257860"/>
              <a:gd name="connsiteX1" fmla="*/ 7560840 w 7896200"/>
              <a:gd name="connsiteY1" fmla="*/ 0 h 4257860"/>
              <a:gd name="connsiteX2" fmla="*/ 7821980 w 7896200"/>
              <a:gd name="connsiteY2" fmla="*/ 0 h 4257860"/>
              <a:gd name="connsiteX3" fmla="*/ 7896200 w 7896200"/>
              <a:gd name="connsiteY3" fmla="*/ 0 h 4257860"/>
              <a:gd name="connsiteX4" fmla="*/ 7896200 w 7896200"/>
              <a:gd name="connsiteY4" fmla="*/ 4257860 h 4257860"/>
              <a:gd name="connsiteX5" fmla="*/ 7821980 w 7896200"/>
              <a:gd name="connsiteY5" fmla="*/ 4257860 h 4257860"/>
              <a:gd name="connsiteX6" fmla="*/ 7560840 w 7896200"/>
              <a:gd name="connsiteY6" fmla="*/ 4257860 h 4257860"/>
              <a:gd name="connsiteX7" fmla="*/ 442664 w 7896200"/>
              <a:gd name="connsiteY7" fmla="*/ 4257860 h 4257860"/>
              <a:gd name="connsiteX8" fmla="*/ 0 w 7896200"/>
              <a:gd name="connsiteY8" fmla="*/ 3814543 h 4257860"/>
              <a:gd name="connsiteX9" fmla="*/ 0 w 7896200"/>
              <a:gd name="connsiteY9" fmla="*/ 443317 h 4257860"/>
              <a:gd name="connsiteX10" fmla="*/ 442664 w 7896200"/>
              <a:gd name="connsiteY10" fmla="*/ 0 h 4257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96200" h="4257860">
                <a:moveTo>
                  <a:pt x="442664" y="0"/>
                </a:moveTo>
                <a:lnTo>
                  <a:pt x="7560840" y="0"/>
                </a:lnTo>
                <a:lnTo>
                  <a:pt x="7821980" y="0"/>
                </a:lnTo>
                <a:lnTo>
                  <a:pt x="7896200" y="0"/>
                </a:lnTo>
                <a:lnTo>
                  <a:pt x="7896200" y="4257860"/>
                </a:lnTo>
                <a:lnTo>
                  <a:pt x="7821980" y="4257860"/>
                </a:lnTo>
                <a:lnTo>
                  <a:pt x="7560840" y="4257860"/>
                </a:lnTo>
                <a:lnTo>
                  <a:pt x="442664" y="4257860"/>
                </a:lnTo>
                <a:cubicBezTo>
                  <a:pt x="196451" y="4257860"/>
                  <a:pt x="0" y="4057831"/>
                  <a:pt x="0" y="3814543"/>
                </a:cubicBezTo>
                <a:lnTo>
                  <a:pt x="0" y="443317"/>
                </a:lnTo>
                <a:cubicBezTo>
                  <a:pt x="0" y="196777"/>
                  <a:pt x="199378" y="0"/>
                  <a:pt x="442664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E3BC7C-32C8-437B-8F9B-716FE52AD57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6F6437-1F47-4408-837D-4CA69A8278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275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F2A4CF4-F40B-4E8A-9194-82C4992C32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29376" y="2925000"/>
            <a:ext cx="7742624" cy="24480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buFont typeface="+mn-lt" panose="020B0604020202020204" pitchFamily="34" charset="0"/>
              <a:buNone/>
              <a:defRPr sz="4000">
                <a:solidFill>
                  <a:schemeClr val="bg1"/>
                </a:solidFill>
                <a:latin typeface="+mj-lt"/>
              </a:defRPr>
            </a:lvl1pPr>
            <a:lvl2pPr marL="0" indent="0" algn="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Font typeface="+mn-lt" panose="020B0604020202020204" pitchFamily="34" charset="0"/>
              <a:buNone/>
              <a:defRPr sz="1800">
                <a:solidFill>
                  <a:schemeClr val="bg1"/>
                </a:solidFill>
                <a:latin typeface="+mn-lt"/>
              </a:defRPr>
            </a:lvl2pPr>
            <a:lvl3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3pPr>
            <a:lvl4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4pPr>
            <a:lvl5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5pPr>
            <a:lvl6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6pPr>
            <a:lvl7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7pPr>
            <a:lvl8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8pPr>
            <a:lvl9pPr marL="0" indent="0" algn="r">
              <a:lnSpc>
                <a:spcPct val="80000"/>
              </a:lnSpc>
              <a:spcAft>
                <a:spcPts val="0"/>
              </a:spcAft>
              <a:buNone/>
              <a:defRPr sz="180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“Click to insert a powerful quote, multi-lined possible”</a:t>
            </a:r>
          </a:p>
          <a:p>
            <a:pPr lvl="1"/>
            <a:r>
              <a:rPr lang="en-US" dirty="0"/>
              <a:t>– Author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582E544-7C5C-421B-817A-832EDFE0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5951984" cy="6858000"/>
          </a:xfrm>
          <a:custGeom>
            <a:avLst/>
            <a:gdLst>
              <a:gd name="connsiteX0" fmla="*/ 0 w 5951984"/>
              <a:gd name="connsiteY0" fmla="*/ 0 h 6858000"/>
              <a:gd name="connsiteX1" fmla="*/ 5951984 w 5951984"/>
              <a:gd name="connsiteY1" fmla="*/ 0 h 6858000"/>
              <a:gd name="connsiteX2" fmla="*/ 5951984 w 5951984"/>
              <a:gd name="connsiteY2" fmla="*/ 808991 h 6858000"/>
              <a:gd name="connsiteX3" fmla="*/ 5293418 w 5951984"/>
              <a:gd name="connsiteY3" fmla="*/ 1482091 h 6858000"/>
              <a:gd name="connsiteX4" fmla="*/ 1286265 w 5951984"/>
              <a:gd name="connsiteY4" fmla="*/ 1482091 h 6858000"/>
              <a:gd name="connsiteX5" fmla="*/ 1141152 w 5951984"/>
              <a:gd name="connsiteY5" fmla="*/ 1482091 h 6858000"/>
              <a:gd name="connsiteX6" fmla="*/ 482587 w 5951984"/>
              <a:gd name="connsiteY6" fmla="*/ 2155191 h 6858000"/>
              <a:gd name="connsiteX7" fmla="*/ 482587 w 5951984"/>
              <a:gd name="connsiteY7" fmla="*/ 6858000 h 6858000"/>
              <a:gd name="connsiteX8" fmla="*/ 0 w 595198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51984" h="6858000">
                <a:moveTo>
                  <a:pt x="0" y="0"/>
                </a:moveTo>
                <a:lnTo>
                  <a:pt x="5951984" y="0"/>
                </a:lnTo>
                <a:lnTo>
                  <a:pt x="5951984" y="808991"/>
                </a:lnTo>
                <a:cubicBezTo>
                  <a:pt x="5951984" y="1181100"/>
                  <a:pt x="5657028" y="1482091"/>
                  <a:pt x="5293418" y="1482091"/>
                </a:cubicBezTo>
                <a:lnTo>
                  <a:pt x="1286265" y="1482091"/>
                </a:lnTo>
                <a:lnTo>
                  <a:pt x="1141152" y="1482091"/>
                </a:lnTo>
                <a:cubicBezTo>
                  <a:pt x="777543" y="1482091"/>
                  <a:pt x="482587" y="1783080"/>
                  <a:pt x="482587" y="2155191"/>
                </a:cubicBezTo>
                <a:lnTo>
                  <a:pt x="4825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1pPr>
            <a:lvl2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2pPr>
            <a:lvl3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3pPr>
            <a:lvl4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4pPr>
            <a:lvl5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5pPr>
            <a:lvl6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6pPr>
            <a:lvl7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7pPr>
            <a:lvl8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8pPr>
            <a:lvl9pPr marL="0" indent="0" algn="ctr" defTabSz="179388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4" indent="0" algn="ctr" defTabSz="179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0000"/>
              <a:buFont typeface="+mn-lt" panose="020B0604020202020204" pitchFamily="34" charset="0"/>
              <a:buNone/>
              <a:tabLst/>
              <a:defRPr/>
            </a:pPr>
            <a:r>
              <a:rPr lang="en-US" dirty="0"/>
              <a:t>White background or add </a:t>
            </a:r>
            <a:br>
              <a:rPr lang="en-US" dirty="0"/>
            </a:br>
            <a:r>
              <a:rPr lang="en-US" dirty="0"/>
              <a:t>gradient as a picture</a:t>
            </a:r>
          </a:p>
        </p:txBody>
      </p:sp>
    </p:spTree>
    <p:extLst>
      <p:ext uri="{BB962C8B-B14F-4D97-AF65-F5344CB8AC3E}">
        <p14:creationId xmlns:p14="http://schemas.microsoft.com/office/powerpoint/2010/main" val="2311496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EC348A62-6FBD-48EB-857E-EA302D879D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4439815" cy="6858000"/>
          </a:xfrm>
          <a:custGeom>
            <a:avLst/>
            <a:gdLst>
              <a:gd name="connsiteX0" fmla="*/ 0 w 4439815"/>
              <a:gd name="connsiteY0" fmla="*/ 0 h 6858000"/>
              <a:gd name="connsiteX1" fmla="*/ 4439815 w 4439815"/>
              <a:gd name="connsiteY1" fmla="*/ 0 h 6858000"/>
              <a:gd name="connsiteX2" fmla="*/ 3186243 w 4439815"/>
              <a:gd name="connsiteY2" fmla="*/ 6858000 h 6858000"/>
              <a:gd name="connsiteX3" fmla="*/ 0 w 44398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39815" h="6858000">
                <a:moveTo>
                  <a:pt x="0" y="0"/>
                </a:moveTo>
                <a:lnTo>
                  <a:pt x="4439815" y="0"/>
                </a:lnTo>
                <a:lnTo>
                  <a:pt x="318624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4369FD-4569-413B-8637-ED89BF8BE4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872624" y="1988840"/>
            <a:ext cx="6840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A4E67476-8A11-4E03-B57B-AF937AFD8E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872624" y="2564840"/>
            <a:ext cx="6840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45430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18C1C1B3-2B43-47F5-9FA0-80C6D4477A0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240016" y="1484313"/>
            <a:ext cx="59532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>
                <a:tab pos="2687638" algn="l"/>
              </a:tabLst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B4C7612-0C84-4376-B998-B34EAE1F544D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479376" y="1484313"/>
            <a:ext cx="5472000" cy="48960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666DA3C-926F-4EC4-9514-427BC43B16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FFEC28-8502-4C97-9901-B0E5187A79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46FF63-32DD-4F94-A3B9-DEE1354F0F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43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02E79-B5C3-4A51-9C68-88010755D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Headline short 40pt (2 lines 24pt/space 1)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CD48E90-58F3-40B4-B97C-453785FBBA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8184624" y="1484313"/>
            <a:ext cx="3528000" cy="4896000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A40AE5EC-538A-4BF1-ABC1-3EE1CF9C15F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479376" y="1485312"/>
            <a:ext cx="7416000" cy="4896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tx1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D320FC-1745-4ABC-85D6-471E8EC829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3501084-378C-41A0-8852-DE0E44E8B6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5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(fullsca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0" y="0"/>
            <a:ext cx="12192000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55E8CB7-F14B-4652-B6B2-A80BA2609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87DE1D-7ACF-4AB8-AF79-18AC50E43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4948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58364E8-4ECD-4C26-A5E5-021E95A628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79425" y="0"/>
            <a:ext cx="11712575" cy="6858000"/>
          </a:xfrm>
        </p:spPr>
        <p:txBody>
          <a:bodyPr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tabLst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4"/>
            <a:r>
              <a:rPr lang="en-US" dirty="0"/>
              <a:t>Add picture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05CD262-FAEC-4FAF-93B6-86C05CA2D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40D4A09-6BB9-4A0D-B3DF-825501C01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8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0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B0FE816-662D-4D4A-9BA2-ED66087E5A2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2" y="0"/>
            <a:ext cx="7281150" cy="6858000"/>
          </a:xfrm>
          <a:custGeom>
            <a:avLst/>
            <a:gdLst>
              <a:gd name="connsiteX0" fmla="*/ 0 w 7281150"/>
              <a:gd name="connsiteY0" fmla="*/ 0 h 6858000"/>
              <a:gd name="connsiteX1" fmla="*/ 7281150 w 7281150"/>
              <a:gd name="connsiteY1" fmla="*/ 0 h 6858000"/>
              <a:gd name="connsiteX2" fmla="*/ 6011976 w 7281150"/>
              <a:gd name="connsiteY2" fmla="*/ 6858000 h 6858000"/>
              <a:gd name="connsiteX3" fmla="*/ 0 w 72811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1150" h="6858000">
                <a:moveTo>
                  <a:pt x="0" y="0"/>
                </a:moveTo>
                <a:lnTo>
                  <a:pt x="7281150" y="0"/>
                </a:lnTo>
                <a:lnTo>
                  <a:pt x="60119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04B637A3-33C5-4A94-B8A3-0C6F5F53D6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248128" y="1988896"/>
            <a:ext cx="4464000" cy="5040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E119360A-7028-4033-BE23-C2EE0FCAA9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7250400" y="2564904"/>
            <a:ext cx="4464000" cy="2304000"/>
          </a:xfrm>
        </p:spPr>
        <p:txBody>
          <a:bodyPr lIns="0" bIns="0" anchor="t"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2pPr>
            <a:lvl3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3pPr>
            <a:lvl4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4pPr>
            <a:lvl5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5pPr>
            <a:lvl6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6pPr>
            <a:lvl7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7pPr>
            <a:lvl8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8pPr>
            <a:lvl9pPr marL="0" indent="0" algn="l">
              <a:lnSpc>
                <a:spcPct val="90000"/>
              </a:lnSpc>
              <a:spcAft>
                <a:spcPts val="0"/>
              </a:spcAft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4"/>
            <a:r>
              <a:rPr lang="en-US" dirty="0"/>
              <a:t>Divider slide to separate chapters</a:t>
            </a:r>
          </a:p>
        </p:txBody>
      </p:sp>
    </p:spTree>
    <p:extLst>
      <p:ext uri="{BB962C8B-B14F-4D97-AF65-F5344CB8AC3E}">
        <p14:creationId xmlns:p14="http://schemas.microsoft.com/office/powerpoint/2010/main" val="51830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0769089-5068-4C15-9B22-3B1239886FE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1" y="0"/>
            <a:ext cx="5121825" cy="6858000"/>
          </a:xfrm>
          <a:custGeom>
            <a:avLst/>
            <a:gdLst>
              <a:gd name="connsiteX0" fmla="*/ 0 w 5121825"/>
              <a:gd name="connsiteY0" fmla="*/ 0 h 6858000"/>
              <a:gd name="connsiteX1" fmla="*/ 5121825 w 5121825"/>
              <a:gd name="connsiteY1" fmla="*/ 0 h 6858000"/>
              <a:gd name="connsiteX2" fmla="*/ 3858175 w 5121825"/>
              <a:gd name="connsiteY2" fmla="*/ 6858000 h 6858000"/>
              <a:gd name="connsiteX3" fmla="*/ 0 w 51218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1825" h="6858000">
                <a:moveTo>
                  <a:pt x="0" y="0"/>
                </a:moveTo>
                <a:lnTo>
                  <a:pt x="5121825" y="0"/>
                </a:lnTo>
                <a:lnTo>
                  <a:pt x="38581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bIns="576000" anchor="ctr">
            <a:noAutofit/>
          </a:bodyPr>
          <a:lstStyle>
            <a:lvl1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1pPr>
            <a:lvl2pPr marL="0" indent="0" algn="ctr">
              <a:spcAft>
                <a:spcPts val="0"/>
              </a:spcAft>
              <a:buFont typeface="+mn-lt" panose="020B0604020202020204" pitchFamily="34" charset="0"/>
              <a:buNone/>
              <a:defRPr sz="1000">
                <a:solidFill>
                  <a:schemeClr val="bg2"/>
                </a:solidFill>
                <a:latin typeface="+mn-lt"/>
              </a:defRPr>
            </a:lvl2pPr>
            <a:lvl3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3pPr>
            <a:lvl4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4pPr>
            <a:lvl5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5pPr>
            <a:lvl6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6pPr>
            <a:lvl7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7pPr>
            <a:lvl8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8pPr>
            <a:lvl9pPr marL="0" indent="0" algn="ctr">
              <a:spcAft>
                <a:spcPts val="0"/>
              </a:spcAft>
              <a:buNone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Add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830D87-D07A-43A8-A980-AB5EBED7A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79376" y="405000"/>
            <a:ext cx="3528000" cy="72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20" name="Gerader Verbinder 34">
            <a:extLst>
              <a:ext uri="{FF2B5EF4-FFF2-40B4-BE49-F238E27FC236}">
                <a16:creationId xmlns:a16="http://schemas.microsoft.com/office/drawing/2014/main" id="{2B1F3CF2-72B7-458C-91FB-CAC468766B3E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34">
            <a:extLst>
              <a:ext uri="{FF2B5EF4-FFF2-40B4-BE49-F238E27FC236}">
                <a16:creationId xmlns:a16="http://schemas.microsoft.com/office/drawing/2014/main" id="{35B15501-DA39-4405-A501-B808FEEAC7B2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34">
            <a:extLst>
              <a:ext uri="{FF2B5EF4-FFF2-40B4-BE49-F238E27FC236}">
                <a16:creationId xmlns:a16="http://schemas.microsoft.com/office/drawing/2014/main" id="{20E6086C-F980-44D4-8F7B-4091DDC2E9E9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F60262B2-3FC0-4933-A938-8A3C6B34A7D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6B585910-715B-4A53-B6DB-D2F11724C83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AD03814F-80B6-4F95-AA09-B575532BCBF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8660860-D3F9-4B5A-8FF3-EE882E71090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3877F4A-7091-4406-9127-67DCF4A164D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F2A3D405-9365-47F4-B065-FA28F4C28C0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35613885-F031-47F6-9EE6-97B59BF6C8E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0336CE15-2DA5-4767-9E03-49CA6669E5B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2DB14636-94C8-43AE-A018-56FDBB27DB7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E0942DD0-8B7B-4844-8E00-A77A0694FE0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4">
            <a:extLst>
              <a:ext uri="{FF2B5EF4-FFF2-40B4-BE49-F238E27FC236}">
                <a16:creationId xmlns:a16="http://schemas.microsoft.com/office/drawing/2014/main" id="{EAEB2504-940C-4858-823B-F837809221E5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7">
            <a:extLst>
              <a:ext uri="{FF2B5EF4-FFF2-40B4-BE49-F238E27FC236}">
                <a16:creationId xmlns:a16="http://schemas.microsoft.com/office/drawing/2014/main" id="{6FDACDB1-F571-4B51-87C2-51B68697CAE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86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51FED-C2FB-40B3-9812-6EDF2B43D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86323F-21B0-414B-B738-0CBC5536F22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 bwMode="gray">
          <a:xfrm>
            <a:off x="479425" y="1485024"/>
            <a:ext cx="11233150" cy="4896726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89CEA4-0C81-4360-9410-F4CF7D802D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98AA2BF-B96A-4188-807E-4ACBAECC824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05000"/>
            <a:ext cx="1123315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425" y="1484712"/>
            <a:ext cx="11233150" cy="48970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5" y="6459822"/>
            <a:ext cx="83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kern="900" baseline="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9822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Gerader Verbinder 34">
            <a:extLst>
              <a:ext uri="{FF2B5EF4-FFF2-40B4-BE49-F238E27FC236}">
                <a16:creationId xmlns:a16="http://schemas.microsoft.com/office/drawing/2014/main" id="{6ABAA016-7E93-4746-B97E-C5BEEEC441D1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34">
            <a:extLst>
              <a:ext uri="{FF2B5EF4-FFF2-40B4-BE49-F238E27FC236}">
                <a16:creationId xmlns:a16="http://schemas.microsoft.com/office/drawing/2014/main" id="{7552A32A-6F02-474B-9C7E-E0B4CC3582BC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34">
            <a:extLst>
              <a:ext uri="{FF2B5EF4-FFF2-40B4-BE49-F238E27FC236}">
                <a16:creationId xmlns:a16="http://schemas.microsoft.com/office/drawing/2014/main" id="{D0B16D45-53B5-4DBF-8E57-06CA9A86E703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178AA04B-918F-4D40-A391-BF3B18F58B4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8BD96E97-9BA7-4E3E-A9C2-87882CE9B68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9C3B3188-2DFB-4EAE-B916-8338F895983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BAF2FA0F-2910-4B07-9AE8-C61BD24F475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E4A84EB4-277B-4B14-9434-662F666B2B2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2D4A9C3-2A22-4099-A755-D44118620B9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F88AD17-67FE-4421-81DF-B5630CA1289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1FE4F92-3BD0-42CE-87DE-F4F39963A3F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0B915BF1-CC33-48EB-856F-8685951631D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E5FF1E84-FC22-4E3A-9D5B-2B569BB83C5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4">
            <a:extLst>
              <a:ext uri="{FF2B5EF4-FFF2-40B4-BE49-F238E27FC236}">
                <a16:creationId xmlns:a16="http://schemas.microsoft.com/office/drawing/2014/main" id="{446BADBC-7AE7-4AC0-B7B1-FE319EC0CF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7">
            <a:extLst>
              <a:ext uri="{FF2B5EF4-FFF2-40B4-BE49-F238E27FC236}">
                <a16:creationId xmlns:a16="http://schemas.microsoft.com/office/drawing/2014/main" id="{05A70AEF-370F-44FC-B5F2-E6060FF461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0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74" r:id="rId9"/>
    <p:sldLayoutId id="2147483673" r:id="rId10"/>
    <p:sldLayoutId id="2147483657" r:id="rId11"/>
    <p:sldLayoutId id="2147483659" r:id="rId12"/>
    <p:sldLayoutId id="2147483660" r:id="rId13"/>
    <p:sldLayoutId id="2147483664" r:id="rId14"/>
    <p:sldLayoutId id="2147483661" r:id="rId15"/>
    <p:sldLayoutId id="2147483662" r:id="rId16"/>
    <p:sldLayoutId id="2147483667" r:id="rId17"/>
    <p:sldLayoutId id="2147483663" r:id="rId18"/>
    <p:sldLayoutId id="2147483670" r:id="rId19"/>
    <p:sldLayoutId id="2147483665" r:id="rId20"/>
    <p:sldLayoutId id="2147483666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4" orient="horz" pos="402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  <p15:guide id="7" orient="horz" pos="30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425" y="405000"/>
            <a:ext cx="11233150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425" y="1484712"/>
            <a:ext cx="11233199" cy="4896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425" y="6457664"/>
            <a:ext cx="83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kern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7664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Gerader Verbinder 34">
            <a:extLst>
              <a:ext uri="{FF2B5EF4-FFF2-40B4-BE49-F238E27FC236}">
                <a16:creationId xmlns:a16="http://schemas.microsoft.com/office/drawing/2014/main" id="{89012FEA-181D-4C9D-8A65-9AEFE1BC2F14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4">
            <a:extLst>
              <a:ext uri="{FF2B5EF4-FFF2-40B4-BE49-F238E27FC236}">
                <a16:creationId xmlns:a16="http://schemas.microsoft.com/office/drawing/2014/main" id="{0BD1867E-60C6-4F22-919E-9943D2CCA2B5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4">
            <a:extLst>
              <a:ext uri="{FF2B5EF4-FFF2-40B4-BE49-F238E27FC236}">
                <a16:creationId xmlns:a16="http://schemas.microsoft.com/office/drawing/2014/main" id="{E332571D-E824-46A7-BFCF-5DB25A0447BB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28">
            <a:extLst>
              <a:ext uri="{FF2B5EF4-FFF2-40B4-BE49-F238E27FC236}">
                <a16:creationId xmlns:a16="http://schemas.microsoft.com/office/drawing/2014/main" id="{F5984FF4-F96E-4979-BA1B-63CD5473D55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9">
            <a:extLst>
              <a:ext uri="{FF2B5EF4-FFF2-40B4-BE49-F238E27FC236}">
                <a16:creationId xmlns:a16="http://schemas.microsoft.com/office/drawing/2014/main" id="{922CA33F-150A-427F-9779-E59E62D799F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30">
            <a:extLst>
              <a:ext uri="{FF2B5EF4-FFF2-40B4-BE49-F238E27FC236}">
                <a16:creationId xmlns:a16="http://schemas.microsoft.com/office/drawing/2014/main" id="{349907C3-6C09-46F9-B069-0F9AE8CD97C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31">
            <a:extLst>
              <a:ext uri="{FF2B5EF4-FFF2-40B4-BE49-F238E27FC236}">
                <a16:creationId xmlns:a16="http://schemas.microsoft.com/office/drawing/2014/main" id="{3D323137-6269-4E4B-9729-792BB8633F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32">
            <a:extLst>
              <a:ext uri="{FF2B5EF4-FFF2-40B4-BE49-F238E27FC236}">
                <a16:creationId xmlns:a16="http://schemas.microsoft.com/office/drawing/2014/main" id="{C2C779C4-6C20-4B5F-A0A8-B52F4B765B89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33">
            <a:extLst>
              <a:ext uri="{FF2B5EF4-FFF2-40B4-BE49-F238E27FC236}">
                <a16:creationId xmlns:a16="http://schemas.microsoft.com/office/drawing/2014/main" id="{D615CF61-FA43-4282-9D31-6E1682909B9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34">
            <a:extLst>
              <a:ext uri="{FF2B5EF4-FFF2-40B4-BE49-F238E27FC236}">
                <a16:creationId xmlns:a16="http://schemas.microsoft.com/office/drawing/2014/main" id="{19F59382-5CDC-4127-B7AF-EFE6C64CA88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35">
            <a:extLst>
              <a:ext uri="{FF2B5EF4-FFF2-40B4-BE49-F238E27FC236}">
                <a16:creationId xmlns:a16="http://schemas.microsoft.com/office/drawing/2014/main" id="{93739C8E-A91E-4DF6-8B71-C95EA29C5468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36">
            <a:extLst>
              <a:ext uri="{FF2B5EF4-FFF2-40B4-BE49-F238E27FC236}">
                <a16:creationId xmlns:a16="http://schemas.microsoft.com/office/drawing/2014/main" id="{7DD298F8-8C16-4A64-8645-6DCB0D7F035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7">
            <a:extLst>
              <a:ext uri="{FF2B5EF4-FFF2-40B4-BE49-F238E27FC236}">
                <a16:creationId xmlns:a16="http://schemas.microsoft.com/office/drawing/2014/main" id="{D09D5B22-B226-42FD-A395-C5727188BBD4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02F409E6-7F30-4ED2-8368-F02084442AF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37">
            <a:extLst>
              <a:ext uri="{FF2B5EF4-FFF2-40B4-BE49-F238E27FC236}">
                <a16:creationId xmlns:a16="http://schemas.microsoft.com/office/drawing/2014/main" id="{FA7E9854-B87E-4C7F-A30D-B8458DEC0DF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71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4" orient="horz" pos="4020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152CBC3-B660-49EC-8CFF-BDC08B2D060E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79376" y="405000"/>
            <a:ext cx="11233248" cy="72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Headline short 40pt (2 lines 24pt/space 1)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7DA143-B8D4-4CBA-A16E-07B0484BAAA6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79376" y="1484712"/>
            <a:ext cx="11233248" cy="48966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  <a:p>
            <a:pPr lvl="4"/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E0E978-16D5-413F-A203-BAC95701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79376" y="6457875"/>
            <a:ext cx="83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kern="9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290EB52-2700-4288-B91E-A90263E48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60624" y="6457875"/>
            <a:ext cx="252000" cy="32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A1A5E10D-79A5-49BA-9648-53481340C6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9" name="Gerader Verbinder 34">
            <a:extLst>
              <a:ext uri="{FF2B5EF4-FFF2-40B4-BE49-F238E27FC236}">
                <a16:creationId xmlns:a16="http://schemas.microsoft.com/office/drawing/2014/main" id="{14C803C2-54F8-44FA-92F2-020B1F353F1D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42267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34">
            <a:extLst>
              <a:ext uri="{FF2B5EF4-FFF2-40B4-BE49-F238E27FC236}">
                <a16:creationId xmlns:a16="http://schemas.microsoft.com/office/drawing/2014/main" id="{4B902B05-1723-406D-AA6C-F5057A006088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1430712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34">
            <a:extLst>
              <a:ext uri="{FF2B5EF4-FFF2-40B4-BE49-F238E27FC236}">
                <a16:creationId xmlns:a16="http://schemas.microsoft.com/office/drawing/2014/main" id="{D6D29559-44C7-4941-896C-4CC7479D1C56}"/>
              </a:ext>
            </a:extLst>
          </p:cNvPr>
          <p:cNvCxnSpPr>
            <a:cxnSpLocks/>
          </p:cNvCxnSpPr>
          <p:nvPr userDrawn="1"/>
        </p:nvCxnSpPr>
        <p:spPr bwMode="gray">
          <a:xfrm rot="5400000">
            <a:off x="-150688" y="6327328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8">
            <a:extLst>
              <a:ext uri="{FF2B5EF4-FFF2-40B4-BE49-F238E27FC236}">
                <a16:creationId xmlns:a16="http://schemas.microsoft.com/office/drawing/2014/main" id="{3159F292-8650-4011-8F79-F0F8445554F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2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29">
            <a:extLst>
              <a:ext uri="{FF2B5EF4-FFF2-40B4-BE49-F238E27FC236}">
                <a16:creationId xmlns:a16="http://schemas.microsoft.com/office/drawing/2014/main" id="{0AB2BE8A-7D23-4183-92E1-67974A2A48D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6240000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30">
            <a:extLst>
              <a:ext uri="{FF2B5EF4-FFF2-40B4-BE49-F238E27FC236}">
                <a16:creationId xmlns:a16="http://schemas.microsoft.com/office/drawing/2014/main" id="{0BA59727-F03E-4EC2-9B92-7D69C5F5132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7896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r Verbinder 31">
            <a:extLst>
              <a:ext uri="{FF2B5EF4-FFF2-40B4-BE49-F238E27FC236}">
                <a16:creationId xmlns:a16="http://schemas.microsoft.com/office/drawing/2014/main" id="{32C65FE0-1662-4138-9EC0-2084F3C28B3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184232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32">
            <a:extLst>
              <a:ext uri="{FF2B5EF4-FFF2-40B4-BE49-F238E27FC236}">
                <a16:creationId xmlns:a16="http://schemas.microsoft.com/office/drawing/2014/main" id="{42888836-7369-4EBE-9C9E-BC058C8CD2B2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007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33">
            <a:extLst>
              <a:ext uri="{FF2B5EF4-FFF2-40B4-BE49-F238E27FC236}">
                <a16:creationId xmlns:a16="http://schemas.microsoft.com/office/drawing/2014/main" id="{F6F33C3B-02CE-4B5A-B9EB-599779C6DB7F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295768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r Verbinder 34">
            <a:extLst>
              <a:ext uri="{FF2B5EF4-FFF2-40B4-BE49-F238E27FC236}">
                <a16:creationId xmlns:a16="http://schemas.microsoft.com/office/drawing/2014/main" id="{C344823A-990C-43BB-B408-74B9E1FE77BD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071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r Verbinder 35">
            <a:extLst>
              <a:ext uri="{FF2B5EF4-FFF2-40B4-BE49-F238E27FC236}">
                <a16:creationId xmlns:a16="http://schemas.microsoft.com/office/drawing/2014/main" id="{6EA706A0-6BB7-43C8-B37D-05491A7807E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335966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36">
            <a:extLst>
              <a:ext uri="{FF2B5EF4-FFF2-40B4-BE49-F238E27FC236}">
                <a16:creationId xmlns:a16="http://schemas.microsoft.com/office/drawing/2014/main" id="{42186059-4E4C-477D-9823-0FFE8C074BD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8832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37">
            <a:extLst>
              <a:ext uri="{FF2B5EF4-FFF2-40B4-BE49-F238E27FC236}">
                <a16:creationId xmlns:a16="http://schemas.microsoft.com/office/drawing/2014/main" id="{4AA6CC68-3E73-4520-B2BF-0725CB4DEBD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2033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r Verbinder 34">
            <a:extLst>
              <a:ext uri="{FF2B5EF4-FFF2-40B4-BE49-F238E27FC236}">
                <a16:creationId xmlns:a16="http://schemas.microsoft.com/office/drawing/2014/main" id="{85A3413B-24C0-4ECC-8944-5D07079CD49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479376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37">
            <a:extLst>
              <a:ext uri="{FF2B5EF4-FFF2-40B4-BE49-F238E27FC236}">
                <a16:creationId xmlns:a16="http://schemas.microsoft.com/office/drawing/2014/main" id="{D99F39C2-4277-490B-8A1B-54EAF79A4C76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1712624" y="-171000"/>
            <a:ext cx="0" cy="10800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716" r:id="rId19"/>
    <p:sldLayoutId id="2147483717" r:id="rId20"/>
    <p:sldLayoutId id="2147483718" r:id="rId2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76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08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2"/>
        </a:buClr>
        <a:buSzPct val="100000"/>
        <a:buFont typeface="TeleNeo Office" panose="020B050404020209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4" orient="horz" pos="4020">
          <p15:clr>
            <a:srgbClr val="F26B43"/>
          </p15:clr>
        </p15:guide>
        <p15:guide id="6" orient="horz" pos="935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hyperlink" Target="https://mockk.io/" TargetMode="External"/><Relationship Id="rId7" Type="http://schemas.openxmlformats.org/officeDocument/2006/relationships/hyperlink" Target="https://github.com/Kotlin/kotlinx-kover" TargetMode="External"/><Relationship Id="rId12" Type="http://schemas.openxmlformats.org/officeDocument/2006/relationships/image" Target="../media/image41.svg"/><Relationship Id="rId2" Type="http://schemas.openxmlformats.org/officeDocument/2006/relationships/hyperlink" Target="https://kotest.io/" TargetMode="External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diffplug/spotless" TargetMode="External"/><Relationship Id="rId11" Type="http://schemas.openxmlformats.org/officeDocument/2006/relationships/image" Target="../media/image40.png"/><Relationship Id="rId5" Type="http://schemas.openxmlformats.org/officeDocument/2006/relationships/hyperlink" Target="https://www.mock-server.com/" TargetMode="External"/><Relationship Id="rId15" Type="http://schemas.openxmlformats.org/officeDocument/2006/relationships/image" Target="../media/image44.png"/><Relationship Id="rId10" Type="http://schemas.openxmlformats.org/officeDocument/2006/relationships/image" Target="../media/image39.jpg"/><Relationship Id="rId4" Type="http://schemas.openxmlformats.org/officeDocument/2006/relationships/hyperlink" Target="https://www.testcontainers.org/" TargetMode="External"/><Relationship Id="rId9" Type="http://schemas.openxmlformats.org/officeDocument/2006/relationships/image" Target="../media/image38.svg"/><Relationship Id="rId14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54.svg"/><Relationship Id="rId3" Type="http://schemas.openxmlformats.org/officeDocument/2006/relationships/hyperlink" Target="https://github.com/open-telemetry/opentelemetry-java-instrumentation" TargetMode="External"/><Relationship Id="rId7" Type="http://schemas.openxmlformats.org/officeDocument/2006/relationships/image" Target="../media/image40.png"/><Relationship Id="rId12" Type="http://schemas.openxmlformats.org/officeDocument/2006/relationships/image" Target="../media/image53.png"/><Relationship Id="rId2" Type="http://schemas.openxmlformats.org/officeDocument/2006/relationships/hyperlink" Target="https://opentelemetry.io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sksamuel/cohort" TargetMode="External"/><Relationship Id="rId11" Type="http://schemas.openxmlformats.org/officeDocument/2006/relationships/image" Target="../media/image52.svg"/><Relationship Id="rId5" Type="http://schemas.openxmlformats.org/officeDocument/2006/relationships/hyperlink" Target="https://opentelemetry.io/docs/collector/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www.elastic.co/guide/en/ecs/current/index.html" TargetMode="External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hyperlink" Target="https://www.vaultproject.io/" TargetMode="External"/><Relationship Id="rId7" Type="http://schemas.openxmlformats.org/officeDocument/2006/relationships/image" Target="../media/image61.png"/><Relationship Id="rId2" Type="http://schemas.openxmlformats.org/officeDocument/2006/relationships/hyperlink" Target="https://docs.gitlab.com/ee/ci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10" Type="http://schemas.openxmlformats.org/officeDocument/2006/relationships/image" Target="../media/image64.sv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tor.io/" TargetMode="External"/><Relationship Id="rId7" Type="http://schemas.openxmlformats.org/officeDocument/2006/relationships/image" Target="../media/image8.svg"/><Relationship Id="rId2" Type="http://schemas.openxmlformats.org/officeDocument/2006/relationships/hyperlink" Target="https://kotlinlang.org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alantir/gradle-git-version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github.com/stevesaliman/gradle-properties-plugin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github.com/razvn/jacoco-to-cobertura-gradle-plugin" TargetMode="External"/><Relationship Id="rId5" Type="http://schemas.openxmlformats.org/officeDocument/2006/relationships/hyperlink" Target="https://github.com/Kotlin/kotlinx-kover" TargetMode="External"/><Relationship Id="rId4" Type="http://schemas.openxmlformats.org/officeDocument/2006/relationships/hyperlink" Target="https://github.com/diffplug/spotles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hyperlink" Target="https://github.com/lightbend/config" TargetMode="External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hyperlink" Target="https://insert-koin.io/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hyperlink" Target="https://github.com/valiktor/valiktor" TargetMode="External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www.komapper.org/docs/" TargetMode="External"/><Relationship Id="rId7" Type="http://schemas.openxmlformats.org/officeDocument/2006/relationships/image" Target="../media/image27.svg"/><Relationship Id="rId12" Type="http://schemas.openxmlformats.org/officeDocument/2006/relationships/image" Target="../media/image31.svg"/><Relationship Id="rId2" Type="http://schemas.openxmlformats.org/officeDocument/2006/relationships/hyperlink" Target="https://ktor.io/docs/welcome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hyperlink" Target="https://github.com/camunda-community-hub/kotlin-coworker" TargetMode="External"/><Relationship Id="rId10" Type="http://schemas.openxmlformats.org/officeDocument/2006/relationships/image" Target="../media/image29.svg"/><Relationship Id="rId4" Type="http://schemas.openxmlformats.org/officeDocument/2006/relationships/hyperlink" Target="https://github.com/camunda/zeebe" TargetMode="External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gear, metalware, wheel, transport&#10;&#10;Description automatically generated">
            <a:extLst>
              <a:ext uri="{FF2B5EF4-FFF2-40B4-BE49-F238E27FC236}">
                <a16:creationId xmlns:a16="http://schemas.microsoft.com/office/drawing/2014/main" id="{EA1934C3-9CDD-9DDA-C4FF-FA424AC729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00" b="700"/>
          <a:stretch>
            <a:fillRect/>
          </a:stretch>
        </p:blipFill>
        <p:spPr bwMode="gray"/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5874DB-DFE6-4090-B5E0-B936BB5D2514}"/>
              </a:ext>
            </a:extLst>
          </p:cNvPr>
          <p:cNvSpPr>
            <a:spLocks noGrp="1"/>
          </p:cNvSpPr>
          <p:nvPr>
            <p:ph type="ctrTitle"/>
          </p:nvPr>
        </p:nvSpPr>
        <p:spPr bwMode="gray"/>
        <p:txBody>
          <a:bodyPr/>
          <a:lstStyle/>
          <a:p>
            <a:r>
              <a:rPr lang="hr-HR" noProof="0" dirty="0" err="1"/>
              <a:t>Microservice</a:t>
            </a:r>
            <a:r>
              <a:rPr lang="hr-HR" noProof="0" dirty="0"/>
              <a:t> development </a:t>
            </a:r>
            <a:r>
              <a:rPr lang="hr-HR" noProof="0" dirty="0" err="1"/>
              <a:t>in</a:t>
            </a:r>
            <a:r>
              <a:rPr lang="hr-HR" noProof="0" dirty="0"/>
              <a:t> </a:t>
            </a:r>
            <a:r>
              <a:rPr lang="hr-HR" noProof="0" dirty="0" err="1"/>
              <a:t>Kotlin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6AE03F-9F17-43A0-AC01-91D1579AA4C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gray">
          <a:xfrm>
            <a:off x="7176113" y="3537096"/>
            <a:ext cx="4536000" cy="504000"/>
          </a:xfrm>
        </p:spPr>
        <p:txBody>
          <a:bodyPr/>
          <a:lstStyle/>
          <a:p>
            <a:pPr algn="r"/>
            <a:r>
              <a:rPr lang="hr-HR" dirty="0"/>
              <a:t>Pros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using</a:t>
            </a:r>
            <a:r>
              <a:rPr lang="hr-HR" dirty="0"/>
              <a:t> </a:t>
            </a:r>
            <a:r>
              <a:rPr lang="hr-HR" dirty="0" err="1"/>
              <a:t>Ktor</a:t>
            </a:r>
            <a:endParaRPr lang="hr-HR" dirty="0"/>
          </a:p>
          <a:p>
            <a:endParaRPr lang="hr-HR" dirty="0"/>
          </a:p>
          <a:p>
            <a:r>
              <a:rPr lang="hr-HR" dirty="0"/>
              <a:t>Ivan Sokol</a:t>
            </a:r>
            <a:endParaRPr lang="en-US" dirty="0"/>
          </a:p>
        </p:txBody>
      </p:sp>
      <p:pic>
        <p:nvPicPr>
          <p:cNvPr id="6" name="Picture 5" descr="A red and black logo&#10;&#10;Description automatically generated">
            <a:extLst>
              <a:ext uri="{FF2B5EF4-FFF2-40B4-BE49-F238E27FC236}">
                <a16:creationId xmlns:a16="http://schemas.microsoft.com/office/drawing/2014/main" id="{DD22BDEA-013B-F0F5-C998-920990CC7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0" y="6131164"/>
            <a:ext cx="2664000" cy="56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6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Testing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1605214"/>
            <a:ext cx="3816000" cy="2188356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Testing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library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Kotest</a:t>
            </a:r>
            <a:r>
              <a:rPr lang="hr-HR" dirty="0"/>
              <a:t> - </a:t>
            </a:r>
            <a:r>
              <a:rPr lang="hr-HR" dirty="0">
                <a:hlinkClick r:id="rId2"/>
              </a:rPr>
              <a:t>https://kotest.io/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Tests</a:t>
            </a:r>
            <a:r>
              <a:rPr lang="hr-HR" dirty="0"/>
              <a:t>, </a:t>
            </a:r>
            <a:r>
              <a:rPr lang="hr-HR" dirty="0" err="1"/>
              <a:t>Assertions</a:t>
            </a:r>
            <a:r>
              <a:rPr lang="hr-HR" dirty="0"/>
              <a:t> (JSON)</a:t>
            </a:r>
          </a:p>
          <a:p>
            <a:pPr lvl="2"/>
            <a:r>
              <a:rPr lang="hr-HR" dirty="0" err="1"/>
              <a:t>Multiple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 </a:t>
            </a:r>
            <a:r>
              <a:rPr lang="hr-HR" dirty="0" err="1"/>
              <a:t>styles</a:t>
            </a:r>
            <a:endParaRPr lang="hr-HR" dirty="0"/>
          </a:p>
          <a:p>
            <a:pPr lvl="2"/>
            <a:r>
              <a:rPr lang="hr-HR" dirty="0" err="1"/>
              <a:t>Extensions</a:t>
            </a:r>
            <a:r>
              <a:rPr lang="hr-HR" dirty="0"/>
              <a:t> – </a:t>
            </a:r>
            <a:r>
              <a:rPr lang="hr-HR" dirty="0" err="1"/>
              <a:t>Ktor</a:t>
            </a:r>
            <a:r>
              <a:rPr lang="hr-HR" dirty="0"/>
              <a:t>, System, </a:t>
            </a:r>
            <a:r>
              <a:rPr lang="hr-HR" dirty="0" err="1"/>
              <a:t>MockServer</a:t>
            </a:r>
            <a:r>
              <a:rPr lang="hr-HR" dirty="0"/>
              <a:t>, </a:t>
            </a:r>
            <a:r>
              <a:rPr lang="hr-HR" dirty="0" err="1"/>
              <a:t>Testcontainers</a:t>
            </a:r>
            <a:r>
              <a:rPr lang="hr-HR" dirty="0"/>
              <a:t>, </a:t>
            </a:r>
            <a:r>
              <a:rPr lang="hr-HR" dirty="0" err="1"/>
              <a:t>Koin</a:t>
            </a:r>
            <a:endParaRPr lang="hr-HR" dirty="0"/>
          </a:p>
          <a:p>
            <a:pPr lvl="2"/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1605214"/>
            <a:ext cx="3816000" cy="2383064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Mocking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Mockk</a:t>
            </a:r>
            <a:r>
              <a:rPr lang="hr-HR" dirty="0"/>
              <a:t> - </a:t>
            </a:r>
            <a:r>
              <a:rPr lang="hr-HR" dirty="0">
                <a:hlinkClick r:id="rId3"/>
              </a:rPr>
              <a:t>https://mockk.io/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Testcontainers</a:t>
            </a:r>
            <a:r>
              <a:rPr lang="hr-HR" dirty="0"/>
              <a:t> - </a:t>
            </a:r>
            <a:r>
              <a:rPr lang="hr-HR" dirty="0">
                <a:hlinkClick r:id="rId4"/>
              </a:rPr>
              <a:t>https://www.testcontainers.org/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MockServer</a:t>
            </a:r>
            <a:r>
              <a:rPr lang="hr-HR" dirty="0"/>
              <a:t> - </a:t>
            </a:r>
            <a:r>
              <a:rPr lang="hr-HR" dirty="0">
                <a:hlinkClick r:id="rId5"/>
              </a:rPr>
              <a:t>https://www.mock-server.com/</a:t>
            </a:r>
            <a:endParaRPr lang="hr-HR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E15F651-5999-4382-A698-4E42C70B7229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4796999"/>
            <a:ext cx="3816000" cy="1986822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Code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formatter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Spotless</a:t>
            </a:r>
            <a:r>
              <a:rPr lang="hr-HR" dirty="0"/>
              <a:t> - </a:t>
            </a:r>
            <a:r>
              <a:rPr lang="hr-HR" dirty="0">
                <a:hlinkClick r:id="rId6"/>
              </a:rPr>
              <a:t>https://github.com/diffplug/spotless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Kotlin</a:t>
            </a:r>
            <a:r>
              <a:rPr lang="hr-HR" dirty="0"/>
              <a:t>, </a:t>
            </a:r>
            <a:r>
              <a:rPr lang="hr-HR" dirty="0" err="1"/>
              <a:t>Gradle</a:t>
            </a:r>
            <a:endParaRPr lang="hr-HR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86686E8-3E88-4B13-AE8D-C1781BC7E500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4797000"/>
            <a:ext cx="3816000" cy="1440000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Code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coverage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Idea</a:t>
            </a:r>
            <a:r>
              <a:rPr lang="hr-HR" dirty="0"/>
              <a:t> </a:t>
            </a:r>
            <a:r>
              <a:rPr lang="hr-HR" dirty="0" err="1"/>
              <a:t>engine</a:t>
            </a:r>
            <a:r>
              <a:rPr lang="hr-HR" dirty="0"/>
              <a:t>, </a:t>
            </a:r>
            <a:r>
              <a:rPr lang="hr-HR" dirty="0" err="1"/>
              <a:t>export</a:t>
            </a:r>
            <a:r>
              <a:rPr lang="hr-HR" dirty="0"/>
              <a:t> to </a:t>
            </a:r>
            <a:r>
              <a:rPr lang="hr-HR" dirty="0" err="1"/>
              <a:t>Cobertura</a:t>
            </a:r>
            <a:r>
              <a:rPr lang="hr-HR" dirty="0"/>
              <a:t> </a:t>
            </a:r>
            <a:r>
              <a:rPr lang="hr-HR" dirty="0" err="1"/>
              <a:t>report</a:t>
            </a:r>
            <a:r>
              <a:rPr lang="hr-HR" dirty="0"/>
              <a:t> (</a:t>
            </a:r>
            <a:r>
              <a:rPr lang="hr-HR" dirty="0" err="1"/>
              <a:t>GitLab</a:t>
            </a:r>
            <a:r>
              <a:rPr lang="hr-HR" dirty="0"/>
              <a:t> CI)</a:t>
            </a:r>
          </a:p>
          <a:p>
            <a:pPr lvl="2"/>
            <a:r>
              <a:rPr lang="hr-HR" dirty="0" err="1"/>
              <a:t>Kover</a:t>
            </a:r>
            <a:r>
              <a:rPr lang="hr-HR" dirty="0"/>
              <a:t> - </a:t>
            </a:r>
            <a:r>
              <a:rPr lang="hr-HR" dirty="0">
                <a:hlinkClick r:id="rId7"/>
              </a:rPr>
              <a:t>https://github.com/Kotlin/kotlinx-kover</a:t>
            </a:r>
            <a:r>
              <a:rPr lang="hr-HR" dirty="0"/>
              <a:t>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3072000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7393329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186864-D77D-43DD-B76E-59FDE2A7E258}"/>
              </a:ext>
            </a:extLst>
          </p:cNvPr>
          <p:cNvCxnSpPr>
            <a:cxnSpLocks/>
          </p:cNvCxnSpPr>
          <p:nvPr/>
        </p:nvCxnSpPr>
        <p:spPr bwMode="gray">
          <a:xfrm>
            <a:off x="3072000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C2D8379-9ADD-487D-90AF-E878BFB5E685}"/>
              </a:ext>
            </a:extLst>
          </p:cNvPr>
          <p:cNvCxnSpPr>
            <a:cxnSpLocks/>
          </p:cNvCxnSpPr>
          <p:nvPr/>
        </p:nvCxnSpPr>
        <p:spPr bwMode="gray">
          <a:xfrm>
            <a:off x="7393329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6" name="Graphic 5" descr="Clipboard Mixed with solid fill">
            <a:extLst>
              <a:ext uri="{FF2B5EF4-FFF2-40B4-BE49-F238E27FC236}">
                <a16:creationId xmlns:a16="http://schemas.microsoft.com/office/drawing/2014/main" id="{8D0A8065-C22D-E136-EED5-EF77D70AC7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000" y="2925488"/>
            <a:ext cx="1202752" cy="1202752"/>
          </a:xfrm>
          <a:prstGeom prst="rect">
            <a:avLst/>
          </a:prstGeom>
        </p:spPr>
      </p:pic>
      <p:pic>
        <p:nvPicPr>
          <p:cNvPr id="8" name="Picture 7" descr="A green and blue check mark&#10;&#10;Description automatically generated with medium confidence">
            <a:extLst>
              <a:ext uri="{FF2B5EF4-FFF2-40B4-BE49-F238E27FC236}">
                <a16:creationId xmlns:a16="http://schemas.microsoft.com/office/drawing/2014/main" id="{B4750792-5E40-1291-D444-9532D65994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4472" y="981000"/>
            <a:ext cx="575128" cy="575128"/>
          </a:xfrm>
          <a:prstGeom prst="rect">
            <a:avLst/>
          </a:prstGeom>
        </p:spPr>
      </p:pic>
      <p:pic>
        <p:nvPicPr>
          <p:cNvPr id="10" name="Graphic 9" descr="Cube outline">
            <a:extLst>
              <a:ext uri="{FF2B5EF4-FFF2-40B4-BE49-F238E27FC236}">
                <a16:creationId xmlns:a16="http://schemas.microsoft.com/office/drawing/2014/main" id="{3E37A90A-161A-FF40-52D8-55C489610EC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394902" y="908168"/>
            <a:ext cx="712611" cy="712611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AC7FEBB-4625-EC9C-14AD-C7CDC13D31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33900" y="4153540"/>
            <a:ext cx="575128" cy="575128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7C4F184E-F8CB-E918-BCF6-7AF1748ACA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59436" y="4169104"/>
            <a:ext cx="575127" cy="5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Testing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A568D-D680-F039-FBEF-3E2F34B7B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25" y="979294"/>
            <a:ext cx="3529002" cy="2603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8AD8BB-9903-155B-76A4-AAEA191CE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847" y="140861"/>
            <a:ext cx="4919818" cy="3967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596C35-2A58-885B-A45A-807ED5AD9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5" y="3888089"/>
            <a:ext cx="4816275" cy="24299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F5614A9-66BF-F5A0-15F1-DB130B095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0000" y="4285330"/>
            <a:ext cx="5753300" cy="1997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268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Operations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1605214"/>
            <a:ext cx="3816000" cy="4854608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Observability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OpenTelemetry</a:t>
            </a:r>
            <a:r>
              <a:rPr lang="hr-HR" dirty="0"/>
              <a:t> -</a:t>
            </a:r>
            <a:r>
              <a:rPr lang="hr-HR" dirty="0">
                <a:hlinkClick r:id="rId2"/>
              </a:rPr>
              <a:t>https://opentelemetry.io/</a:t>
            </a:r>
            <a:endParaRPr lang="hr-HR" dirty="0"/>
          </a:p>
          <a:p>
            <a:pPr lvl="2"/>
            <a:r>
              <a:rPr lang="hr-HR" dirty="0"/>
              <a:t>Java agent - </a:t>
            </a:r>
            <a:r>
              <a:rPr lang="hr-HR" dirty="0">
                <a:hlinkClick r:id="rId3"/>
              </a:rPr>
              <a:t>https://github.com/open-telemetry/opentelemetry-java-instrumentation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Tracing</a:t>
            </a:r>
            <a:r>
              <a:rPr lang="hr-HR" dirty="0"/>
              <a:t>/</a:t>
            </a:r>
            <a:r>
              <a:rPr lang="hr-HR" dirty="0" err="1"/>
              <a:t>Metrics</a:t>
            </a:r>
            <a:endParaRPr lang="hr-HR" dirty="0"/>
          </a:p>
          <a:p>
            <a:pPr lvl="2"/>
            <a:r>
              <a:rPr lang="hr-HR" dirty="0" err="1"/>
              <a:t>Logs</a:t>
            </a:r>
            <a:endParaRPr lang="hr-HR" dirty="0"/>
          </a:p>
          <a:p>
            <a:pPr lvl="2"/>
            <a:r>
              <a:rPr lang="hr-HR" dirty="0" err="1"/>
              <a:t>Ktor</a:t>
            </a:r>
            <a:r>
              <a:rPr lang="hr-HR" dirty="0"/>
              <a:t> Server/</a:t>
            </a:r>
            <a:r>
              <a:rPr lang="hr-HR" dirty="0" err="1"/>
              <a:t>Client</a:t>
            </a:r>
            <a:r>
              <a:rPr lang="hr-HR" dirty="0"/>
              <a:t> </a:t>
            </a:r>
            <a:r>
              <a:rPr lang="hr-HR" dirty="0" err="1"/>
              <a:t>plugin</a:t>
            </a:r>
            <a:endParaRPr lang="hr-HR" dirty="0"/>
          </a:p>
          <a:p>
            <a:pPr lvl="2"/>
            <a:r>
              <a:rPr lang="hr-HR" dirty="0"/>
              <a:t>ECS </a:t>
            </a:r>
            <a:r>
              <a:rPr lang="hr-HR" dirty="0" err="1"/>
              <a:t>formatter</a:t>
            </a:r>
            <a:r>
              <a:rPr lang="hr-HR" dirty="0"/>
              <a:t> - </a:t>
            </a:r>
            <a:r>
              <a:rPr lang="hr-HR" dirty="0">
                <a:hlinkClick r:id="rId4"/>
              </a:rPr>
              <a:t>https://www.elastic.co/guide/en/ecs/current/index.html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Otel</a:t>
            </a:r>
            <a:r>
              <a:rPr lang="hr-HR" dirty="0"/>
              <a:t> </a:t>
            </a:r>
            <a:r>
              <a:rPr lang="hr-HR" dirty="0" err="1"/>
              <a:t>Collector</a:t>
            </a:r>
            <a:r>
              <a:rPr lang="hr-HR" dirty="0"/>
              <a:t> - </a:t>
            </a:r>
            <a:r>
              <a:rPr lang="hr-HR" dirty="0">
                <a:hlinkClick r:id="rId5"/>
              </a:rPr>
              <a:t>https://opentelemetry.io/docs/collector/</a:t>
            </a:r>
            <a:r>
              <a:rPr lang="hr-HR" dirty="0"/>
              <a:t> </a:t>
            </a:r>
          </a:p>
          <a:p>
            <a:pPr lvl="2"/>
            <a:endParaRPr lang="hr-HR" dirty="0"/>
          </a:p>
          <a:p>
            <a:pPr lvl="2"/>
            <a:endParaRPr lang="hr-HR" dirty="0"/>
          </a:p>
          <a:p>
            <a:pPr lvl="2"/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1605214"/>
            <a:ext cx="3816000" cy="2383064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HTTP Log Filter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Custom</a:t>
            </a:r>
            <a:r>
              <a:rPr lang="hr-HR" dirty="0"/>
              <a:t> </a:t>
            </a:r>
            <a:r>
              <a:rPr lang="hr-HR" dirty="0" err="1"/>
              <a:t>made</a:t>
            </a:r>
            <a:endParaRPr lang="hr-HR" dirty="0"/>
          </a:p>
          <a:p>
            <a:pPr lvl="2"/>
            <a:r>
              <a:rPr lang="hr-HR" dirty="0" err="1"/>
              <a:t>Ktor</a:t>
            </a:r>
            <a:r>
              <a:rPr lang="hr-HR" dirty="0"/>
              <a:t> Server/</a:t>
            </a:r>
            <a:r>
              <a:rPr lang="hr-HR" dirty="0" err="1"/>
              <a:t>Client</a:t>
            </a:r>
            <a:r>
              <a:rPr lang="hr-HR" dirty="0"/>
              <a:t> </a:t>
            </a:r>
            <a:r>
              <a:rPr lang="hr-HR" dirty="0" err="1"/>
              <a:t>plugin</a:t>
            </a:r>
            <a:endParaRPr lang="hr-HR" dirty="0"/>
          </a:p>
          <a:p>
            <a:pPr lvl="2"/>
            <a:r>
              <a:rPr lang="hr-HR" dirty="0" err="1"/>
              <a:t>Partial</a:t>
            </a:r>
            <a:r>
              <a:rPr lang="hr-HR" dirty="0"/>
              <a:t>/</a:t>
            </a:r>
            <a:r>
              <a:rPr lang="hr-HR" dirty="0" err="1"/>
              <a:t>full</a:t>
            </a:r>
            <a:r>
              <a:rPr lang="hr-HR" dirty="0"/>
              <a:t> </a:t>
            </a:r>
            <a:r>
              <a:rPr lang="hr-HR" dirty="0" err="1"/>
              <a:t>redaction</a:t>
            </a:r>
            <a:endParaRPr lang="hr-HR" dirty="0"/>
          </a:p>
          <a:p>
            <a:pPr lvl="2"/>
            <a:r>
              <a:rPr lang="hr-HR" dirty="0" err="1"/>
              <a:t>Configurable</a:t>
            </a:r>
            <a:endParaRPr lang="hr-HR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86686E8-3E88-4B13-AE8D-C1781BC7E500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4344896"/>
            <a:ext cx="3816000" cy="1884762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>
                <a:solidFill>
                  <a:prstClr val="black"/>
                </a:solidFill>
                <a:latin typeface="TeleNeo Office ExtraBold"/>
              </a:rPr>
              <a:t>Management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Cohort</a:t>
            </a:r>
            <a:r>
              <a:rPr lang="hr-HR" dirty="0"/>
              <a:t> - </a:t>
            </a:r>
            <a:r>
              <a:rPr lang="hr-HR" dirty="0">
                <a:hlinkClick r:id="rId6"/>
              </a:rPr>
              <a:t>https://github.com/sksamuel/cohort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Liveness</a:t>
            </a:r>
            <a:r>
              <a:rPr lang="hr-HR" dirty="0"/>
              <a:t>, </a:t>
            </a:r>
            <a:r>
              <a:rPr lang="hr-HR" dirty="0" err="1"/>
              <a:t>Readiness</a:t>
            </a:r>
            <a:endParaRPr lang="hr-HR" dirty="0"/>
          </a:p>
          <a:p>
            <a:pPr lvl="2"/>
            <a:r>
              <a:rPr lang="hr-HR" dirty="0" err="1"/>
              <a:t>Logging</a:t>
            </a:r>
            <a:r>
              <a:rPr lang="hr-HR" dirty="0"/>
              <a:t> </a:t>
            </a:r>
            <a:r>
              <a:rPr lang="hr-HR" dirty="0" err="1"/>
              <a:t>config</a:t>
            </a:r>
            <a:endParaRPr lang="hr-HR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3072000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7393329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C2D8379-9ADD-487D-90AF-E878BFB5E685}"/>
              </a:ext>
            </a:extLst>
          </p:cNvPr>
          <p:cNvCxnSpPr>
            <a:cxnSpLocks/>
          </p:cNvCxnSpPr>
          <p:nvPr/>
        </p:nvCxnSpPr>
        <p:spPr bwMode="gray">
          <a:xfrm>
            <a:off x="7393329" y="4344896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10" name="Graphic 9" descr="Cube outline">
            <a:extLst>
              <a:ext uri="{FF2B5EF4-FFF2-40B4-BE49-F238E27FC236}">
                <a16:creationId xmlns:a16="http://schemas.microsoft.com/office/drawing/2014/main" id="{3E37A90A-161A-FF40-52D8-55C489610E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94902" y="908168"/>
            <a:ext cx="712611" cy="712611"/>
          </a:xfrm>
          <a:prstGeom prst="rect">
            <a:avLst/>
          </a:prstGeom>
        </p:spPr>
      </p:pic>
      <p:pic>
        <p:nvPicPr>
          <p:cNvPr id="7" name="Picture 6" descr="A picture containing circle, design&#10;&#10;Description automatically generated">
            <a:extLst>
              <a:ext uri="{FF2B5EF4-FFF2-40B4-BE49-F238E27FC236}">
                <a16:creationId xmlns:a16="http://schemas.microsoft.com/office/drawing/2014/main" id="{13F8A2B7-A7B1-30C7-5CB7-6F48AE20C7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2000" y="993650"/>
            <a:ext cx="575128" cy="57512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3B9E9C2B-D089-6EF4-21CD-82A89C2C4D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26708" y="3213000"/>
            <a:ext cx="1309291" cy="1309291"/>
          </a:xfrm>
          <a:prstGeom prst="rect">
            <a:avLst/>
          </a:prstGeom>
        </p:spPr>
      </p:pic>
      <p:pic>
        <p:nvPicPr>
          <p:cNvPr id="14" name="Graphic 13" descr="Magnifying glass with solid fill">
            <a:extLst>
              <a:ext uri="{FF2B5EF4-FFF2-40B4-BE49-F238E27FC236}">
                <a16:creationId xmlns:a16="http://schemas.microsoft.com/office/drawing/2014/main" id="{5949FA12-A9B1-D60B-94C2-4B0B4FFD8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94902" y="3717000"/>
            <a:ext cx="575127" cy="57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Operations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3020B-27B6-9C93-9A3D-7D7F605C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249" y="189796"/>
            <a:ext cx="3302352" cy="4378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C88114-2594-F83A-0470-DA7D04E2E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675" y="4721448"/>
            <a:ext cx="5711325" cy="16821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0CEC2D-DE2E-63F6-9208-1FD5A0417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00" y="189795"/>
            <a:ext cx="4608000" cy="6391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6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/>
              <a:t>CI/CD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1605214"/>
            <a:ext cx="3816000" cy="2188356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GitLab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Docs</a:t>
            </a:r>
            <a:r>
              <a:rPr lang="hr-HR" dirty="0"/>
              <a:t> - </a:t>
            </a:r>
            <a:r>
              <a:rPr lang="hr-HR" dirty="0">
                <a:hlinkClick r:id="rId2"/>
              </a:rPr>
              <a:t>https://docs.gitlab.com/ee/ci/</a:t>
            </a:r>
            <a:r>
              <a:rPr lang="hr-HR" dirty="0"/>
              <a:t> </a:t>
            </a:r>
          </a:p>
          <a:p>
            <a:pPr lvl="2"/>
            <a:r>
              <a:rPr lang="hr-HR" dirty="0"/>
              <a:t>.</a:t>
            </a:r>
            <a:r>
              <a:rPr lang="hr-HR" dirty="0" err="1"/>
              <a:t>gitlab-ci.yml</a:t>
            </a:r>
            <a:endParaRPr lang="hr-HR" dirty="0"/>
          </a:p>
          <a:p>
            <a:pPr lvl="2"/>
            <a:r>
              <a:rPr lang="hr-HR" dirty="0" err="1"/>
              <a:t>Triggers</a:t>
            </a:r>
            <a:endParaRPr lang="hr-HR" dirty="0"/>
          </a:p>
          <a:p>
            <a:pPr lvl="2"/>
            <a:r>
              <a:rPr lang="hr-HR" dirty="0" err="1"/>
              <a:t>Shared</a:t>
            </a:r>
            <a:r>
              <a:rPr lang="hr-HR" dirty="0"/>
              <a:t> </a:t>
            </a:r>
            <a:r>
              <a:rPr lang="hr-HR" dirty="0" err="1"/>
              <a:t>variables</a:t>
            </a:r>
            <a:r>
              <a:rPr lang="hr-HR" dirty="0"/>
              <a:t>, </a:t>
            </a:r>
            <a:r>
              <a:rPr lang="hr-HR" dirty="0" err="1"/>
              <a:t>secrets</a:t>
            </a:r>
            <a:endParaRPr lang="hr-HR" dirty="0"/>
          </a:p>
          <a:p>
            <a:pPr lvl="2"/>
            <a:r>
              <a:rPr lang="hr-HR" dirty="0" err="1"/>
              <a:t>Docker</a:t>
            </a:r>
            <a:r>
              <a:rPr lang="hr-HR" dirty="0"/>
              <a:t> </a:t>
            </a:r>
            <a:r>
              <a:rPr lang="hr-HR" dirty="0" err="1"/>
              <a:t>runner</a:t>
            </a:r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1605213"/>
            <a:ext cx="3816000" cy="4487783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Pipelines</a:t>
            </a:r>
          </a:p>
          <a:p>
            <a:pPr lvl="2"/>
            <a:r>
              <a:rPr lang="en-US" dirty="0"/>
              <a:t>Main, feature/*, release/*, bugfix/*</a:t>
            </a:r>
          </a:p>
          <a:p>
            <a:pPr lvl="2"/>
            <a:r>
              <a:rPr lang="en-US" dirty="0"/>
              <a:t>Decoupled CI and CD</a:t>
            </a:r>
          </a:p>
          <a:p>
            <a:pPr lvl="2"/>
            <a:r>
              <a:rPr lang="en-US" dirty="0"/>
              <a:t>Artifacts</a:t>
            </a:r>
          </a:p>
          <a:p>
            <a:pPr lvl="2"/>
            <a:r>
              <a:rPr lang="en-US" dirty="0"/>
              <a:t>Releases</a:t>
            </a:r>
          </a:p>
          <a:p>
            <a:pPr lvl="2"/>
            <a:r>
              <a:rPr lang="en-US" dirty="0"/>
              <a:t>Templates:</a:t>
            </a:r>
          </a:p>
          <a:p>
            <a:pPr lvl="3"/>
            <a:r>
              <a:rPr lang="en-US" dirty="0"/>
              <a:t>Libs</a:t>
            </a:r>
          </a:p>
          <a:p>
            <a:pPr lvl="3"/>
            <a:r>
              <a:rPr lang="en-US" dirty="0"/>
              <a:t>Apps</a:t>
            </a:r>
          </a:p>
          <a:p>
            <a:pPr lvl="3"/>
            <a:r>
              <a:rPr lang="en-US" dirty="0"/>
              <a:t>Microservices</a:t>
            </a:r>
          </a:p>
          <a:p>
            <a:pPr lvl="2"/>
            <a:r>
              <a:rPr lang="en-US" dirty="0"/>
              <a:t>Deployment project</a:t>
            </a:r>
          </a:p>
          <a:p>
            <a:pPr lvl="3"/>
            <a:r>
              <a:rPr lang="en-US" dirty="0"/>
              <a:t>Config</a:t>
            </a:r>
          </a:p>
          <a:p>
            <a:pPr lvl="3"/>
            <a:r>
              <a:rPr lang="en-US" dirty="0"/>
              <a:t>Image</a:t>
            </a:r>
          </a:p>
          <a:p>
            <a:pPr lvl="2"/>
            <a:endParaRPr lang="en-US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E15F651-5999-4382-A698-4E42C70B7229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4576459"/>
            <a:ext cx="3816000" cy="1986822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TeleNeo Office ExtraBold"/>
              </a:rPr>
              <a:t>Vault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Hashicorp</a:t>
            </a:r>
            <a:r>
              <a:rPr lang="hr-HR" dirty="0"/>
              <a:t> </a:t>
            </a:r>
            <a:r>
              <a:rPr lang="hr-HR" dirty="0" err="1"/>
              <a:t>Vault</a:t>
            </a:r>
            <a:r>
              <a:rPr lang="hr-HR" dirty="0"/>
              <a:t> - </a:t>
            </a:r>
            <a:r>
              <a:rPr lang="hr-HR" dirty="0">
                <a:hlinkClick r:id="rId3"/>
              </a:rPr>
              <a:t>https://www.vaultproject.io/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Secrets</a:t>
            </a:r>
            <a:r>
              <a:rPr lang="hr-HR" dirty="0"/>
              <a:t>, </a:t>
            </a:r>
            <a:r>
              <a:rPr lang="hr-HR" dirty="0" err="1"/>
              <a:t>Logback</a:t>
            </a:r>
            <a:endParaRPr lang="hr-HR" dirty="0"/>
          </a:p>
          <a:p>
            <a:pPr lvl="2"/>
            <a:r>
              <a:rPr lang="hr-HR" dirty="0" err="1"/>
              <a:t>Helm</a:t>
            </a:r>
            <a:r>
              <a:rPr lang="hr-HR" dirty="0"/>
              <a:t> </a:t>
            </a:r>
            <a:r>
              <a:rPr lang="hr-HR" dirty="0" err="1"/>
              <a:t>charts</a:t>
            </a:r>
            <a:endParaRPr lang="hr-HR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3072000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7393329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186864-D77D-43DD-B76E-59FDE2A7E258}"/>
              </a:ext>
            </a:extLst>
          </p:cNvPr>
          <p:cNvCxnSpPr>
            <a:cxnSpLocks/>
          </p:cNvCxnSpPr>
          <p:nvPr/>
        </p:nvCxnSpPr>
        <p:spPr bwMode="gray">
          <a:xfrm>
            <a:off x="3072000" y="457646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07E967A-27C4-871E-1C0B-52C0ECE84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6000" y="2978244"/>
            <a:ext cx="1236599" cy="1236599"/>
          </a:xfrm>
          <a:prstGeom prst="rect">
            <a:avLst/>
          </a:prstGeom>
        </p:spPr>
      </p:pic>
      <p:pic>
        <p:nvPicPr>
          <p:cNvPr id="17" name="Picture 16" descr="A picture containing graphics, logo, orange, font&#10;&#10;Description automatically generated">
            <a:extLst>
              <a:ext uri="{FF2B5EF4-FFF2-40B4-BE49-F238E27FC236}">
                <a16:creationId xmlns:a16="http://schemas.microsoft.com/office/drawing/2014/main" id="{F80D4420-07CD-5345-FBAC-32213CFDA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000" y="715118"/>
            <a:ext cx="733473" cy="81976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4E2C7A8-E472-4F52-09D5-45451F940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2000" y="3976731"/>
            <a:ext cx="589473" cy="589473"/>
          </a:xfrm>
          <a:prstGeom prst="rect">
            <a:avLst/>
          </a:prstGeom>
        </p:spPr>
      </p:pic>
      <p:pic>
        <p:nvPicPr>
          <p:cNvPr id="26" name="Graphic 25" descr="Gears with solid fill">
            <a:extLst>
              <a:ext uri="{FF2B5EF4-FFF2-40B4-BE49-F238E27FC236}">
                <a16:creationId xmlns:a16="http://schemas.microsoft.com/office/drawing/2014/main" id="{3438E551-7629-CB0E-5142-CC3DB08330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3329" y="840382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7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/>
              <a:t>CI/CD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7E8804-5E8B-F831-57FC-7E545C8C6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00" y="1207578"/>
            <a:ext cx="4221487" cy="2261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98FE9C-B8EA-D0A5-5F9B-BDE8F02F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0" y="4214535"/>
            <a:ext cx="9450662" cy="16741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3D0891F-7300-1F3A-2755-DB12377D1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6000" y="725002"/>
            <a:ext cx="4008462" cy="2918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54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16878AA-F1A2-4A6C-AC03-22B4F5398D5A}"/>
              </a:ext>
            </a:extLst>
          </p:cNvPr>
          <p:cNvGrpSpPr/>
          <p:nvPr/>
        </p:nvGrpSpPr>
        <p:grpSpPr bwMode="gray">
          <a:xfrm>
            <a:off x="6240015" y="1484314"/>
            <a:ext cx="5951985" cy="3240366"/>
            <a:chOff x="7644381" y="1484312"/>
            <a:chExt cx="6515582" cy="5373688"/>
          </a:xfrm>
          <a:solidFill>
            <a:schemeClr val="tx2"/>
          </a:solidFill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D9950658-8B46-45FA-A291-2E77BE6F3C3A}"/>
                </a:ext>
              </a:extLst>
            </p:cNvPr>
            <p:cNvSpPr/>
            <p:nvPr/>
          </p:nvSpPr>
          <p:spPr bwMode="gray">
            <a:xfrm>
              <a:off x="7644381" y="1484312"/>
              <a:ext cx="1872655" cy="5373688"/>
            </a:xfrm>
            <a:custGeom>
              <a:avLst/>
              <a:gdLst>
                <a:gd name="connsiteX0" fmla="*/ 989654 w 1872655"/>
                <a:gd name="connsiteY0" fmla="*/ 0 h 5369960"/>
                <a:gd name="connsiteX1" fmla="*/ 1872655 w 1872655"/>
                <a:gd name="connsiteY1" fmla="*/ 0 h 5369960"/>
                <a:gd name="connsiteX2" fmla="*/ 1872655 w 1872655"/>
                <a:gd name="connsiteY2" fmla="*/ 5369960 h 5369960"/>
                <a:gd name="connsiteX3" fmla="*/ 0 w 1872655"/>
                <a:gd name="connsiteY3" fmla="*/ 5369960 h 5369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2655" h="5369960">
                  <a:moveTo>
                    <a:pt x="989654" y="0"/>
                  </a:moveTo>
                  <a:lnTo>
                    <a:pt x="1872655" y="0"/>
                  </a:lnTo>
                  <a:lnTo>
                    <a:pt x="1872655" y="5369960"/>
                  </a:lnTo>
                  <a:lnTo>
                    <a:pt x="0" y="5369960"/>
                  </a:lnTo>
                  <a:close/>
                </a:path>
              </a:pathLst>
            </a:cu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188000" tIns="72000" rIns="612000" bIns="72000" rtlCol="0" anchor="ctr">
              <a:noAutofit/>
            </a:bodyPr>
            <a:lstStyle/>
            <a:p>
              <a:pPr>
                <a:buClr>
                  <a:schemeClr val="bg1"/>
                </a:buClr>
              </a:pP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BCDA5A57-7DDB-4D44-A35F-96D3EA1BFE18}"/>
                </a:ext>
              </a:extLst>
            </p:cNvPr>
            <p:cNvSpPr/>
            <p:nvPr/>
          </p:nvSpPr>
          <p:spPr bwMode="gray">
            <a:xfrm>
              <a:off x="9171960" y="1484313"/>
              <a:ext cx="4988003" cy="5373687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591C563-CF03-4EDC-8D32-98323DAF0D88}"/>
              </a:ext>
            </a:extLst>
          </p:cNvPr>
          <p:cNvGrpSpPr/>
          <p:nvPr/>
        </p:nvGrpSpPr>
        <p:grpSpPr bwMode="gray">
          <a:xfrm>
            <a:off x="0" y="1484314"/>
            <a:ext cx="5088948" cy="3240686"/>
            <a:chOff x="150636" y="1484314"/>
            <a:chExt cx="4938312" cy="4752469"/>
          </a:xfrm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586740D3-5B4C-44E2-BFD6-864B62C086C0}"/>
                </a:ext>
              </a:extLst>
            </p:cNvPr>
            <p:cNvSpPr/>
            <p:nvPr/>
          </p:nvSpPr>
          <p:spPr bwMode="gray">
            <a:xfrm>
              <a:off x="3431704" y="1484314"/>
              <a:ext cx="1657244" cy="4752000"/>
            </a:xfrm>
            <a:custGeom>
              <a:avLst/>
              <a:gdLst>
                <a:gd name="connsiteX0" fmla="*/ 0 w 1874174"/>
                <a:gd name="connsiteY0" fmla="*/ 0 h 5372899"/>
                <a:gd name="connsiteX1" fmla="*/ 107336 w 1874174"/>
                <a:gd name="connsiteY1" fmla="*/ 0 h 5372899"/>
                <a:gd name="connsiteX2" fmla="*/ 1874174 w 1874174"/>
                <a:gd name="connsiteY2" fmla="*/ 0 h 5372899"/>
                <a:gd name="connsiteX3" fmla="*/ 895162 w 1874174"/>
                <a:gd name="connsiteY3" fmla="*/ 5372744 h 5372899"/>
                <a:gd name="connsiteX4" fmla="*/ 107336 w 1874174"/>
                <a:gd name="connsiteY4" fmla="*/ 5372899 h 5372899"/>
                <a:gd name="connsiteX5" fmla="*/ 0 w 1874174"/>
                <a:gd name="connsiteY5" fmla="*/ 5372899 h 5372899"/>
                <a:gd name="connsiteX0" fmla="*/ 0 w 1874174"/>
                <a:gd name="connsiteY0" fmla="*/ 0 h 5372899"/>
                <a:gd name="connsiteX1" fmla="*/ 107336 w 1874174"/>
                <a:gd name="connsiteY1" fmla="*/ 0 h 5372899"/>
                <a:gd name="connsiteX2" fmla="*/ 1874174 w 1874174"/>
                <a:gd name="connsiteY2" fmla="*/ 0 h 5372899"/>
                <a:gd name="connsiteX3" fmla="*/ 895162 w 1874174"/>
                <a:gd name="connsiteY3" fmla="*/ 5372744 h 5372899"/>
                <a:gd name="connsiteX4" fmla="*/ 107336 w 1874174"/>
                <a:gd name="connsiteY4" fmla="*/ 5372899 h 5372899"/>
                <a:gd name="connsiteX5" fmla="*/ 0 w 1874174"/>
                <a:gd name="connsiteY5" fmla="*/ 5372899 h 5372899"/>
                <a:gd name="connsiteX6" fmla="*/ 103409 w 1874174"/>
                <a:gd name="connsiteY6" fmla="*/ 103388 h 5372899"/>
                <a:gd name="connsiteX0" fmla="*/ 0 w 1874174"/>
                <a:gd name="connsiteY0" fmla="*/ 0 h 5372899"/>
                <a:gd name="connsiteX1" fmla="*/ 107336 w 1874174"/>
                <a:gd name="connsiteY1" fmla="*/ 0 h 5372899"/>
                <a:gd name="connsiteX2" fmla="*/ 1874174 w 1874174"/>
                <a:gd name="connsiteY2" fmla="*/ 0 h 5372899"/>
                <a:gd name="connsiteX3" fmla="*/ 895162 w 1874174"/>
                <a:gd name="connsiteY3" fmla="*/ 5372744 h 5372899"/>
                <a:gd name="connsiteX4" fmla="*/ 107336 w 1874174"/>
                <a:gd name="connsiteY4" fmla="*/ 5372899 h 5372899"/>
                <a:gd name="connsiteX5" fmla="*/ 0 w 1874174"/>
                <a:gd name="connsiteY5" fmla="*/ 5372899 h 537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174" h="5372899">
                  <a:moveTo>
                    <a:pt x="0" y="0"/>
                  </a:moveTo>
                  <a:lnTo>
                    <a:pt x="107336" y="0"/>
                  </a:lnTo>
                  <a:lnTo>
                    <a:pt x="1874174" y="0"/>
                  </a:lnTo>
                  <a:lnTo>
                    <a:pt x="895162" y="5372744"/>
                  </a:lnTo>
                  <a:lnTo>
                    <a:pt x="107336" y="5372899"/>
                  </a:lnTo>
                  <a:lnTo>
                    <a:pt x="0" y="5372899"/>
                  </a:lnTo>
                </a:path>
              </a:pathLst>
            </a:custGeom>
            <a:noFill/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72000" tIns="72000" rIns="72000" bIns="72000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D1CF25C7-0134-426C-86F7-CD19CC891611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50636" y="1484784"/>
              <a:ext cx="328106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FEDBDE-228D-43C5-8D04-EC06DFFA7099}"/>
                </a:ext>
              </a:extLst>
            </p:cNvPr>
            <p:cNvCxnSpPr>
              <a:cxnSpLocks/>
            </p:cNvCxnSpPr>
            <p:nvPr/>
          </p:nvCxnSpPr>
          <p:spPr bwMode="gray">
            <a:xfrm flipH="1">
              <a:off x="150636" y="6236783"/>
              <a:ext cx="328106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el 5">
            <a:extLst>
              <a:ext uri="{FF2B5EF4-FFF2-40B4-BE49-F238E27FC236}">
                <a16:creationId xmlns:a16="http://schemas.microsoft.com/office/drawing/2014/main" id="{7D106D66-7481-48E4-BF36-24D57E230910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Pros/Cons</a:t>
            </a:r>
            <a:endParaRPr lang="en-US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045071-FADF-45E6-9F10-0BF0922ECDEB}"/>
              </a:ext>
            </a:extLst>
          </p:cNvPr>
          <p:cNvSpPr txBox="1">
            <a:spLocks/>
          </p:cNvSpPr>
          <p:nvPr/>
        </p:nvSpPr>
        <p:spPr bwMode="gray">
          <a:xfrm>
            <a:off x="7248114" y="1484783"/>
            <a:ext cx="4463886" cy="2952216"/>
          </a:xfrm>
          <a:prstGeom prst="rect">
            <a:avLst/>
          </a:prstGeom>
          <a:noFill/>
          <a:ln w="12700">
            <a:noFill/>
          </a:ln>
        </p:spPr>
        <p:txBody>
          <a:bodyPr wrap="square" lIns="216000" tIns="216000" rIns="0" bIns="216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Cons</a:t>
            </a:r>
          </a:p>
          <a:p>
            <a:pPr lvl="2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Documentation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maturity</a:t>
            </a:r>
            <a:endParaRPr lang="en-US" dirty="0">
              <a:solidFill>
                <a:schemeClr val="bg1"/>
              </a:solidFill>
            </a:endParaRPr>
          </a:p>
          <a:p>
            <a:pPr lvl="2"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Smaller ecosystem</a:t>
            </a:r>
          </a:p>
          <a:p>
            <a:pPr lvl="2">
              <a:buClr>
                <a:schemeClr val="bg1"/>
              </a:buClr>
            </a:pPr>
            <a:r>
              <a:rPr lang="hr-HR" dirty="0">
                <a:solidFill>
                  <a:schemeClr val="bg1"/>
                </a:solidFill>
              </a:rPr>
              <a:t>Core </a:t>
            </a:r>
            <a:r>
              <a:rPr lang="hr-HR" dirty="0" err="1">
                <a:solidFill>
                  <a:schemeClr val="bg1"/>
                </a:solidFill>
              </a:rPr>
              <a:t>team</a:t>
            </a:r>
            <a:r>
              <a:rPr lang="hr-HR" dirty="0">
                <a:solidFill>
                  <a:schemeClr val="bg1"/>
                </a:solidFill>
              </a:rPr>
              <a:t> d</a:t>
            </a:r>
            <a:r>
              <a:rPr lang="en-US" dirty="0" err="1">
                <a:solidFill>
                  <a:schemeClr val="bg1"/>
                </a:solidFill>
              </a:rPr>
              <a:t>esign</a:t>
            </a:r>
            <a:r>
              <a:rPr lang="en-US" dirty="0">
                <a:solidFill>
                  <a:schemeClr val="bg1"/>
                </a:solidFill>
              </a:rPr>
              <a:t> decisions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BF1377B-9002-4157-B8CF-73B3E526355E}"/>
              </a:ext>
            </a:extLst>
          </p:cNvPr>
          <p:cNvSpPr txBox="1">
            <a:spLocks/>
          </p:cNvSpPr>
          <p:nvPr/>
        </p:nvSpPr>
        <p:spPr bwMode="gray">
          <a:xfrm>
            <a:off x="480000" y="1484783"/>
            <a:ext cx="3600400" cy="2952216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216000" rIns="216000" bIns="21600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Pros</a:t>
            </a:r>
          </a:p>
          <a:p>
            <a:pPr lvl="2"/>
            <a:r>
              <a:rPr lang="en-US" dirty="0"/>
              <a:t>Simpler</a:t>
            </a:r>
          </a:p>
          <a:p>
            <a:pPr lvl="2"/>
            <a:r>
              <a:rPr lang="en-US" dirty="0"/>
              <a:t>Learning curve</a:t>
            </a:r>
          </a:p>
          <a:p>
            <a:pPr lvl="2"/>
            <a:r>
              <a:rPr lang="en-US" dirty="0"/>
              <a:t>Effective</a:t>
            </a:r>
          </a:p>
          <a:p>
            <a:pPr lvl="2"/>
            <a:r>
              <a:rPr lang="hr-HR" dirty="0" err="1"/>
              <a:t>Lightweight</a:t>
            </a:r>
            <a:r>
              <a:rPr lang="hr-HR" dirty="0"/>
              <a:t> (</a:t>
            </a:r>
            <a:r>
              <a:rPr lang="hr-HR" dirty="0" err="1"/>
              <a:t>up</a:t>
            </a:r>
            <a:r>
              <a:rPr lang="hr-HR" dirty="0"/>
              <a:t> to 40% </a:t>
            </a:r>
            <a:r>
              <a:rPr lang="hr-HR" dirty="0" err="1"/>
              <a:t>smaller</a:t>
            </a:r>
            <a:r>
              <a:rPr lang="hr-HR" dirty="0"/>
              <a:t> </a:t>
            </a:r>
            <a:r>
              <a:rPr lang="hr-HR" dirty="0" err="1"/>
              <a:t>memory</a:t>
            </a:r>
            <a:r>
              <a:rPr lang="hr-HR" dirty="0"/>
              <a:t> </a:t>
            </a:r>
            <a:r>
              <a:rPr lang="hr-HR" dirty="0" err="1"/>
              <a:t>consumption</a:t>
            </a:r>
            <a:r>
              <a:rPr lang="hr-HR" dirty="0"/>
              <a:t>)</a:t>
            </a:r>
          </a:p>
          <a:p>
            <a:pPr lvl="2"/>
            <a:r>
              <a:rPr lang="hr-HR" dirty="0"/>
              <a:t>No </a:t>
            </a:r>
            <a:r>
              <a:rPr lang="hr-HR" dirty="0" err="1"/>
              <a:t>autoconfiguration</a:t>
            </a:r>
            <a:endParaRPr lang="en-US" dirty="0"/>
          </a:p>
        </p:txBody>
      </p:sp>
      <p:sp>
        <p:nvSpPr>
          <p:cNvPr id="26" name="Freeform 16">
            <a:extLst>
              <a:ext uri="{FF2B5EF4-FFF2-40B4-BE49-F238E27FC236}">
                <a16:creationId xmlns:a16="http://schemas.microsoft.com/office/drawing/2014/main" id="{508673D9-198F-46C2-BCED-1F458BA8D697}"/>
              </a:ext>
            </a:extLst>
          </p:cNvPr>
          <p:cNvSpPr>
            <a:spLocks noEditPoints="1"/>
          </p:cNvSpPr>
          <p:nvPr>
            <p:custDataLst>
              <p:tags r:id="rId1"/>
            </p:custDataLst>
          </p:nvPr>
        </p:nvSpPr>
        <p:spPr bwMode="gray">
          <a:xfrm>
            <a:off x="5231467" y="2600891"/>
            <a:ext cx="836498" cy="720000"/>
          </a:xfrm>
          <a:custGeom>
            <a:avLst/>
            <a:gdLst>
              <a:gd name="T0" fmla="*/ 2471 w 3064"/>
              <a:gd name="T1" fmla="*/ 768 h 2637"/>
              <a:gd name="T2" fmla="*/ 594 w 3064"/>
              <a:gd name="T3" fmla="*/ 245 h 2637"/>
              <a:gd name="T4" fmla="*/ 2476 w 3064"/>
              <a:gd name="T5" fmla="*/ 538 h 2637"/>
              <a:gd name="T6" fmla="*/ 2514 w 3064"/>
              <a:gd name="T7" fmla="*/ 588 h 2637"/>
              <a:gd name="T8" fmla="*/ 2534 w 3064"/>
              <a:gd name="T9" fmla="*/ 633 h 2637"/>
              <a:gd name="T10" fmla="*/ 2581 w 3064"/>
              <a:gd name="T11" fmla="*/ 740 h 2637"/>
              <a:gd name="T12" fmla="*/ 2652 w 3064"/>
              <a:gd name="T13" fmla="*/ 902 h 2637"/>
              <a:gd name="T14" fmla="*/ 2738 w 3064"/>
              <a:gd name="T15" fmla="*/ 1099 h 2637"/>
              <a:gd name="T16" fmla="*/ 2831 w 3064"/>
              <a:gd name="T17" fmla="*/ 1310 h 2637"/>
              <a:gd name="T18" fmla="*/ 2919 w 3064"/>
              <a:gd name="T19" fmla="*/ 1513 h 2637"/>
              <a:gd name="T20" fmla="*/ 2993 w 3064"/>
              <a:gd name="T21" fmla="*/ 1686 h 2637"/>
              <a:gd name="T22" fmla="*/ 3045 w 3064"/>
              <a:gd name="T23" fmla="*/ 1808 h 2637"/>
              <a:gd name="T24" fmla="*/ 3064 w 3064"/>
              <a:gd name="T25" fmla="*/ 1860 h 2637"/>
              <a:gd name="T26" fmla="*/ 3009 w 3064"/>
              <a:gd name="T27" fmla="*/ 2028 h 2637"/>
              <a:gd name="T28" fmla="*/ 2866 w 3064"/>
              <a:gd name="T29" fmla="*/ 2155 h 2637"/>
              <a:gd name="T30" fmla="*/ 2658 w 3064"/>
              <a:gd name="T31" fmla="*/ 2230 h 2637"/>
              <a:gd name="T32" fmla="*/ 2406 w 3064"/>
              <a:gd name="T33" fmla="*/ 2246 h 2637"/>
              <a:gd name="T34" fmla="*/ 2173 w 3064"/>
              <a:gd name="T35" fmla="*/ 2200 h 2637"/>
              <a:gd name="T36" fmla="*/ 1996 w 3064"/>
              <a:gd name="T37" fmla="*/ 2099 h 2637"/>
              <a:gd name="T38" fmla="*/ 1894 w 3064"/>
              <a:gd name="T39" fmla="*/ 1951 h 2637"/>
              <a:gd name="T40" fmla="*/ 1883 w 3064"/>
              <a:gd name="T41" fmla="*/ 1847 h 2637"/>
              <a:gd name="T42" fmla="*/ 1920 w 3064"/>
              <a:gd name="T43" fmla="*/ 1759 h 2637"/>
              <a:gd name="T44" fmla="*/ 1982 w 3064"/>
              <a:gd name="T45" fmla="*/ 1611 h 2637"/>
              <a:gd name="T46" fmla="*/ 2063 w 3064"/>
              <a:gd name="T47" fmla="*/ 1425 h 2637"/>
              <a:gd name="T48" fmla="*/ 2150 w 3064"/>
              <a:gd name="T49" fmla="*/ 1222 h 2637"/>
              <a:gd name="T50" fmla="*/ 2236 w 3064"/>
              <a:gd name="T51" fmla="*/ 1024 h 2637"/>
              <a:gd name="T52" fmla="*/ 2311 w 3064"/>
              <a:gd name="T53" fmla="*/ 854 h 2637"/>
              <a:gd name="T54" fmla="*/ 2364 w 3064"/>
              <a:gd name="T55" fmla="*/ 734 h 2637"/>
              <a:gd name="T56" fmla="*/ 2386 w 3064"/>
              <a:gd name="T57" fmla="*/ 683 h 2637"/>
              <a:gd name="T58" fmla="*/ 1968 w 3064"/>
              <a:gd name="T59" fmla="*/ 2543 h 2637"/>
              <a:gd name="T60" fmla="*/ 1998 w 3064"/>
              <a:gd name="T61" fmla="*/ 2610 h 2637"/>
              <a:gd name="T62" fmla="*/ 1931 w 3064"/>
              <a:gd name="T63" fmla="*/ 2637 h 2637"/>
              <a:gd name="T64" fmla="*/ 1100 w 3064"/>
              <a:gd name="T65" fmla="*/ 2623 h 2637"/>
              <a:gd name="T66" fmla="*/ 1092 w 3064"/>
              <a:gd name="T67" fmla="*/ 2574 h 2637"/>
              <a:gd name="T68" fmla="*/ 1451 w 3064"/>
              <a:gd name="T69" fmla="*/ 2261 h 2637"/>
              <a:gd name="T70" fmla="*/ 698 w 3064"/>
              <a:gd name="T71" fmla="*/ 206 h 2637"/>
              <a:gd name="T72" fmla="*/ 739 w 3064"/>
              <a:gd name="T73" fmla="*/ 298 h 2637"/>
              <a:gd name="T74" fmla="*/ 806 w 3064"/>
              <a:gd name="T75" fmla="*/ 453 h 2637"/>
              <a:gd name="T76" fmla="*/ 889 w 3064"/>
              <a:gd name="T77" fmla="*/ 645 h 2637"/>
              <a:gd name="T78" fmla="*/ 978 w 3064"/>
              <a:gd name="T79" fmla="*/ 852 h 2637"/>
              <a:gd name="T80" fmla="*/ 1063 w 3064"/>
              <a:gd name="T81" fmla="*/ 1051 h 2637"/>
              <a:gd name="T82" fmla="*/ 1133 w 3064"/>
              <a:gd name="T83" fmla="*/ 1217 h 2637"/>
              <a:gd name="T84" fmla="*/ 1177 w 3064"/>
              <a:gd name="T85" fmla="*/ 1327 h 2637"/>
              <a:gd name="T86" fmla="*/ 1183 w 3064"/>
              <a:gd name="T87" fmla="*/ 1406 h 2637"/>
              <a:gd name="T88" fmla="*/ 1102 w 3064"/>
              <a:gd name="T89" fmla="*/ 1562 h 2637"/>
              <a:gd name="T90" fmla="*/ 941 w 3064"/>
              <a:gd name="T91" fmla="*/ 1675 h 2637"/>
              <a:gd name="T92" fmla="*/ 720 w 3064"/>
              <a:gd name="T93" fmla="*/ 1737 h 2637"/>
              <a:gd name="T94" fmla="*/ 466 w 3064"/>
              <a:gd name="T95" fmla="*/ 1737 h 2637"/>
              <a:gd name="T96" fmla="*/ 245 w 3064"/>
              <a:gd name="T97" fmla="*/ 1675 h 2637"/>
              <a:gd name="T98" fmla="*/ 84 w 3064"/>
              <a:gd name="T99" fmla="*/ 1560 h 2637"/>
              <a:gd name="T100" fmla="*/ 4 w 3064"/>
              <a:gd name="T101" fmla="*/ 1401 h 2637"/>
              <a:gd name="T102" fmla="*/ 11 w 3064"/>
              <a:gd name="T103" fmla="*/ 1324 h 2637"/>
              <a:gd name="T104" fmla="*/ 56 w 3064"/>
              <a:gd name="T105" fmla="*/ 1215 h 2637"/>
              <a:gd name="T106" fmla="*/ 127 w 3064"/>
              <a:gd name="T107" fmla="*/ 1047 h 2637"/>
              <a:gd name="T108" fmla="*/ 213 w 3064"/>
              <a:gd name="T109" fmla="*/ 844 h 2637"/>
              <a:gd name="T110" fmla="*/ 306 w 3064"/>
              <a:gd name="T111" fmla="*/ 628 h 2637"/>
              <a:gd name="T112" fmla="*/ 396 w 3064"/>
              <a:gd name="T113" fmla="*/ 420 h 2637"/>
              <a:gd name="T114" fmla="*/ 473 w 3064"/>
              <a:gd name="T115" fmla="*/ 241 h 2637"/>
              <a:gd name="T116" fmla="*/ 528 w 3064"/>
              <a:gd name="T117" fmla="*/ 114 h 2637"/>
              <a:gd name="T118" fmla="*/ 551 w 3064"/>
              <a:gd name="T119" fmla="*/ 61 h 2637"/>
              <a:gd name="T120" fmla="*/ 612 w 3064"/>
              <a:gd name="T121" fmla="*/ 3 h 26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064" h="2637">
                <a:moveTo>
                  <a:pt x="2471" y="768"/>
                </a:moveTo>
                <a:lnTo>
                  <a:pt x="1998" y="1853"/>
                </a:lnTo>
                <a:lnTo>
                  <a:pt x="2946" y="1853"/>
                </a:lnTo>
                <a:lnTo>
                  <a:pt x="2471" y="768"/>
                </a:lnTo>
                <a:close/>
                <a:moveTo>
                  <a:pt x="594" y="245"/>
                </a:moveTo>
                <a:lnTo>
                  <a:pt x="118" y="1348"/>
                </a:lnTo>
                <a:lnTo>
                  <a:pt x="1070" y="1348"/>
                </a:lnTo>
                <a:lnTo>
                  <a:pt x="594" y="245"/>
                </a:lnTo>
                <a:close/>
                <a:moveTo>
                  <a:pt x="633" y="0"/>
                </a:moveTo>
                <a:lnTo>
                  <a:pt x="655" y="4"/>
                </a:lnTo>
                <a:lnTo>
                  <a:pt x="2460" y="531"/>
                </a:lnTo>
                <a:lnTo>
                  <a:pt x="2476" y="538"/>
                </a:lnTo>
                <a:lnTo>
                  <a:pt x="2489" y="548"/>
                </a:lnTo>
                <a:lnTo>
                  <a:pt x="2499" y="560"/>
                </a:lnTo>
                <a:lnTo>
                  <a:pt x="2508" y="574"/>
                </a:lnTo>
                <a:lnTo>
                  <a:pt x="2514" y="588"/>
                </a:lnTo>
                <a:lnTo>
                  <a:pt x="2521" y="603"/>
                </a:lnTo>
                <a:lnTo>
                  <a:pt x="2522" y="607"/>
                </a:lnTo>
                <a:lnTo>
                  <a:pt x="2528" y="617"/>
                </a:lnTo>
                <a:lnTo>
                  <a:pt x="2534" y="633"/>
                </a:lnTo>
                <a:lnTo>
                  <a:pt x="2543" y="653"/>
                </a:lnTo>
                <a:lnTo>
                  <a:pt x="2554" y="678"/>
                </a:lnTo>
                <a:lnTo>
                  <a:pt x="2566" y="706"/>
                </a:lnTo>
                <a:lnTo>
                  <a:pt x="2581" y="740"/>
                </a:lnTo>
                <a:lnTo>
                  <a:pt x="2597" y="776"/>
                </a:lnTo>
                <a:lnTo>
                  <a:pt x="2614" y="816"/>
                </a:lnTo>
                <a:lnTo>
                  <a:pt x="2632" y="858"/>
                </a:lnTo>
                <a:lnTo>
                  <a:pt x="2652" y="902"/>
                </a:lnTo>
                <a:lnTo>
                  <a:pt x="2673" y="949"/>
                </a:lnTo>
                <a:lnTo>
                  <a:pt x="2694" y="998"/>
                </a:lnTo>
                <a:lnTo>
                  <a:pt x="2716" y="1048"/>
                </a:lnTo>
                <a:lnTo>
                  <a:pt x="2738" y="1099"/>
                </a:lnTo>
                <a:lnTo>
                  <a:pt x="2761" y="1151"/>
                </a:lnTo>
                <a:lnTo>
                  <a:pt x="2785" y="1204"/>
                </a:lnTo>
                <a:lnTo>
                  <a:pt x="2808" y="1257"/>
                </a:lnTo>
                <a:lnTo>
                  <a:pt x="2831" y="1310"/>
                </a:lnTo>
                <a:lnTo>
                  <a:pt x="2853" y="1362"/>
                </a:lnTo>
                <a:lnTo>
                  <a:pt x="2876" y="1414"/>
                </a:lnTo>
                <a:lnTo>
                  <a:pt x="2897" y="1463"/>
                </a:lnTo>
                <a:lnTo>
                  <a:pt x="2919" y="1513"/>
                </a:lnTo>
                <a:lnTo>
                  <a:pt x="2939" y="1559"/>
                </a:lnTo>
                <a:lnTo>
                  <a:pt x="2958" y="1604"/>
                </a:lnTo>
                <a:lnTo>
                  <a:pt x="2977" y="1646"/>
                </a:lnTo>
                <a:lnTo>
                  <a:pt x="2993" y="1686"/>
                </a:lnTo>
                <a:lnTo>
                  <a:pt x="3009" y="1722"/>
                </a:lnTo>
                <a:lnTo>
                  <a:pt x="3023" y="1755"/>
                </a:lnTo>
                <a:lnTo>
                  <a:pt x="3035" y="1784"/>
                </a:lnTo>
                <a:lnTo>
                  <a:pt x="3045" y="1808"/>
                </a:lnTo>
                <a:lnTo>
                  <a:pt x="3053" y="1829"/>
                </a:lnTo>
                <a:lnTo>
                  <a:pt x="3059" y="1845"/>
                </a:lnTo>
                <a:lnTo>
                  <a:pt x="3063" y="1855"/>
                </a:lnTo>
                <a:lnTo>
                  <a:pt x="3064" y="1860"/>
                </a:lnTo>
                <a:lnTo>
                  <a:pt x="3059" y="1906"/>
                </a:lnTo>
                <a:lnTo>
                  <a:pt x="3048" y="1949"/>
                </a:lnTo>
                <a:lnTo>
                  <a:pt x="3032" y="1989"/>
                </a:lnTo>
                <a:lnTo>
                  <a:pt x="3009" y="2028"/>
                </a:lnTo>
                <a:lnTo>
                  <a:pt x="2980" y="2064"/>
                </a:lnTo>
                <a:lnTo>
                  <a:pt x="2947" y="2097"/>
                </a:lnTo>
                <a:lnTo>
                  <a:pt x="2909" y="2127"/>
                </a:lnTo>
                <a:lnTo>
                  <a:pt x="2866" y="2155"/>
                </a:lnTo>
                <a:lnTo>
                  <a:pt x="2820" y="2179"/>
                </a:lnTo>
                <a:lnTo>
                  <a:pt x="2769" y="2199"/>
                </a:lnTo>
                <a:lnTo>
                  <a:pt x="2715" y="2217"/>
                </a:lnTo>
                <a:lnTo>
                  <a:pt x="2658" y="2230"/>
                </a:lnTo>
                <a:lnTo>
                  <a:pt x="2598" y="2240"/>
                </a:lnTo>
                <a:lnTo>
                  <a:pt x="2535" y="2246"/>
                </a:lnTo>
                <a:lnTo>
                  <a:pt x="2471" y="2249"/>
                </a:lnTo>
                <a:lnTo>
                  <a:pt x="2406" y="2246"/>
                </a:lnTo>
                <a:lnTo>
                  <a:pt x="2344" y="2241"/>
                </a:lnTo>
                <a:lnTo>
                  <a:pt x="2285" y="2231"/>
                </a:lnTo>
                <a:lnTo>
                  <a:pt x="2227" y="2217"/>
                </a:lnTo>
                <a:lnTo>
                  <a:pt x="2173" y="2200"/>
                </a:lnTo>
                <a:lnTo>
                  <a:pt x="2124" y="2179"/>
                </a:lnTo>
                <a:lnTo>
                  <a:pt x="2077" y="2155"/>
                </a:lnTo>
                <a:lnTo>
                  <a:pt x="2034" y="2128"/>
                </a:lnTo>
                <a:lnTo>
                  <a:pt x="1996" y="2099"/>
                </a:lnTo>
                <a:lnTo>
                  <a:pt x="1963" y="2065"/>
                </a:lnTo>
                <a:lnTo>
                  <a:pt x="1935" y="2029"/>
                </a:lnTo>
                <a:lnTo>
                  <a:pt x="1912" y="1992"/>
                </a:lnTo>
                <a:lnTo>
                  <a:pt x="1894" y="1951"/>
                </a:lnTo>
                <a:lnTo>
                  <a:pt x="1883" y="1908"/>
                </a:lnTo>
                <a:lnTo>
                  <a:pt x="1879" y="1862"/>
                </a:lnTo>
                <a:lnTo>
                  <a:pt x="1880" y="1858"/>
                </a:lnTo>
                <a:lnTo>
                  <a:pt x="1883" y="1847"/>
                </a:lnTo>
                <a:lnTo>
                  <a:pt x="1890" y="1833"/>
                </a:lnTo>
                <a:lnTo>
                  <a:pt x="1898" y="1812"/>
                </a:lnTo>
                <a:lnTo>
                  <a:pt x="1907" y="1787"/>
                </a:lnTo>
                <a:lnTo>
                  <a:pt x="1920" y="1759"/>
                </a:lnTo>
                <a:lnTo>
                  <a:pt x="1933" y="1727"/>
                </a:lnTo>
                <a:lnTo>
                  <a:pt x="1948" y="1690"/>
                </a:lnTo>
                <a:lnTo>
                  <a:pt x="1965" y="1652"/>
                </a:lnTo>
                <a:lnTo>
                  <a:pt x="1982" y="1611"/>
                </a:lnTo>
                <a:lnTo>
                  <a:pt x="2001" y="1567"/>
                </a:lnTo>
                <a:lnTo>
                  <a:pt x="2021" y="1521"/>
                </a:lnTo>
                <a:lnTo>
                  <a:pt x="2041" y="1473"/>
                </a:lnTo>
                <a:lnTo>
                  <a:pt x="2063" y="1425"/>
                </a:lnTo>
                <a:lnTo>
                  <a:pt x="2084" y="1374"/>
                </a:lnTo>
                <a:lnTo>
                  <a:pt x="2106" y="1323"/>
                </a:lnTo>
                <a:lnTo>
                  <a:pt x="2128" y="1272"/>
                </a:lnTo>
                <a:lnTo>
                  <a:pt x="2150" y="1222"/>
                </a:lnTo>
                <a:lnTo>
                  <a:pt x="2172" y="1171"/>
                </a:lnTo>
                <a:lnTo>
                  <a:pt x="2194" y="1121"/>
                </a:lnTo>
                <a:lnTo>
                  <a:pt x="2215" y="1072"/>
                </a:lnTo>
                <a:lnTo>
                  <a:pt x="2236" y="1024"/>
                </a:lnTo>
                <a:lnTo>
                  <a:pt x="2256" y="979"/>
                </a:lnTo>
                <a:lnTo>
                  <a:pt x="2276" y="935"/>
                </a:lnTo>
                <a:lnTo>
                  <a:pt x="2294" y="893"/>
                </a:lnTo>
                <a:lnTo>
                  <a:pt x="2311" y="854"/>
                </a:lnTo>
                <a:lnTo>
                  <a:pt x="2327" y="819"/>
                </a:lnTo>
                <a:lnTo>
                  <a:pt x="2341" y="787"/>
                </a:lnTo>
                <a:lnTo>
                  <a:pt x="2353" y="758"/>
                </a:lnTo>
                <a:lnTo>
                  <a:pt x="2364" y="734"/>
                </a:lnTo>
                <a:lnTo>
                  <a:pt x="2373" y="714"/>
                </a:lnTo>
                <a:lnTo>
                  <a:pt x="2380" y="699"/>
                </a:lnTo>
                <a:lnTo>
                  <a:pt x="2384" y="689"/>
                </a:lnTo>
                <a:lnTo>
                  <a:pt x="2386" y="683"/>
                </a:lnTo>
                <a:lnTo>
                  <a:pt x="1618" y="459"/>
                </a:lnTo>
                <a:lnTo>
                  <a:pt x="1618" y="2261"/>
                </a:lnTo>
                <a:lnTo>
                  <a:pt x="1619" y="2261"/>
                </a:lnTo>
                <a:lnTo>
                  <a:pt x="1968" y="2543"/>
                </a:lnTo>
                <a:lnTo>
                  <a:pt x="1986" y="2563"/>
                </a:lnTo>
                <a:lnTo>
                  <a:pt x="1996" y="2582"/>
                </a:lnTo>
                <a:lnTo>
                  <a:pt x="2000" y="2597"/>
                </a:lnTo>
                <a:lnTo>
                  <a:pt x="1998" y="2610"/>
                </a:lnTo>
                <a:lnTo>
                  <a:pt x="1990" y="2621"/>
                </a:lnTo>
                <a:lnTo>
                  <a:pt x="1976" y="2630"/>
                </a:lnTo>
                <a:lnTo>
                  <a:pt x="1956" y="2635"/>
                </a:lnTo>
                <a:lnTo>
                  <a:pt x="1931" y="2637"/>
                </a:lnTo>
                <a:lnTo>
                  <a:pt x="1156" y="2637"/>
                </a:lnTo>
                <a:lnTo>
                  <a:pt x="1133" y="2635"/>
                </a:lnTo>
                <a:lnTo>
                  <a:pt x="1114" y="2630"/>
                </a:lnTo>
                <a:lnTo>
                  <a:pt x="1100" y="2623"/>
                </a:lnTo>
                <a:lnTo>
                  <a:pt x="1091" y="2613"/>
                </a:lnTo>
                <a:lnTo>
                  <a:pt x="1087" y="2602"/>
                </a:lnTo>
                <a:lnTo>
                  <a:pt x="1087" y="2588"/>
                </a:lnTo>
                <a:lnTo>
                  <a:pt x="1092" y="2574"/>
                </a:lnTo>
                <a:lnTo>
                  <a:pt x="1102" y="2559"/>
                </a:lnTo>
                <a:lnTo>
                  <a:pt x="1119" y="2543"/>
                </a:lnTo>
                <a:lnTo>
                  <a:pt x="1448" y="2261"/>
                </a:lnTo>
                <a:lnTo>
                  <a:pt x="1451" y="2261"/>
                </a:lnTo>
                <a:lnTo>
                  <a:pt x="1451" y="411"/>
                </a:lnTo>
                <a:lnTo>
                  <a:pt x="692" y="189"/>
                </a:lnTo>
                <a:lnTo>
                  <a:pt x="694" y="195"/>
                </a:lnTo>
                <a:lnTo>
                  <a:pt x="698" y="206"/>
                </a:lnTo>
                <a:lnTo>
                  <a:pt x="706" y="221"/>
                </a:lnTo>
                <a:lnTo>
                  <a:pt x="715" y="243"/>
                </a:lnTo>
                <a:lnTo>
                  <a:pt x="726" y="269"/>
                </a:lnTo>
                <a:lnTo>
                  <a:pt x="739" y="298"/>
                </a:lnTo>
                <a:lnTo>
                  <a:pt x="753" y="332"/>
                </a:lnTo>
                <a:lnTo>
                  <a:pt x="770" y="369"/>
                </a:lnTo>
                <a:lnTo>
                  <a:pt x="788" y="410"/>
                </a:lnTo>
                <a:lnTo>
                  <a:pt x="806" y="453"/>
                </a:lnTo>
                <a:lnTo>
                  <a:pt x="826" y="498"/>
                </a:lnTo>
                <a:lnTo>
                  <a:pt x="846" y="545"/>
                </a:lnTo>
                <a:lnTo>
                  <a:pt x="868" y="595"/>
                </a:lnTo>
                <a:lnTo>
                  <a:pt x="889" y="645"/>
                </a:lnTo>
                <a:lnTo>
                  <a:pt x="911" y="697"/>
                </a:lnTo>
                <a:lnTo>
                  <a:pt x="934" y="748"/>
                </a:lnTo>
                <a:lnTo>
                  <a:pt x="956" y="800"/>
                </a:lnTo>
                <a:lnTo>
                  <a:pt x="978" y="852"/>
                </a:lnTo>
                <a:lnTo>
                  <a:pt x="1000" y="903"/>
                </a:lnTo>
                <a:lnTo>
                  <a:pt x="1021" y="954"/>
                </a:lnTo>
                <a:lnTo>
                  <a:pt x="1042" y="1003"/>
                </a:lnTo>
                <a:lnTo>
                  <a:pt x="1063" y="1051"/>
                </a:lnTo>
                <a:lnTo>
                  <a:pt x="1082" y="1096"/>
                </a:lnTo>
                <a:lnTo>
                  <a:pt x="1100" y="1139"/>
                </a:lnTo>
                <a:lnTo>
                  <a:pt x="1117" y="1180"/>
                </a:lnTo>
                <a:lnTo>
                  <a:pt x="1133" y="1217"/>
                </a:lnTo>
                <a:lnTo>
                  <a:pt x="1146" y="1250"/>
                </a:lnTo>
                <a:lnTo>
                  <a:pt x="1158" y="1281"/>
                </a:lnTo>
                <a:lnTo>
                  <a:pt x="1168" y="1307"/>
                </a:lnTo>
                <a:lnTo>
                  <a:pt x="1177" y="1327"/>
                </a:lnTo>
                <a:lnTo>
                  <a:pt x="1183" y="1344"/>
                </a:lnTo>
                <a:lnTo>
                  <a:pt x="1186" y="1355"/>
                </a:lnTo>
                <a:lnTo>
                  <a:pt x="1187" y="1361"/>
                </a:lnTo>
                <a:lnTo>
                  <a:pt x="1183" y="1406"/>
                </a:lnTo>
                <a:lnTo>
                  <a:pt x="1170" y="1449"/>
                </a:lnTo>
                <a:lnTo>
                  <a:pt x="1154" y="1489"/>
                </a:lnTo>
                <a:lnTo>
                  <a:pt x="1131" y="1527"/>
                </a:lnTo>
                <a:lnTo>
                  <a:pt x="1102" y="1562"/>
                </a:lnTo>
                <a:lnTo>
                  <a:pt x="1068" y="1594"/>
                </a:lnTo>
                <a:lnTo>
                  <a:pt x="1030" y="1625"/>
                </a:lnTo>
                <a:lnTo>
                  <a:pt x="987" y="1652"/>
                </a:lnTo>
                <a:lnTo>
                  <a:pt x="941" y="1675"/>
                </a:lnTo>
                <a:lnTo>
                  <a:pt x="890" y="1696"/>
                </a:lnTo>
                <a:lnTo>
                  <a:pt x="836" y="1712"/>
                </a:lnTo>
                <a:lnTo>
                  <a:pt x="780" y="1727"/>
                </a:lnTo>
                <a:lnTo>
                  <a:pt x="720" y="1737"/>
                </a:lnTo>
                <a:lnTo>
                  <a:pt x="658" y="1742"/>
                </a:lnTo>
                <a:lnTo>
                  <a:pt x="593" y="1744"/>
                </a:lnTo>
                <a:lnTo>
                  <a:pt x="529" y="1742"/>
                </a:lnTo>
                <a:lnTo>
                  <a:pt x="466" y="1737"/>
                </a:lnTo>
                <a:lnTo>
                  <a:pt x="407" y="1727"/>
                </a:lnTo>
                <a:lnTo>
                  <a:pt x="349" y="1712"/>
                </a:lnTo>
                <a:lnTo>
                  <a:pt x="295" y="1695"/>
                </a:lnTo>
                <a:lnTo>
                  <a:pt x="245" y="1675"/>
                </a:lnTo>
                <a:lnTo>
                  <a:pt x="198" y="1651"/>
                </a:lnTo>
                <a:lnTo>
                  <a:pt x="155" y="1623"/>
                </a:lnTo>
                <a:lnTo>
                  <a:pt x="117" y="1593"/>
                </a:lnTo>
                <a:lnTo>
                  <a:pt x="84" y="1560"/>
                </a:lnTo>
                <a:lnTo>
                  <a:pt x="55" y="1524"/>
                </a:lnTo>
                <a:lnTo>
                  <a:pt x="33" y="1485"/>
                </a:lnTo>
                <a:lnTo>
                  <a:pt x="15" y="1444"/>
                </a:lnTo>
                <a:lnTo>
                  <a:pt x="4" y="1401"/>
                </a:lnTo>
                <a:lnTo>
                  <a:pt x="0" y="1356"/>
                </a:lnTo>
                <a:lnTo>
                  <a:pt x="1" y="1351"/>
                </a:lnTo>
                <a:lnTo>
                  <a:pt x="5" y="1341"/>
                </a:lnTo>
                <a:lnTo>
                  <a:pt x="11" y="1324"/>
                </a:lnTo>
                <a:lnTo>
                  <a:pt x="20" y="1303"/>
                </a:lnTo>
                <a:lnTo>
                  <a:pt x="30" y="1278"/>
                </a:lnTo>
                <a:lnTo>
                  <a:pt x="42" y="1248"/>
                </a:lnTo>
                <a:lnTo>
                  <a:pt x="56" y="1215"/>
                </a:lnTo>
                <a:lnTo>
                  <a:pt x="71" y="1177"/>
                </a:lnTo>
                <a:lnTo>
                  <a:pt x="88" y="1137"/>
                </a:lnTo>
                <a:lnTo>
                  <a:pt x="107" y="1094"/>
                </a:lnTo>
                <a:lnTo>
                  <a:pt x="127" y="1047"/>
                </a:lnTo>
                <a:lnTo>
                  <a:pt x="146" y="999"/>
                </a:lnTo>
                <a:lnTo>
                  <a:pt x="169" y="949"/>
                </a:lnTo>
                <a:lnTo>
                  <a:pt x="191" y="897"/>
                </a:lnTo>
                <a:lnTo>
                  <a:pt x="213" y="844"/>
                </a:lnTo>
                <a:lnTo>
                  <a:pt x="236" y="790"/>
                </a:lnTo>
                <a:lnTo>
                  <a:pt x="259" y="736"/>
                </a:lnTo>
                <a:lnTo>
                  <a:pt x="283" y="682"/>
                </a:lnTo>
                <a:lnTo>
                  <a:pt x="306" y="628"/>
                </a:lnTo>
                <a:lnTo>
                  <a:pt x="330" y="574"/>
                </a:lnTo>
                <a:lnTo>
                  <a:pt x="352" y="521"/>
                </a:lnTo>
                <a:lnTo>
                  <a:pt x="375" y="469"/>
                </a:lnTo>
                <a:lnTo>
                  <a:pt x="396" y="420"/>
                </a:lnTo>
                <a:lnTo>
                  <a:pt x="417" y="371"/>
                </a:lnTo>
                <a:lnTo>
                  <a:pt x="437" y="325"/>
                </a:lnTo>
                <a:lnTo>
                  <a:pt x="455" y="282"/>
                </a:lnTo>
                <a:lnTo>
                  <a:pt x="473" y="241"/>
                </a:lnTo>
                <a:lnTo>
                  <a:pt x="490" y="203"/>
                </a:lnTo>
                <a:lnTo>
                  <a:pt x="504" y="169"/>
                </a:lnTo>
                <a:lnTo>
                  <a:pt x="517" y="139"/>
                </a:lnTo>
                <a:lnTo>
                  <a:pt x="528" y="114"/>
                </a:lnTo>
                <a:lnTo>
                  <a:pt x="537" y="93"/>
                </a:lnTo>
                <a:lnTo>
                  <a:pt x="545" y="77"/>
                </a:lnTo>
                <a:lnTo>
                  <a:pt x="549" y="66"/>
                </a:lnTo>
                <a:lnTo>
                  <a:pt x="551" y="61"/>
                </a:lnTo>
                <a:lnTo>
                  <a:pt x="561" y="40"/>
                </a:lnTo>
                <a:lnTo>
                  <a:pt x="576" y="24"/>
                </a:lnTo>
                <a:lnTo>
                  <a:pt x="592" y="10"/>
                </a:lnTo>
                <a:lnTo>
                  <a:pt x="612" y="3"/>
                </a:lnTo>
                <a:lnTo>
                  <a:pt x="63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AA80F55-B2C2-406C-BACA-362DC47689B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sp>
        <p:nvSpPr>
          <p:cNvPr id="18" name="Textfeld 14">
            <a:extLst>
              <a:ext uri="{FF2B5EF4-FFF2-40B4-BE49-F238E27FC236}">
                <a16:creationId xmlns:a16="http://schemas.microsoft.com/office/drawing/2014/main" id="{61ABCE18-77EE-0B16-AD88-4382A57D4627}"/>
              </a:ext>
            </a:extLst>
          </p:cNvPr>
          <p:cNvSpPr txBox="1">
            <a:spLocks/>
          </p:cNvSpPr>
          <p:nvPr/>
        </p:nvSpPr>
        <p:spPr bwMode="gray">
          <a:xfrm>
            <a:off x="2496000" y="4876158"/>
            <a:ext cx="6769347" cy="1440000"/>
          </a:xfrm>
          <a:custGeom>
            <a:avLst/>
            <a:gdLst>
              <a:gd name="connsiteX0" fmla="*/ 147139 w 6769347"/>
              <a:gd name="connsiteY0" fmla="*/ 0 h 1440000"/>
              <a:gd name="connsiteX1" fmla="*/ 6622208 w 6769347"/>
              <a:gd name="connsiteY1" fmla="*/ 0 h 1440000"/>
              <a:gd name="connsiteX2" fmla="*/ 6769347 w 6769347"/>
              <a:gd name="connsiteY2" fmla="*/ 147139 h 1440000"/>
              <a:gd name="connsiteX3" fmla="*/ 6769347 w 6769347"/>
              <a:gd name="connsiteY3" fmla="*/ 1292861 h 1440000"/>
              <a:gd name="connsiteX4" fmla="*/ 6622208 w 6769347"/>
              <a:gd name="connsiteY4" fmla="*/ 1440000 h 1440000"/>
              <a:gd name="connsiteX5" fmla="*/ 147139 w 6769347"/>
              <a:gd name="connsiteY5" fmla="*/ 1440000 h 1440000"/>
              <a:gd name="connsiteX6" fmla="*/ 0 w 6769347"/>
              <a:gd name="connsiteY6" fmla="*/ 1292861 h 1440000"/>
              <a:gd name="connsiteX7" fmla="*/ 0 w 6769347"/>
              <a:gd name="connsiteY7" fmla="*/ 147139 h 1440000"/>
              <a:gd name="connsiteX8" fmla="*/ 147139 w 6769347"/>
              <a:gd name="connsiteY8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9347" h="1440000">
                <a:moveTo>
                  <a:pt x="147139" y="0"/>
                </a:moveTo>
                <a:lnTo>
                  <a:pt x="6622208" y="0"/>
                </a:lnTo>
                <a:cubicBezTo>
                  <a:pt x="6703471" y="0"/>
                  <a:pt x="6769347" y="65876"/>
                  <a:pt x="6769347" y="147139"/>
                </a:cubicBezTo>
                <a:lnTo>
                  <a:pt x="6769347" y="1292861"/>
                </a:lnTo>
                <a:cubicBezTo>
                  <a:pt x="6769347" y="1374124"/>
                  <a:pt x="6703471" y="1440000"/>
                  <a:pt x="6622208" y="1440000"/>
                </a:cubicBezTo>
                <a:lnTo>
                  <a:pt x="147139" y="1440000"/>
                </a:lnTo>
                <a:cubicBezTo>
                  <a:pt x="65876" y="1440000"/>
                  <a:pt x="0" y="1374124"/>
                  <a:pt x="0" y="1292861"/>
                </a:cubicBezTo>
                <a:lnTo>
                  <a:pt x="0" y="147139"/>
                </a:lnTo>
                <a:cubicBezTo>
                  <a:pt x="0" y="65876"/>
                  <a:pt x="65876" y="0"/>
                  <a:pt x="147139" y="0"/>
                </a:cubicBezTo>
                <a:close/>
              </a:path>
            </a:pathLst>
          </a:custGeom>
          <a:ln w="12700">
            <a:solidFill>
              <a:schemeClr val="tx2"/>
            </a:solidFill>
          </a:ln>
        </p:spPr>
        <p:txBody>
          <a:bodyPr vert="horz" wrap="square" lIns="756000" tIns="216000" rIns="216000" bIns="216000" numCol="2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+mj-lt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Similar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en-US"/>
              <a:t>Startup time</a:t>
            </a:r>
          </a:p>
          <a:p>
            <a:pPr lvl="2"/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Capabilities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r>
              <a:rPr lang="en-US"/>
              <a:t>Performance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lvl="2"/>
            <a:endParaRPr lang="en-US" dirty="0"/>
          </a:p>
          <a:p>
            <a:pPr lvl="2"/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33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FA0A055E-94D9-530D-16A0-89FBB719DB1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5028" r="25028"/>
          <a:stretch/>
        </p:blipFill>
        <p:spPr bwMode="gray">
          <a:xfrm>
            <a:off x="0" y="0"/>
            <a:ext cx="52324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2077CFC-0127-4274-A937-420CEE5B7D5A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1AAD2A7-8631-41D3-9C6D-ADE1FD889BB3}"/>
              </a:ext>
            </a:extLst>
          </p:cNvPr>
          <p:cNvSpPr txBox="1">
            <a:spLocks/>
          </p:cNvSpPr>
          <p:nvPr/>
        </p:nvSpPr>
        <p:spPr bwMode="gray">
          <a:xfrm>
            <a:off x="5508668" y="981000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01 	</a:t>
            </a:r>
            <a:r>
              <a:rPr lang="hr-HR" dirty="0" err="1">
                <a:solidFill>
                  <a:schemeClr val="bg1"/>
                </a:solidFill>
              </a:rPr>
              <a:t>Intro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Why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Kotlin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Ktor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33635D5A-6824-46A6-9AB4-69724EB515DC}"/>
              </a:ext>
            </a:extLst>
          </p:cNvPr>
          <p:cNvSpPr txBox="1">
            <a:spLocks/>
          </p:cNvSpPr>
          <p:nvPr/>
        </p:nvSpPr>
        <p:spPr bwMode="gray">
          <a:xfrm>
            <a:off x="5508668" y="1629108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02	</a:t>
            </a:r>
            <a:r>
              <a:rPr lang="hr-HR" dirty="0" err="1">
                <a:solidFill>
                  <a:schemeClr val="bg1"/>
                </a:solidFill>
              </a:rPr>
              <a:t>Build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Gradle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Plugins</a:t>
            </a:r>
            <a:r>
              <a:rPr lang="hr-HR" dirty="0">
                <a:solidFill>
                  <a:schemeClr val="bg1"/>
                </a:solidFill>
              </a:rPr>
              <a:t>, BOM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9A527A5E-004A-451D-92AF-44A8EC61838B}"/>
              </a:ext>
            </a:extLst>
          </p:cNvPr>
          <p:cNvSpPr txBox="1">
            <a:spLocks/>
          </p:cNvSpPr>
          <p:nvPr/>
        </p:nvSpPr>
        <p:spPr bwMode="gray">
          <a:xfrm>
            <a:off x="5508668" y="2330116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03 	</a:t>
            </a:r>
            <a:r>
              <a:rPr lang="hr-HR" dirty="0">
                <a:solidFill>
                  <a:schemeClr val="bg1"/>
                </a:solidFill>
              </a:rPr>
              <a:t>Core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Koin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Configuration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Validation</a:t>
            </a:r>
            <a:r>
              <a:rPr lang="hr-HR" dirty="0">
                <a:solidFill>
                  <a:schemeClr val="bg1"/>
                </a:solidFill>
              </a:rPr>
              <a:t>, Security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0ACD1CC-C697-4B61-AA60-DB14941EBCC7}"/>
              </a:ext>
            </a:extLst>
          </p:cNvPr>
          <p:cNvSpPr txBox="1">
            <a:spLocks/>
          </p:cNvSpPr>
          <p:nvPr/>
        </p:nvSpPr>
        <p:spPr bwMode="gray">
          <a:xfrm>
            <a:off x="5508668" y="3681065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hr-HR" dirty="0">
                <a:solidFill>
                  <a:schemeClr val="bg1"/>
                </a:solidFill>
              </a:rPr>
              <a:t>5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hr-HR" dirty="0" err="1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Kotest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Mocks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Spotless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Kover</a:t>
            </a:r>
            <a:r>
              <a:rPr lang="hr-H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E6EF263E-5B22-402A-BEF6-2A1E0F98EF50}"/>
              </a:ext>
            </a:extLst>
          </p:cNvPr>
          <p:cNvSpPr txBox="1">
            <a:spLocks/>
          </p:cNvSpPr>
          <p:nvPr/>
        </p:nvSpPr>
        <p:spPr bwMode="gray">
          <a:xfrm>
            <a:off x="5508668" y="5030181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hr-HR" dirty="0">
                <a:solidFill>
                  <a:schemeClr val="bg1"/>
                </a:solidFill>
              </a:rPr>
              <a:t>7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hr-HR" dirty="0">
                <a:solidFill>
                  <a:schemeClr val="bg1"/>
                </a:solidFill>
              </a:rPr>
              <a:t>CI/CD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Gitlab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Pipelines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Vault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E9A5B4-FCF7-CCC9-654F-7BD4AAFCF386}"/>
              </a:ext>
            </a:extLst>
          </p:cNvPr>
          <p:cNvSpPr txBox="1">
            <a:spLocks/>
          </p:cNvSpPr>
          <p:nvPr/>
        </p:nvSpPr>
        <p:spPr bwMode="gray">
          <a:xfrm>
            <a:off x="5519784" y="2978224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hr-HR" dirty="0">
                <a:solidFill>
                  <a:schemeClr val="bg1"/>
                </a:solidFill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hr-HR" dirty="0" err="1">
                <a:solidFill>
                  <a:schemeClr val="bg1"/>
                </a:solidFill>
              </a:rPr>
              <a:t>Communication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Ktor</a:t>
            </a:r>
            <a:r>
              <a:rPr lang="hr-HR" dirty="0">
                <a:solidFill>
                  <a:schemeClr val="bg1"/>
                </a:solidFill>
              </a:rPr>
              <a:t> server, </a:t>
            </a:r>
            <a:r>
              <a:rPr lang="hr-HR" dirty="0" err="1">
                <a:solidFill>
                  <a:schemeClr val="bg1"/>
                </a:solidFill>
              </a:rPr>
              <a:t>Ktor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client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Komapper</a:t>
            </a:r>
            <a:r>
              <a:rPr lang="hr-HR" dirty="0">
                <a:solidFill>
                  <a:schemeClr val="bg1"/>
                </a:solidFill>
              </a:rPr>
              <a:t>, </a:t>
            </a:r>
            <a:r>
              <a:rPr lang="hr-HR" dirty="0" err="1">
                <a:solidFill>
                  <a:schemeClr val="bg1"/>
                </a:solidFill>
              </a:rPr>
              <a:t>Zeebe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73EB2E66-5300-33B5-F242-1659C47335C2}"/>
              </a:ext>
            </a:extLst>
          </p:cNvPr>
          <p:cNvSpPr txBox="1">
            <a:spLocks/>
          </p:cNvSpPr>
          <p:nvPr/>
        </p:nvSpPr>
        <p:spPr bwMode="gray">
          <a:xfrm>
            <a:off x="5508668" y="4327340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hr-HR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hr-HR" dirty="0" err="1">
                <a:solidFill>
                  <a:schemeClr val="bg1"/>
                </a:solidFill>
              </a:rPr>
              <a:t>Operations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hr-HR" dirty="0" err="1">
                <a:solidFill>
                  <a:schemeClr val="bg1"/>
                </a:solidFill>
              </a:rPr>
              <a:t>OpenTelemetry</a:t>
            </a:r>
            <a:r>
              <a:rPr lang="hr-HR" dirty="0">
                <a:solidFill>
                  <a:schemeClr val="bg1"/>
                </a:solidFill>
              </a:rPr>
              <a:t>, HTTP Log Filter, </a:t>
            </a:r>
            <a:r>
              <a:rPr lang="hr-HR" dirty="0" err="1">
                <a:solidFill>
                  <a:schemeClr val="bg1"/>
                </a:solidFill>
              </a:rPr>
              <a:t>Cohort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0E1EAAE2-1E0C-91BF-7DEC-A42BAC8004D6}"/>
              </a:ext>
            </a:extLst>
          </p:cNvPr>
          <p:cNvSpPr txBox="1">
            <a:spLocks/>
          </p:cNvSpPr>
          <p:nvPr/>
        </p:nvSpPr>
        <p:spPr bwMode="gray">
          <a:xfrm>
            <a:off x="5508668" y="5733288"/>
            <a:ext cx="6408216" cy="8641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0</a:t>
            </a:r>
            <a:r>
              <a:rPr lang="hr-HR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hr-HR" dirty="0">
                <a:solidFill>
                  <a:schemeClr val="bg1"/>
                </a:solidFill>
              </a:rPr>
              <a:t>Pros/</a:t>
            </a:r>
            <a:r>
              <a:rPr lang="hr-HR" dirty="0" err="1">
                <a:solidFill>
                  <a:schemeClr val="bg1"/>
                </a:solidFill>
              </a:rPr>
              <a:t>Cons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spcAft>
                <a:spcPts val="1200"/>
              </a:spcAft>
              <a:tabLst>
                <a:tab pos="711200" algn="l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lvl="1">
              <a:tabLst>
                <a:tab pos="711200" algn="l"/>
              </a:tabLst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87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Intro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4008000" y="1947582"/>
            <a:ext cx="3816000" cy="3960279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eleNeo Office ExtraBold"/>
              </a:rPr>
              <a:t>Kotlin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  <a:hlinkClick r:id="rId2"/>
              </a:rPr>
              <a:t>https://kotlinlang.org/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lvl="2"/>
            <a:r>
              <a:rPr lang="en-US" dirty="0"/>
              <a:t>JVM</a:t>
            </a:r>
          </a:p>
          <a:p>
            <a:pPr lvl="2"/>
            <a:r>
              <a:rPr lang="en-US" dirty="0"/>
              <a:t>statically typed</a:t>
            </a:r>
          </a:p>
          <a:p>
            <a:pPr lvl="2"/>
            <a:r>
              <a:rPr lang="en-US" dirty="0"/>
              <a:t>concise</a:t>
            </a:r>
          </a:p>
          <a:p>
            <a:pPr lvl="2"/>
            <a:r>
              <a:rPr lang="en-US" dirty="0"/>
              <a:t>versatile</a:t>
            </a:r>
          </a:p>
          <a:p>
            <a:pPr lvl="2"/>
            <a:r>
              <a:rPr lang="en-US" dirty="0"/>
              <a:t>interoperable</a:t>
            </a:r>
          </a:p>
          <a:p>
            <a:pPr lvl="2"/>
            <a:r>
              <a:rPr lang="en-US" dirty="0"/>
              <a:t>expressive</a:t>
            </a:r>
          </a:p>
          <a:p>
            <a:pPr lvl="2"/>
            <a:r>
              <a:rPr lang="en-US" dirty="0"/>
              <a:t>safe</a:t>
            </a:r>
          </a:p>
          <a:p>
            <a:pPr lvl="2"/>
            <a:r>
              <a:rPr lang="en-US" dirty="0"/>
              <a:t>efficient</a:t>
            </a:r>
          </a:p>
          <a:p>
            <a:pPr lvl="2"/>
            <a:r>
              <a:rPr lang="en-US" dirty="0"/>
              <a:t>functional</a:t>
            </a:r>
          </a:p>
          <a:p>
            <a:pPr lvl="2"/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8112000" y="1974322"/>
            <a:ext cx="3816000" cy="3960275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Ktor</a:t>
            </a:r>
            <a:endParaRPr lang="en-US" dirty="0">
              <a:solidFill>
                <a:prstClr val="black"/>
              </a:solidFill>
              <a:latin typeface="TeleNeo Office Extra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  <a:hlinkClick r:id="rId3"/>
              </a:rPr>
              <a:t>https://ktor.io/</a:t>
            </a: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  <a:p>
            <a:pPr lvl="2"/>
            <a:r>
              <a:rPr lang="en-US" dirty="0"/>
              <a:t>web </a:t>
            </a:r>
            <a:r>
              <a:rPr lang="hr-HR" dirty="0" err="1"/>
              <a:t>micro</a:t>
            </a:r>
            <a:r>
              <a:rPr lang="hr-HR" dirty="0"/>
              <a:t>-</a:t>
            </a:r>
            <a:r>
              <a:rPr lang="en-US" dirty="0"/>
              <a:t>framework</a:t>
            </a:r>
          </a:p>
          <a:p>
            <a:pPr lvl="2"/>
            <a:r>
              <a:rPr lang="en-US" dirty="0"/>
              <a:t>lightweight</a:t>
            </a:r>
          </a:p>
          <a:p>
            <a:pPr lvl="2"/>
            <a:r>
              <a:rPr lang="en-US" dirty="0"/>
              <a:t>asynchronous</a:t>
            </a:r>
          </a:p>
          <a:p>
            <a:pPr lvl="2"/>
            <a:r>
              <a:rPr lang="en-US" dirty="0" err="1"/>
              <a:t>couroutine</a:t>
            </a:r>
            <a:r>
              <a:rPr lang="en-US" dirty="0"/>
              <a:t> based</a:t>
            </a:r>
          </a:p>
          <a:p>
            <a:pPr lvl="2"/>
            <a:r>
              <a:rPr lang="hr-HR" dirty="0" err="1"/>
              <a:t>modular</a:t>
            </a:r>
            <a:endParaRPr lang="en-US" dirty="0"/>
          </a:p>
          <a:p>
            <a:pPr lvl="2"/>
            <a:r>
              <a:rPr lang="hr-HR" dirty="0" err="1"/>
              <a:t>extensible</a:t>
            </a:r>
            <a:endParaRPr lang="en-US" dirty="0"/>
          </a:p>
          <a:p>
            <a:pPr lvl="2"/>
            <a:endParaRPr lang="en-US" dirty="0"/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4008000" y="1947582"/>
            <a:ext cx="3384000" cy="1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8112000" y="1947583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</a:p>
        </p:txBody>
      </p:sp>
      <p:pic>
        <p:nvPicPr>
          <p:cNvPr id="9" name="Picture 8" descr="A picture containing colorfulness, purple, violet, lilac&#10;&#10;Description automatically generated">
            <a:extLst>
              <a:ext uri="{FF2B5EF4-FFF2-40B4-BE49-F238E27FC236}">
                <a16:creationId xmlns:a16="http://schemas.microsoft.com/office/drawing/2014/main" id="{8FCA5D5F-604F-6FCB-2E66-D2E4F6CF69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800" y="1197000"/>
            <a:ext cx="575128" cy="575128"/>
          </a:xfrm>
          <a:prstGeom prst="rect">
            <a:avLst/>
          </a:prstGeom>
        </p:spPr>
      </p:pic>
      <p:pic>
        <p:nvPicPr>
          <p:cNvPr id="12" name="Picture 11" descr="A picture containing colorfulness, graphics, screenshot, graphic design&#10;&#10;Description automatically generated">
            <a:extLst>
              <a:ext uri="{FF2B5EF4-FFF2-40B4-BE49-F238E27FC236}">
                <a16:creationId xmlns:a16="http://schemas.microsoft.com/office/drawing/2014/main" id="{F0D37AE0-A217-F924-6366-6B6B21DC28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001" y="1197000"/>
            <a:ext cx="575128" cy="575128"/>
          </a:xfrm>
          <a:prstGeom prst="rect">
            <a:avLst/>
          </a:prstGeom>
        </p:spPr>
      </p:pic>
      <p:pic>
        <p:nvPicPr>
          <p:cNvPr id="17" name="Graphic 16" descr="Questions outline">
            <a:extLst>
              <a:ext uri="{FF2B5EF4-FFF2-40B4-BE49-F238E27FC236}">
                <a16:creationId xmlns:a16="http://schemas.microsoft.com/office/drawing/2014/main" id="{24F54ED4-339A-C8B2-A7BE-7D648882C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364" y="1166170"/>
            <a:ext cx="738442" cy="738442"/>
          </a:xfrm>
          <a:prstGeom prst="rect">
            <a:avLst/>
          </a:prstGeom>
        </p:spPr>
      </p:pic>
      <p:sp>
        <p:nvSpPr>
          <p:cNvPr id="21" name="Textfeld 28">
            <a:extLst>
              <a:ext uri="{FF2B5EF4-FFF2-40B4-BE49-F238E27FC236}">
                <a16:creationId xmlns:a16="http://schemas.microsoft.com/office/drawing/2014/main" id="{DED8083B-6FBB-B575-7A8B-26CBE2566D16}"/>
              </a:ext>
            </a:extLst>
          </p:cNvPr>
          <p:cNvSpPr txBox="1">
            <a:spLocks/>
          </p:cNvSpPr>
          <p:nvPr/>
        </p:nvSpPr>
        <p:spPr bwMode="gray">
          <a:xfrm flipH="1">
            <a:off x="617364" y="1947582"/>
            <a:ext cx="3102636" cy="3960279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dirty="0" err="1">
                <a:solidFill>
                  <a:prstClr val="black"/>
                </a:solidFill>
                <a:latin typeface="TeleNeo Office ExtraBold"/>
              </a:rPr>
              <a:t>Why</a:t>
            </a:r>
            <a:r>
              <a:rPr lang="hr-HR" dirty="0">
                <a:solidFill>
                  <a:prstClr val="black"/>
                </a:solidFill>
                <a:latin typeface="TeleNeo Office ExtraBold"/>
              </a:rPr>
              <a:t>?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/>
              <a:t>Java</a:t>
            </a:r>
            <a:endParaRPr lang="en-US" dirty="0"/>
          </a:p>
          <a:p>
            <a:pPr lvl="2"/>
            <a:r>
              <a:rPr lang="hr-HR" dirty="0" err="1"/>
              <a:t>Reactive</a:t>
            </a:r>
            <a:r>
              <a:rPr lang="hr-HR" dirty="0"/>
              <a:t> </a:t>
            </a:r>
            <a:r>
              <a:rPr lang="hr-HR" dirty="0" err="1"/>
              <a:t>Spring</a:t>
            </a:r>
            <a:endParaRPr lang="en-US" dirty="0"/>
          </a:p>
          <a:p>
            <a:pPr lvl="2"/>
            <a:r>
              <a:rPr lang="hr-HR" dirty="0" err="1"/>
              <a:t>Issues</a:t>
            </a:r>
            <a:endParaRPr lang="hr-HR" dirty="0"/>
          </a:p>
          <a:p>
            <a:pPr lvl="2"/>
            <a:r>
              <a:rPr lang="hr-HR" dirty="0" err="1"/>
              <a:t>Lightweight</a:t>
            </a:r>
            <a:endParaRPr lang="hr-HR" dirty="0"/>
          </a:p>
          <a:p>
            <a:pPr lvl="2"/>
            <a:r>
              <a:rPr lang="hr-HR" dirty="0" err="1"/>
              <a:t>Context</a:t>
            </a:r>
            <a:r>
              <a:rPr lang="hr-HR" dirty="0"/>
              <a:t> </a:t>
            </a:r>
            <a:r>
              <a:rPr lang="hr-HR" dirty="0" err="1"/>
              <a:t>bounded</a:t>
            </a:r>
            <a:endParaRPr lang="hr-HR" dirty="0"/>
          </a:p>
          <a:p>
            <a:pPr lvl="3"/>
            <a:r>
              <a:rPr lang="hr-HR" dirty="0"/>
              <a:t>JSON</a:t>
            </a:r>
          </a:p>
          <a:p>
            <a:pPr lvl="3"/>
            <a:r>
              <a:rPr lang="hr-HR" dirty="0"/>
              <a:t>REST</a:t>
            </a:r>
          </a:p>
          <a:p>
            <a:pPr lvl="3"/>
            <a:r>
              <a:rPr lang="hr-HR" dirty="0"/>
              <a:t>SQL</a:t>
            </a:r>
          </a:p>
          <a:p>
            <a:pPr lvl="3"/>
            <a:r>
              <a:rPr lang="hr-HR" dirty="0" err="1"/>
              <a:t>Extensible</a:t>
            </a:r>
            <a:endParaRPr lang="hr-HR" dirty="0"/>
          </a:p>
          <a:p>
            <a:pPr lvl="3"/>
            <a:endParaRPr lang="en-US" dirty="0"/>
          </a:p>
          <a:p>
            <a:pPr marL="0" lvl="2" indent="0">
              <a:buNone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cxnSp>
        <p:nvCxnSpPr>
          <p:cNvPr id="23" name="Gerader Verbinder 4">
            <a:extLst>
              <a:ext uri="{FF2B5EF4-FFF2-40B4-BE49-F238E27FC236}">
                <a16:creationId xmlns:a16="http://schemas.microsoft.com/office/drawing/2014/main" id="{9A69CD0D-4727-089A-BC2C-3806DB5AB25E}"/>
              </a:ext>
            </a:extLst>
          </p:cNvPr>
          <p:cNvCxnSpPr>
            <a:cxnSpLocks/>
          </p:cNvCxnSpPr>
          <p:nvPr/>
        </p:nvCxnSpPr>
        <p:spPr bwMode="gray">
          <a:xfrm flipV="1">
            <a:off x="617364" y="1945782"/>
            <a:ext cx="2958636" cy="18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48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Build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444324" y="1963802"/>
            <a:ext cx="7595676" cy="4318406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Gradle</a:t>
            </a:r>
          </a:p>
          <a:p>
            <a:pPr lvl="2"/>
            <a:r>
              <a:rPr lang="en-US" dirty="0"/>
              <a:t>Kotlin format</a:t>
            </a:r>
          </a:p>
          <a:p>
            <a:pPr lvl="2"/>
            <a:r>
              <a:rPr lang="en-US" dirty="0"/>
              <a:t>Public plugins:</a:t>
            </a:r>
          </a:p>
          <a:p>
            <a:pPr lvl="3"/>
            <a:r>
              <a:rPr lang="en-US" dirty="0"/>
              <a:t>Properties - </a:t>
            </a:r>
            <a:r>
              <a:rPr lang="en-US" dirty="0">
                <a:hlinkClick r:id="rId2"/>
              </a:rPr>
              <a:t>https://github.com/stevesaliman/gradle-properties-plugin</a:t>
            </a:r>
            <a:endParaRPr lang="en-US" dirty="0"/>
          </a:p>
          <a:p>
            <a:pPr lvl="3"/>
            <a:r>
              <a:rPr lang="en-US" dirty="0"/>
              <a:t>Git - </a:t>
            </a:r>
            <a:r>
              <a:rPr lang="en-US" dirty="0">
                <a:hlinkClick r:id="rId3"/>
              </a:rPr>
              <a:t>https://github.com/palantir/gradle-git-version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Formatting - </a:t>
            </a:r>
            <a:r>
              <a:rPr lang="en-US" dirty="0">
                <a:hlinkClick r:id="rId4"/>
              </a:rPr>
              <a:t>https://github.com/diffplug/spotless</a:t>
            </a:r>
            <a:r>
              <a:rPr lang="en-US" dirty="0"/>
              <a:t> </a:t>
            </a:r>
          </a:p>
          <a:p>
            <a:pPr lvl="3"/>
            <a:r>
              <a:rPr lang="en-US" dirty="0"/>
              <a:t>Code coverage - </a:t>
            </a:r>
            <a:r>
              <a:rPr lang="en-US" dirty="0">
                <a:hlinkClick r:id="rId5"/>
              </a:rPr>
              <a:t>https://github.com/Kotlin/kotlinx-kover</a:t>
            </a:r>
            <a:r>
              <a:rPr lang="en-US" dirty="0"/>
              <a:t> </a:t>
            </a:r>
          </a:p>
          <a:p>
            <a:pPr lvl="3"/>
            <a:r>
              <a:rPr lang="en-US" dirty="0" err="1"/>
              <a:t>Cobertura</a:t>
            </a:r>
            <a:r>
              <a:rPr lang="en-US" dirty="0"/>
              <a:t> coverage report - </a:t>
            </a:r>
            <a:r>
              <a:rPr lang="en-US" dirty="0">
                <a:hlinkClick r:id="rId6"/>
              </a:rPr>
              <a:t>https://github.com/razvn/jacoco-to-cobertura-gradle-plugin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Custom made plugin – dependency resolution, </a:t>
            </a:r>
            <a:r>
              <a:rPr lang="en-US" dirty="0" err="1"/>
              <a:t>jvm</a:t>
            </a:r>
            <a:r>
              <a:rPr lang="en-US" dirty="0"/>
              <a:t>, test, jar, publishing</a:t>
            </a:r>
            <a:endParaRPr lang="hr-HR" dirty="0"/>
          </a:p>
          <a:p>
            <a:pPr lvl="2"/>
            <a:r>
              <a:rPr lang="hr-HR" dirty="0"/>
              <a:t>BOM for 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dependencies</a:t>
            </a:r>
            <a:r>
              <a:rPr lang="en-US" dirty="0"/>
              <a:t>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444325" y="1963802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12" name="Picture 11" descr="A picture containing clipart, silhouette, creativity, design&#10;&#10;Description automatically generated">
            <a:extLst>
              <a:ext uri="{FF2B5EF4-FFF2-40B4-BE49-F238E27FC236}">
                <a16:creationId xmlns:a16="http://schemas.microsoft.com/office/drawing/2014/main" id="{917F5CBC-FCF9-0754-6AD6-6497A0E872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56" y="1125876"/>
            <a:ext cx="901052" cy="6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6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Build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31840D-0844-48BD-15B4-0B9E09EF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125000"/>
            <a:ext cx="5193708" cy="28224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5D053-6CED-1305-8CDE-5FA1B9501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047" y="4157132"/>
            <a:ext cx="4148681" cy="21518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B1AC18-4F15-8C5B-E047-41F035916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0696" y="516503"/>
            <a:ext cx="5564315" cy="5674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6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/>
              <a:t>Core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1847297"/>
            <a:ext cx="3816000" cy="1655797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Dependency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injection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Koin</a:t>
            </a:r>
            <a:r>
              <a:rPr lang="hr-HR" dirty="0"/>
              <a:t> - </a:t>
            </a:r>
            <a:r>
              <a:rPr lang="hr-HR" dirty="0">
                <a:hlinkClick r:id="rId2"/>
              </a:rPr>
              <a:t>https://insert-koin.io/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Singletons</a:t>
            </a:r>
            <a:endParaRPr lang="hr-HR" dirty="0"/>
          </a:p>
          <a:p>
            <a:pPr lvl="2"/>
            <a:r>
              <a:rPr lang="hr-HR" dirty="0" err="1"/>
              <a:t>Modules</a:t>
            </a:r>
            <a:endParaRPr lang="hr-HR" dirty="0"/>
          </a:p>
          <a:p>
            <a:pPr lvl="2"/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1847297"/>
            <a:ext cx="3816000" cy="1701871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Configuration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Lightbend</a:t>
            </a:r>
            <a:r>
              <a:rPr lang="hr-HR" dirty="0"/>
              <a:t> </a:t>
            </a:r>
            <a:r>
              <a:rPr lang="hr-HR" dirty="0" err="1"/>
              <a:t>config</a:t>
            </a:r>
            <a:r>
              <a:rPr lang="hr-HR" dirty="0"/>
              <a:t> - </a:t>
            </a:r>
            <a:r>
              <a:rPr lang="hr-HR" dirty="0">
                <a:solidFill>
                  <a:prstClr val="black"/>
                </a:solidFill>
                <a:latin typeface="TeleNeo Office"/>
                <a:hlinkClick r:id="rId3"/>
              </a:rPr>
              <a:t>https://github.com/lightbend/config</a:t>
            </a:r>
            <a:r>
              <a:rPr lang="hr-HR" dirty="0">
                <a:solidFill>
                  <a:prstClr val="black"/>
                </a:solidFill>
                <a:latin typeface="TeleNeo Office"/>
              </a:rPr>
              <a:t> </a:t>
            </a:r>
            <a:endParaRPr lang="hr-HR" dirty="0"/>
          </a:p>
          <a:p>
            <a:pPr lvl="2"/>
            <a:r>
              <a:rPr lang="hr-HR" dirty="0" err="1"/>
              <a:t>Profiles</a:t>
            </a:r>
            <a:r>
              <a:rPr lang="hr-HR" dirty="0"/>
              <a:t>, </a:t>
            </a:r>
            <a:r>
              <a:rPr lang="hr-HR" dirty="0" err="1"/>
              <a:t>Sys</a:t>
            </a:r>
            <a:r>
              <a:rPr lang="hr-HR" dirty="0"/>
              <a:t> </a:t>
            </a:r>
            <a:r>
              <a:rPr lang="hr-HR" dirty="0" err="1"/>
              <a:t>properties</a:t>
            </a:r>
            <a:r>
              <a:rPr lang="hr-HR" dirty="0"/>
              <a:t>, </a:t>
            </a:r>
            <a:r>
              <a:rPr lang="hr-HR" dirty="0" err="1"/>
              <a:t>Environment</a:t>
            </a:r>
            <a:r>
              <a:rPr lang="hr-HR" dirty="0"/>
              <a:t> </a:t>
            </a:r>
            <a:r>
              <a:rPr lang="hr-HR" dirty="0" err="1"/>
              <a:t>vars</a:t>
            </a:r>
            <a:endParaRPr lang="hr-HR" dirty="0"/>
          </a:p>
          <a:p>
            <a:pPr lvl="2"/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Secrets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E15F651-5999-4382-A698-4E42C70B7229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4796999"/>
            <a:ext cx="3816000" cy="1564651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Validation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Valiktor</a:t>
            </a:r>
            <a:r>
              <a:rPr lang="hr-HR" dirty="0"/>
              <a:t>  - </a:t>
            </a:r>
            <a:r>
              <a:rPr lang="hr-HR" dirty="0">
                <a:hlinkClick r:id="rId4"/>
              </a:rPr>
              <a:t>https://github.com/valiktor/valiktor</a:t>
            </a:r>
            <a:r>
              <a:rPr lang="hr-HR" dirty="0"/>
              <a:t> 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86686E8-3E88-4B13-AE8D-C1781BC7E500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4797000"/>
            <a:ext cx="3816000" cy="1440000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Security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/>
              <a:t>JWT</a:t>
            </a:r>
          </a:p>
          <a:p>
            <a:pPr lvl="2"/>
            <a:r>
              <a:rPr lang="hr-HR" dirty="0"/>
              <a:t>Server – </a:t>
            </a:r>
            <a:r>
              <a:rPr lang="hr-HR" dirty="0" err="1"/>
              <a:t>modified</a:t>
            </a:r>
            <a:r>
              <a:rPr lang="hr-HR" dirty="0"/>
              <a:t> </a:t>
            </a:r>
            <a:r>
              <a:rPr lang="hr-HR" dirty="0" err="1"/>
              <a:t>Ktor</a:t>
            </a:r>
            <a:r>
              <a:rPr lang="hr-HR" dirty="0"/>
              <a:t> </a:t>
            </a:r>
            <a:r>
              <a:rPr lang="hr-HR" dirty="0" err="1"/>
              <a:t>lib</a:t>
            </a:r>
            <a:endParaRPr lang="hr-HR" dirty="0"/>
          </a:p>
          <a:p>
            <a:pPr lvl="2"/>
            <a:r>
              <a:rPr lang="hr-HR" dirty="0" err="1"/>
              <a:t>Client</a:t>
            </a:r>
            <a:r>
              <a:rPr lang="hr-HR" dirty="0"/>
              <a:t> – </a:t>
            </a:r>
            <a:r>
              <a:rPr lang="hr-HR" dirty="0" err="1"/>
              <a:t>Ktor</a:t>
            </a:r>
            <a:r>
              <a:rPr lang="hr-HR" dirty="0"/>
              <a:t> </a:t>
            </a:r>
            <a:r>
              <a:rPr lang="hr-HR" dirty="0" err="1"/>
              <a:t>client</a:t>
            </a:r>
            <a:r>
              <a:rPr lang="hr-HR" dirty="0"/>
              <a:t> </a:t>
            </a:r>
            <a:r>
              <a:rPr lang="hr-HR" dirty="0" err="1"/>
              <a:t>lib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3072000" y="1847298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7393329" y="1847298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186864-D77D-43DD-B76E-59FDE2A7E258}"/>
              </a:ext>
            </a:extLst>
          </p:cNvPr>
          <p:cNvCxnSpPr>
            <a:cxnSpLocks/>
          </p:cNvCxnSpPr>
          <p:nvPr/>
        </p:nvCxnSpPr>
        <p:spPr bwMode="gray">
          <a:xfrm>
            <a:off x="3072000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C2D8379-9ADD-487D-90AF-E878BFB5E685}"/>
              </a:ext>
            </a:extLst>
          </p:cNvPr>
          <p:cNvCxnSpPr>
            <a:cxnSpLocks/>
          </p:cNvCxnSpPr>
          <p:nvPr/>
        </p:nvCxnSpPr>
        <p:spPr bwMode="gray">
          <a:xfrm>
            <a:off x="7393329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6" name="Picture 5" descr="A picture containing circle, graphics, logo, symbol&#10;&#10;Description automatically generated">
            <a:extLst>
              <a:ext uri="{FF2B5EF4-FFF2-40B4-BE49-F238E27FC236}">
                <a16:creationId xmlns:a16="http://schemas.microsoft.com/office/drawing/2014/main" id="{37186EC6-E2C7-FAEC-25B0-06F8CA730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001" y="1125000"/>
            <a:ext cx="684511" cy="68451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506EA3-D9B8-1E1A-48AE-B596601387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93329" y="1157787"/>
            <a:ext cx="684511" cy="68451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ED52293-1E18-6525-9E66-77485AD9C1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73471" y="4076760"/>
            <a:ext cx="622072" cy="62207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0465D17-B24D-B961-438E-19A58358F2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72000" y="4076760"/>
            <a:ext cx="622072" cy="62207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8614DCF-7506-25C4-8717-89F8519173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8333" y="2781000"/>
            <a:ext cx="1426736" cy="1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2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/>
              <a:t>Core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1C1FB4-DC00-C228-EAF0-772771C5E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88" y="997741"/>
            <a:ext cx="3627864" cy="3570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4CAFE5-7A6E-504A-7D64-DD56E402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000" y="189000"/>
            <a:ext cx="4197581" cy="4138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DB2EAE-F68A-9763-ECDF-B32EBBE36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000" y="4072359"/>
            <a:ext cx="3809437" cy="24025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7270B7-FFF4-56A2-871D-F9620B1DEA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8000" y="1512055"/>
            <a:ext cx="4358976" cy="51206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16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Communication</a:t>
            </a:r>
            <a:endParaRPr lang="en-US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CAB93D15-B35C-48D9-A71D-8CE173C2246F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1605214"/>
            <a:ext cx="3816000" cy="2188356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HTTP Server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Ktor</a:t>
            </a:r>
            <a:r>
              <a:rPr lang="hr-HR" dirty="0"/>
              <a:t> server - </a:t>
            </a:r>
            <a:r>
              <a:rPr lang="hr-HR" dirty="0">
                <a:hlinkClick r:id="rId2"/>
              </a:rPr>
              <a:t>https://ktor.io/docs/welcome.html</a:t>
            </a:r>
            <a:r>
              <a:rPr lang="hr-HR" dirty="0"/>
              <a:t> </a:t>
            </a:r>
          </a:p>
          <a:p>
            <a:pPr lvl="2"/>
            <a:r>
              <a:rPr lang="hr-HR" dirty="0"/>
              <a:t>CIO</a:t>
            </a:r>
          </a:p>
          <a:p>
            <a:pPr lvl="2"/>
            <a:r>
              <a:rPr lang="hr-HR" dirty="0" err="1"/>
              <a:t>ContentNegotiation</a:t>
            </a:r>
            <a:r>
              <a:rPr lang="hr-HR" dirty="0"/>
              <a:t>, </a:t>
            </a:r>
            <a:r>
              <a:rPr lang="hr-HR" dirty="0" err="1"/>
              <a:t>StatusPages</a:t>
            </a:r>
            <a:r>
              <a:rPr lang="hr-HR" dirty="0"/>
              <a:t>, </a:t>
            </a:r>
            <a:r>
              <a:rPr lang="hr-HR" dirty="0" err="1"/>
              <a:t>Authentication</a:t>
            </a:r>
            <a:r>
              <a:rPr lang="hr-HR" dirty="0"/>
              <a:t> (JWT), </a:t>
            </a:r>
            <a:r>
              <a:rPr lang="hr-HR" dirty="0" err="1"/>
              <a:t>SwaggerUI</a:t>
            </a:r>
            <a:r>
              <a:rPr lang="hr-HR" dirty="0"/>
              <a:t>, </a:t>
            </a:r>
            <a:r>
              <a:rPr lang="hr-HR" dirty="0" err="1"/>
              <a:t>DoubleReceive</a:t>
            </a:r>
            <a:r>
              <a:rPr lang="hr-HR" dirty="0"/>
              <a:t> </a:t>
            </a:r>
          </a:p>
          <a:p>
            <a:pPr lvl="2"/>
            <a:endParaRPr lang="en-US" dirty="0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F5BDAE1-8802-46CB-B1B7-6F10FB03A5A9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1605214"/>
            <a:ext cx="3816000" cy="2383064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HTTP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client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Ktor</a:t>
            </a:r>
            <a:r>
              <a:rPr lang="hr-HR" dirty="0"/>
              <a:t> </a:t>
            </a:r>
            <a:r>
              <a:rPr lang="hr-HR" dirty="0" err="1"/>
              <a:t>client</a:t>
            </a:r>
            <a:r>
              <a:rPr lang="hr-HR" dirty="0"/>
              <a:t> - </a:t>
            </a:r>
            <a:r>
              <a:rPr lang="hr-HR" dirty="0">
                <a:hlinkClick r:id="rId2"/>
              </a:rPr>
              <a:t>https://ktor.io/docs/welcome.html</a:t>
            </a:r>
            <a:r>
              <a:rPr lang="hr-HR" dirty="0"/>
              <a:t> </a:t>
            </a:r>
          </a:p>
          <a:p>
            <a:pPr lvl="2"/>
            <a:r>
              <a:rPr lang="hr-HR" dirty="0"/>
              <a:t>CIO</a:t>
            </a:r>
          </a:p>
          <a:p>
            <a:pPr lvl="2"/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"/>
                <a:ea typeface="+mn-ea"/>
                <a:cs typeface="+mn-cs"/>
              </a:rPr>
              <a:t>Authentication</a:t>
            </a:r>
            <a:r>
              <a:rPr lang="hr-HR" dirty="0">
                <a:solidFill>
                  <a:prstClr val="black"/>
                </a:solidFill>
                <a:latin typeface="TeleNeo Office"/>
              </a:rPr>
              <a:t> (JWT/</a:t>
            </a:r>
            <a:r>
              <a:rPr lang="hr-HR" dirty="0" err="1">
                <a:solidFill>
                  <a:prstClr val="black"/>
                </a:solidFill>
                <a:latin typeface="TeleNeo Office"/>
              </a:rPr>
              <a:t>Basic</a:t>
            </a:r>
            <a:r>
              <a:rPr lang="hr-HR" dirty="0">
                <a:solidFill>
                  <a:prstClr val="black"/>
                </a:solidFill>
                <a:latin typeface="TeleNeo Office"/>
              </a:rPr>
              <a:t>/Token), Proxy, SSL, </a:t>
            </a:r>
            <a:r>
              <a:rPr lang="hr-HR" dirty="0" err="1">
                <a:solidFill>
                  <a:prstClr val="black"/>
                </a:solidFill>
                <a:latin typeface="TeleNeo Office"/>
              </a:rPr>
              <a:t>ContentNegotiation</a:t>
            </a:r>
            <a:r>
              <a:rPr lang="hr-HR" dirty="0">
                <a:solidFill>
                  <a:prstClr val="black"/>
                </a:solidFill>
                <a:latin typeface="TeleNeo Office"/>
              </a:rPr>
              <a:t>, </a:t>
            </a:r>
            <a:r>
              <a:rPr lang="hr-HR" dirty="0" err="1">
                <a:solidFill>
                  <a:prstClr val="black"/>
                </a:solidFill>
                <a:latin typeface="TeleNeo Office"/>
              </a:rPr>
              <a:t>Timeouts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"/>
              <a:ea typeface="+mn-ea"/>
              <a:cs typeface="+mn-cs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EE15F651-5999-4382-A698-4E42C70B7229}"/>
              </a:ext>
            </a:extLst>
          </p:cNvPr>
          <p:cNvSpPr txBox="1">
            <a:spLocks/>
          </p:cNvSpPr>
          <p:nvPr/>
        </p:nvSpPr>
        <p:spPr bwMode="gray">
          <a:xfrm flipH="1">
            <a:off x="3072000" y="4796999"/>
            <a:ext cx="3816000" cy="1986822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SQL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Komapper</a:t>
            </a:r>
            <a:r>
              <a:rPr lang="hr-HR" dirty="0"/>
              <a:t>  - </a:t>
            </a:r>
            <a:r>
              <a:rPr lang="hr-HR" dirty="0">
                <a:hlinkClick r:id="rId3"/>
              </a:rPr>
              <a:t>https://www.komapper.org/docs/</a:t>
            </a:r>
            <a:r>
              <a:rPr lang="hr-HR" dirty="0"/>
              <a:t> </a:t>
            </a:r>
          </a:p>
          <a:p>
            <a:pPr lvl="2"/>
            <a:r>
              <a:rPr lang="hr-HR" dirty="0"/>
              <a:t>Oracle, </a:t>
            </a:r>
            <a:r>
              <a:rPr lang="hr-HR" dirty="0" err="1"/>
              <a:t>Postgres</a:t>
            </a:r>
            <a:endParaRPr lang="hr-HR" dirty="0"/>
          </a:p>
          <a:p>
            <a:pPr lvl="2"/>
            <a:r>
              <a:rPr lang="hr-HR" dirty="0"/>
              <a:t>JDBC, </a:t>
            </a:r>
            <a:r>
              <a:rPr lang="hr-HR" dirty="0" err="1"/>
              <a:t>QueryDSL</a:t>
            </a:r>
            <a:endParaRPr lang="hr-HR" dirty="0"/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86686E8-3E88-4B13-AE8D-C1781BC7E500}"/>
              </a:ext>
            </a:extLst>
          </p:cNvPr>
          <p:cNvSpPr txBox="1">
            <a:spLocks/>
          </p:cNvSpPr>
          <p:nvPr/>
        </p:nvSpPr>
        <p:spPr bwMode="gray">
          <a:xfrm flipH="1">
            <a:off x="7393329" y="4797000"/>
            <a:ext cx="3816000" cy="1440000"/>
          </a:xfrm>
          <a:prstGeom prst="rect">
            <a:avLst/>
          </a:prstGeom>
          <a:noFill/>
        </p:spPr>
        <p:txBody>
          <a:bodyPr wrap="square" lIns="0" tIns="144000" rIns="0" bIns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8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6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08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TeleNeo Office" panose="020B050404020209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2007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leNeo Office ExtraBold"/>
                <a:ea typeface="+mn-ea"/>
                <a:cs typeface="+mn-cs"/>
              </a:rPr>
              <a:t>BPMN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leNeo Office ExtraBold"/>
              <a:ea typeface="+mn-ea"/>
              <a:cs typeface="+mn-cs"/>
            </a:endParaRPr>
          </a:p>
          <a:p>
            <a:pPr lvl="2"/>
            <a:r>
              <a:rPr lang="hr-HR" dirty="0" err="1"/>
              <a:t>Zeebe</a:t>
            </a:r>
            <a:r>
              <a:rPr lang="hr-HR" dirty="0"/>
              <a:t> - </a:t>
            </a:r>
            <a:r>
              <a:rPr lang="hr-HR" dirty="0">
                <a:hlinkClick r:id="rId4"/>
              </a:rPr>
              <a:t>https://github.com/camunda/zeebe</a:t>
            </a:r>
            <a:r>
              <a:rPr lang="hr-HR" dirty="0"/>
              <a:t> </a:t>
            </a:r>
          </a:p>
          <a:p>
            <a:pPr lvl="2"/>
            <a:r>
              <a:rPr lang="hr-HR" dirty="0" err="1"/>
              <a:t>Kotlin</a:t>
            </a:r>
            <a:r>
              <a:rPr lang="hr-HR" dirty="0"/>
              <a:t> </a:t>
            </a:r>
            <a:r>
              <a:rPr lang="hr-HR" dirty="0" err="1"/>
              <a:t>Coworker</a:t>
            </a:r>
            <a:r>
              <a:rPr lang="hr-HR" dirty="0"/>
              <a:t> - </a:t>
            </a:r>
            <a:r>
              <a:rPr lang="hr-HR" dirty="0">
                <a:hlinkClick r:id="rId5"/>
              </a:rPr>
              <a:t>https://github.com/camunda-community-hub/kotlin-coworker</a:t>
            </a:r>
            <a:r>
              <a:rPr lang="hr-HR" dirty="0"/>
              <a:t>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68BD8987-7EE4-4AB0-B0D2-B69A0D480839}"/>
              </a:ext>
            </a:extLst>
          </p:cNvPr>
          <p:cNvCxnSpPr>
            <a:cxnSpLocks/>
          </p:cNvCxnSpPr>
          <p:nvPr/>
        </p:nvCxnSpPr>
        <p:spPr bwMode="gray">
          <a:xfrm>
            <a:off x="3072000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B6B0CB0E-6EA9-4AC6-9DFB-B473AB2DBB8F}"/>
              </a:ext>
            </a:extLst>
          </p:cNvPr>
          <p:cNvCxnSpPr>
            <a:cxnSpLocks/>
          </p:cNvCxnSpPr>
          <p:nvPr/>
        </p:nvCxnSpPr>
        <p:spPr bwMode="gray">
          <a:xfrm>
            <a:off x="7393329" y="1605215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EE186864-D77D-43DD-B76E-59FDE2A7E258}"/>
              </a:ext>
            </a:extLst>
          </p:cNvPr>
          <p:cNvCxnSpPr>
            <a:cxnSpLocks/>
          </p:cNvCxnSpPr>
          <p:nvPr/>
        </p:nvCxnSpPr>
        <p:spPr bwMode="gray">
          <a:xfrm>
            <a:off x="3072000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EC2D8379-9ADD-487D-90AF-E878BFB5E685}"/>
              </a:ext>
            </a:extLst>
          </p:cNvPr>
          <p:cNvCxnSpPr>
            <a:cxnSpLocks/>
          </p:cNvCxnSpPr>
          <p:nvPr/>
        </p:nvCxnSpPr>
        <p:spPr bwMode="gray">
          <a:xfrm>
            <a:off x="7393329" y="4797000"/>
            <a:ext cx="38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14" name="Graphic 13" descr="Disconnected with solid fill">
            <a:extLst>
              <a:ext uri="{FF2B5EF4-FFF2-40B4-BE49-F238E27FC236}">
                <a16:creationId xmlns:a16="http://schemas.microsoft.com/office/drawing/2014/main" id="{174EFC0A-F940-2D3D-FB77-B79C0D6D6A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4000" y="2730360"/>
            <a:ext cx="1346400" cy="1346400"/>
          </a:xfrm>
          <a:prstGeom prst="rect">
            <a:avLst/>
          </a:prstGeom>
        </p:spPr>
      </p:pic>
      <p:pic>
        <p:nvPicPr>
          <p:cNvPr id="15" name="Picture 14" descr="A picture containing colorfulness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C8770BD-D3FC-1D6E-DEDB-70D55CD6FC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8944" y="1030817"/>
            <a:ext cx="575128" cy="575128"/>
          </a:xfrm>
          <a:prstGeom prst="rect">
            <a:avLst/>
          </a:prstGeom>
        </p:spPr>
      </p:pic>
      <p:pic>
        <p:nvPicPr>
          <p:cNvPr id="17" name="Picture 16" descr="A picture containing colorfulness, graphics, screenshot, graphic design&#10;&#10;Description automatically generated">
            <a:extLst>
              <a:ext uri="{FF2B5EF4-FFF2-40B4-BE49-F238E27FC236}">
                <a16:creationId xmlns:a16="http://schemas.microsoft.com/office/drawing/2014/main" id="{A148D4E1-33F6-67F5-A5FC-22A96655AE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4902" y="981000"/>
            <a:ext cx="575128" cy="575128"/>
          </a:xfrm>
          <a:prstGeom prst="rect">
            <a:avLst/>
          </a:prstGeom>
        </p:spPr>
      </p:pic>
      <p:pic>
        <p:nvPicPr>
          <p:cNvPr id="21" name="Graphic 20" descr="Decision chart outline">
            <a:extLst>
              <a:ext uri="{FF2B5EF4-FFF2-40B4-BE49-F238E27FC236}">
                <a16:creationId xmlns:a16="http://schemas.microsoft.com/office/drawing/2014/main" id="{AB521203-C2B5-9BBD-1BC3-ACA11C7E2B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394902" y="4127752"/>
            <a:ext cx="620162" cy="620162"/>
          </a:xfrm>
          <a:prstGeom prst="rect">
            <a:avLst/>
          </a:prstGeom>
        </p:spPr>
      </p:pic>
      <p:pic>
        <p:nvPicPr>
          <p:cNvPr id="24" name="Graphic 23" descr="Database with solid fill">
            <a:extLst>
              <a:ext uri="{FF2B5EF4-FFF2-40B4-BE49-F238E27FC236}">
                <a16:creationId xmlns:a16="http://schemas.microsoft.com/office/drawing/2014/main" id="{1A592557-7570-52D3-EDC6-F2C83785C0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49308" y="4146688"/>
            <a:ext cx="620162" cy="6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0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BAE34-3FA0-41BE-A22C-D2F2E658A48F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hr-HR" dirty="0" err="1"/>
              <a:t>Communication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754EE-8C8E-4F29-8FA8-670501C57A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en-US"/>
              <a:t>Ivan Sokol | ivan.sokol@t.ht.hr | Microservice development in Kotlin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9EF76C-B134-421B-513C-EBC1597FD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25" y="1056733"/>
            <a:ext cx="3549800" cy="18034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046F70-4EFC-7638-A18F-F502E55A7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000" y="118579"/>
            <a:ext cx="4936762" cy="2573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80DBB7-C78D-9DFC-9D42-5ACFFB1CE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000" y="2974057"/>
            <a:ext cx="3256787" cy="3262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7FBF6A-A26B-5782-E0A6-3D382CEA8B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4000" y="3582268"/>
            <a:ext cx="4012796" cy="18196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F3704E1-0C10-520A-CB72-C93F754A35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8000" y="2974057"/>
            <a:ext cx="4777246" cy="2850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186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Telekom – Angl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Angle_Shape_022122_EN_V01.potx" id="{758958CC-6C45-464E-94CA-E3E0633D8F58}" vid="{05C7C691-6579-46D5-99FC-59949A7560B6}"/>
    </a:ext>
  </a:extLst>
</a:theme>
</file>

<file path=ppt/theme/theme2.xml><?xml version="1.0" encoding="utf-8"?>
<a:theme xmlns:a="http://schemas.openxmlformats.org/drawingml/2006/main" name="Telekom – Circl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Circle_Shape_022122_EN_V01.potx" id="{7614D208-0BD2-4F9A-A6E1-E51D558FC2E5}" vid="{5A5AAD53-C97A-4312-9B46-0613DDA46657}"/>
    </a:ext>
  </a:extLst>
</a:theme>
</file>

<file path=ppt/theme/theme3.xml><?xml version="1.0" encoding="utf-8"?>
<a:theme xmlns:a="http://schemas.openxmlformats.org/drawingml/2006/main" name="Telekom – Puzzl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>
          <a:noFill/>
        </a:ln>
      </a:spPr>
      <a:bodyPr lIns="72000" tIns="72000" rIns="72000" bIns="7200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 smtClean="0"/>
        </a:defPPr>
      </a:lstStyle>
    </a:txDef>
  </a:objectDefaults>
  <a:extraClrSchemeLst/>
  <a:custClrLst>
    <a:custClr name="Smaragd">
      <a:srgbClr val="078C82"/>
    </a:custClr>
    <a:custClr name="Ozean">
      <a:srgbClr val="5AB4C8"/>
    </a:custClr>
    <a:custClr name="Cappuccino">
      <a:srgbClr val="BD968C"/>
    </a:custClr>
    <a:custClr name="Curry">
      <a:srgbClr val="C8B45A"/>
    </a:custClr>
    <a:custClr name="Jeans">
      <a:srgbClr val="0478BE"/>
    </a:custClr>
    <a:custClr name="Aubergine">
      <a:srgbClr val="3C325A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Mint">
      <a:srgbClr val="86CBC4"/>
    </a:custClr>
    <a:custClr name="Himmel">
      <a:srgbClr val="CBE8F4"/>
    </a:custClr>
    <a:custClr name="Pfirsich">
      <a:srgbClr val="FAE2D8"/>
    </a:custClr>
    <a:custClr name="Vanille">
      <a:srgbClr val="F5EBAF"/>
    </a:custClr>
    <a:custClr name="Azur">
      <a:srgbClr val="45C1F1"/>
    </a:custClr>
    <a:custClr name="Flieder">
      <a:srgbClr val="9C9BB9"/>
    </a:custClr>
    <a:custClr name="Leer">
      <a:srgbClr val="FFFFFF"/>
    </a:custClr>
    <a:custClr name="Leer">
      <a:srgbClr val="FFFFFF"/>
    </a:custClr>
    <a:custClr name="Leer">
      <a:srgbClr val="FFFFFF"/>
    </a:custClr>
    <a:custClr name="Leer">
      <a:srgbClr val="FFFFFF"/>
    </a:custClr>
    <a:custClr name="Grau 38">
      <a:srgbClr val="262626"/>
    </a:custClr>
    <a:custClr name="Grau 75">
      <a:srgbClr val="4B4B4B"/>
    </a:custClr>
    <a:custClr name="Grau 115">
      <a:srgbClr val="737373"/>
    </a:custClr>
    <a:custClr name="Grau 178">
      <a:srgbClr val="B2B2B2"/>
    </a:custClr>
    <a:custClr name="Grau 220">
      <a:srgbClr val="DCDCDC"/>
    </a:custClr>
    <a:custClr name="Leer">
      <a:srgbClr val="FFFFFF"/>
    </a:custClr>
    <a:custClr name="Leer">
      <a:srgbClr val="FFFFFF"/>
    </a:custClr>
    <a:custClr name="Rot">
      <a:srgbClr val="D90000"/>
    </a:custClr>
    <a:custClr name="Gelb">
      <a:srgbClr val="FECB00"/>
    </a:custClr>
    <a:custClr name="Grün">
      <a:srgbClr val="46A800"/>
    </a:custClr>
  </a:custClrLst>
  <a:extLst>
    <a:ext uri="{05A4C25C-085E-4340-85A3-A5531E510DB2}">
      <thm15:themeFamily xmlns:thm15="http://schemas.microsoft.com/office/thememl/2012/main" name="Telekom_Master_Puzzle_Shape_022122_EN_V01.potx" id="{3D04C73A-4A37-4630-85F9-FFBB53A96562}" vid="{A3C312A6-BE62-4B18-B154-C4C85E7EF779}"/>
    </a:ext>
  </a:extLst>
</a:theme>
</file>

<file path=ppt/theme/theme4.xml><?xml version="1.0" encoding="utf-8"?>
<a:theme xmlns:a="http://schemas.openxmlformats.org/drawingml/2006/main" name="Offic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Telekom Liquid Master">
      <a:dk1>
        <a:sysClr val="windowText" lastClr="000000"/>
      </a:dk1>
      <a:lt1>
        <a:sysClr val="window" lastClr="FFFFFF"/>
      </a:lt1>
      <a:dk2>
        <a:srgbClr val="E20074"/>
      </a:dk2>
      <a:lt2>
        <a:srgbClr val="A3A3A3"/>
      </a:lt2>
      <a:accent1>
        <a:srgbClr val="32B9AF"/>
      </a:accent1>
      <a:accent2>
        <a:srgbClr val="A4DEEE"/>
      </a:accent2>
      <a:accent3>
        <a:srgbClr val="ECCCBF"/>
      </a:accent3>
      <a:accent4>
        <a:srgbClr val="F0E68C"/>
      </a:accent4>
      <a:accent5>
        <a:srgbClr val="00A8E6"/>
      </a:accent5>
      <a:accent6>
        <a:srgbClr val="6E648C"/>
      </a:accent6>
      <a:hlink>
        <a:srgbClr val="00739F"/>
      </a:hlink>
      <a:folHlink>
        <a:srgbClr val="00739F"/>
      </a:folHlink>
    </a:clrScheme>
    <a:fontScheme name="Deutsche Telekom Liquid Master">
      <a:majorFont>
        <a:latin typeface="TeleNeo Office ExtraBold"/>
        <a:ea typeface=""/>
        <a:cs typeface=""/>
      </a:majorFont>
      <a:minorFont>
        <a:latin typeface="TeleNeo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44000" indent="-144000" algn="l">
          <a:buClr>
            <a:schemeClr val="tx2"/>
          </a:buClr>
          <a:buSzPct val="100000"/>
          <a:buFont typeface="TeleNeo Office" panose="020B0504040202090203" pitchFamily="34" charset="0"/>
          <a:buChar char="•"/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6681D7CFE6B2C489D7118B22E9D9523" ma:contentTypeVersion="1" ma:contentTypeDescription="Stvaranje novog dokumenta." ma:contentTypeScope="" ma:versionID="5a46c38c022857b06b3313c01fb7ef4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22291a2666afa5f1641de90abf9460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iranje datuma početka" ma:description="Planiranje datuma početka predstavlja stupac web-mjesta koji je stvorila značajka objavljivanja, a koristi se za upisivanje datuma i vremena kada će se stranica prvi put prikazati posjetiteljima web-mjesta." ma:hidden="true" ma:internalName="PublishingStartDate">
      <xsd:simpleType>
        <xsd:restriction base="dms:Unknown"/>
      </xsd:simpleType>
    </xsd:element>
    <xsd:element name="PublishingExpirationDate" ma:index="9" nillable="true" ma:displayName="Planiranje datuma završetka" ma:description="Planiranje datuma završetka predstavlja stupac web-mjesta koji je stvorila značajka objavljivanja, a koristi se za upisivanje datuma i vremena kada se stranica više neće prikazivati posjetiteljima web-mjest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FA8EA9-6683-422D-9629-30EEC87F67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FF22D3-4B2B-4728-BEC5-9E31689C6F1C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9FAB1AD-D57B-40C3-A058-A5E18140DA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5126</TotalTime>
  <Words>941</Words>
  <Application>Microsoft Office PowerPoint</Application>
  <PresentationFormat>Widescreen</PresentationFormat>
  <Paragraphs>189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TeleNeo Office</vt:lpstr>
      <vt:lpstr>TeleNeo Office ExtraBold</vt:lpstr>
      <vt:lpstr>Telekom – Angle</vt:lpstr>
      <vt:lpstr>Telekom – Circle</vt:lpstr>
      <vt:lpstr>Telekom – Puzzle</vt:lpstr>
      <vt:lpstr>Microservice development in Kotlin</vt:lpstr>
      <vt:lpstr>Agenda</vt:lpstr>
      <vt:lpstr>Intro</vt:lpstr>
      <vt:lpstr>Build</vt:lpstr>
      <vt:lpstr>Build</vt:lpstr>
      <vt:lpstr>Core</vt:lpstr>
      <vt:lpstr>Core</vt:lpstr>
      <vt:lpstr>Communication</vt:lpstr>
      <vt:lpstr>Communication</vt:lpstr>
      <vt:lpstr>Testing</vt:lpstr>
      <vt:lpstr>Testing</vt:lpstr>
      <vt:lpstr>Operations</vt:lpstr>
      <vt:lpstr>Operations</vt:lpstr>
      <vt:lpstr>CI/CD</vt:lpstr>
      <vt:lpstr>CI/CD</vt:lpstr>
      <vt:lpstr>Pros/Cons</vt:lpstr>
    </vt:vector>
  </TitlesOfParts>
  <Company>Deutsche Telekom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Telekom Master – Angle-Shape (06/2021) EN</dc:title>
  <dc:creator>Ivan Sokol</dc:creator>
  <dc:description>Optimized for Office 365</dc:description>
  <cp:lastModifiedBy>Ivan Sokol</cp:lastModifiedBy>
  <cp:revision>67</cp:revision>
  <cp:lastPrinted>2020-08-27T09:01:38Z</cp:lastPrinted>
  <dcterms:created xsi:type="dcterms:W3CDTF">2021-06-18T09:58:18Z</dcterms:created>
  <dcterms:modified xsi:type="dcterms:W3CDTF">2023-10-05T13:12:15Z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0x010100A6681D7CFE6B2C489D7118B22E9D9523</vt:lpwstr>
  </property>
</Properties>
</file>